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type="screen4x3" cy="6858000" cx="9144000"/>
  <p:notesSz cx="6858000" cy="9144000"/>
  <p:defaultTextStyle>
    <a:lvl1pPr algn="l" eaLnBrk="1" fontAlgn="base" hangingPunct="1" indent="0" latinLnBrk="0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l" eaLnBrk="1" fontAlgn="base" hangingPunct="1" indent="0" latinLnBrk="0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l" eaLnBrk="1" fontAlgn="base" hangingPunct="1" indent="0" latinLnBrk="0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l" eaLnBrk="1" fontAlgn="base" hangingPunct="1" indent="0" latinLnBrk="0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l" eaLnBrk="1" fontAlgn="base" hangingPunct="1" indent="0" latinLnBrk="0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maximized" horzBarState="restored" preferSingleView="0">
    <p:restoredLeft sz="34555" autoAdjust="0"/>
    <p:restoredTop sz="94682" autoAdjust="0"/>
  </p:normalViewPr>
  <p:slideViewPr>
    <p:cSldViewPr showGuides="0" snapToGrid="1" snapToObjects="0">
      <p:cViewPr varScale="1">
        <p:scale>
          <a:sx n="105" d="100"/>
          <a:sy n="105" d="100"/>
        </p:scale>
        <p:origin x="-1080" y="-96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3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10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1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1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25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fld id="{566ABCEB-ACFC-4714-9973-3DA970169C29}" type="datetime1">
              <a:rPr sz="1400"/>
              <a:pPr lvl="0"/>
            </a:fld>
            <a:endParaRPr sz="1400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endParaRPr sz="1400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sz="1400"/>
              <a:pPr algn="r" lvl="0"/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eaLnBrk="1" fontAlgn="base" hangingPunct="1" indent="0" latinLnBrk="0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4400" i="0" u="none">
          <a:solidFill>
            <a:schemeClr val="lt2"/>
          </a:solidFill>
          <a:latin typeface="Arial" pitchFamily="34" charset="0"/>
          <a:ea typeface="Arial" pitchFamily="34" charset="0"/>
          <a:sym typeface="Arial" pitchFamily="34" charset="0"/>
        </a:defRPr>
      </a:lvl1pPr>
    </p:titleStyle>
    <p:bodyStyle>
      <a:lvl1pPr algn="l" eaLnBrk="1" fontAlgn="base" hangingPunct="1" indent="-342900" latinLnBrk="0" marL="342900" rtl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baseline="0" b="0" sz="32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1pPr>
      <a:lvl2pPr algn="l" eaLnBrk="1" fontAlgn="base" hangingPunct="1" indent="-285750" latinLnBrk="0" marL="742950" rtl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baseline="0" b="0" sz="28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2pPr>
      <a:lvl3pPr algn="l" eaLnBrk="1" fontAlgn="base" hangingPunct="1" indent="-228600" latinLnBrk="0" marL="1143000" rtl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baseline="0" b="0" sz="24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3pPr>
      <a:lvl4pPr algn="l" eaLnBrk="1" fontAlgn="base" hangingPunct="1" indent="-228600" latinLnBrk="0" marL="1600200" rtl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baseline="0" b="0" sz="20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4pPr>
      <a:lvl5pPr algn="l" eaLnBrk="1" fontAlgn="base" hangingPunct="1" indent="-228600" latinLnBrk="0" marL="2057400" rtl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baseline="0" b="0" sz="20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5pPr>
    </p:bodyStyle>
    <p:otherStyle>
      <a:lvl1pPr algn="l" eaLnBrk="1" fontAlgn="base" hangingPunct="1" indent="0" latinLnBrk="0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1pPr>
      <a:lvl2pPr algn="l" eaLnBrk="1" fontAlgn="base" hangingPunct="1" indent="0" latinLnBrk="0" marL="4572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2pPr>
      <a:lvl3pPr algn="l" eaLnBrk="1" fontAlgn="base" hangingPunct="1" indent="0" latinLnBrk="0" marL="9144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3pPr>
      <a:lvl4pPr algn="l" eaLnBrk="1" fontAlgn="base" hangingPunct="1" indent="0" latinLnBrk="0" marL="13716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4pPr>
      <a:lvl5pPr algn="l" eaLnBrk="1" fontAlgn="base" hangingPunct="1" indent="0" latinLnBrk="0" marL="18288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Arial" pitchFamily="34" charset="0"/>
          <a:ea typeface="Arial" pitchFamily="34" charset="0"/>
          <a:sym typeface="Arial" pitchFamily="34" charset="0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>
            <p:ph type="ctrTitle" sz="full" idx="0"/>
          </p:nvPr>
        </p:nvSpPr>
        <p:spPr>
          <a:xfrm rot="0">
            <a:off x="755650" y="765175"/>
            <a:ext cx="7772400" cy="14700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>
              <a:defRPr sz="4400"/>
            </a:lvl1pPr>
          </a:lstStyle>
          <a:p>
            <a:pPr lvl="0"/>
            <a:r>
              <a:rPr b="1" lang="en-US">
                <a:solidFill>
                  <a:srgbClr val="FF3300"/>
                </a:solidFill>
              </a:rPr>
              <a:t>Рождение Планеты Земля</a:t>
            </a:r>
          </a:p>
        </p:txBody>
      </p:sp>
      <p:sp>
        <p:nvSpPr>
          <p:cNvPr id="1048598" name=""/>
          <p:cNvSpPr/>
          <p:nvPr>
            <p:ph type="subTitle" sz="full" idx="1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pPr lvl="0">
              <a:lnSpc>
                <a:spcPct val="80000"/>
              </a:lnSpc>
            </a:pPr>
            <a:endParaRPr altLang="en-US" sz="1600" lang="ru-RU"/>
          </a:p>
          <a:p>
            <a:pPr lvl="0">
              <a:lnSpc>
                <a:spcPct val="8000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2" name=""/>
          <p:cNvSpPr/>
          <p:nvPr>
            <p:ph type="body" sz="full" idx="1"/>
          </p:nvPr>
        </p:nvSpPr>
        <p:spPr>
          <a:xfrm rot="0">
            <a:off x="468312" y="2781300"/>
            <a:ext cx="8229600" cy="8921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r>
              <a:rPr sz="4000" lang="en-US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>
            <p:ph type="title" sz="full" idx="0"/>
          </p:nvPr>
        </p:nvSpPr>
        <p:spPr>
          <a:xfrm rot="0">
            <a:off x="468312" y="260350"/>
            <a:ext cx="8229600" cy="431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4000" lang="en-US"/>
              <a:t>Актуальность исследования</a:t>
            </a:r>
            <a:r>
              <a:rPr sz="4000" lang="en-US"/>
              <a:t> </a:t>
            </a:r>
          </a:p>
        </p:txBody>
      </p:sp>
      <p:sp>
        <p:nvSpPr>
          <p:cNvPr id="1048602" name=""/>
          <p:cNvSpPr/>
          <p:nvPr>
            <p:ph type="body" sz="full" idx="1"/>
          </p:nvPr>
        </p:nvSpPr>
        <p:spPr>
          <a:xfrm rot="0">
            <a:off x="468312" y="1628775"/>
            <a:ext cx="8229600" cy="17573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/>
            <a:r>
              <a:rPr sz="2400" lang="en-US"/>
              <a:t>«Как прекрасна Земля и на ней человек…» </a:t>
            </a:r>
          </a:p>
          <a:p>
            <a:pPr algn="ctr" lvl="0"/>
            <a:r>
              <a:rPr sz="2400" lang="en-US"/>
              <a:t>Чем больше знаний мы приобретаем, тем настойчивее встает вопрос: как же все это появилось?</a:t>
            </a:r>
          </a:p>
        </p:txBody>
      </p:sp>
      <p:sp>
        <p:nvSpPr>
          <p:cNvPr id="1048603" name=""/>
          <p:cNvSpPr/>
          <p:nvPr/>
        </p:nvSpPr>
        <p:spPr>
          <a:xfrm rot="0">
            <a:off x="179387" y="3716337"/>
            <a:ext cx="8229600" cy="4318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4000" lang="en-US"/>
              <a:t>Задачи</a:t>
            </a:r>
            <a:r>
              <a:rPr sz="4000" lang="en-US"/>
              <a:t> </a:t>
            </a:r>
          </a:p>
        </p:txBody>
      </p:sp>
      <p:sp>
        <p:nvSpPr>
          <p:cNvPr id="1048604" name=""/>
          <p:cNvSpPr/>
          <p:nvPr/>
        </p:nvSpPr>
        <p:spPr>
          <a:xfrm rot="0">
            <a:off x="468312" y="4581525"/>
            <a:ext cx="8351837" cy="17573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/>
            <a:r>
              <a:rPr sz="2400" lang="en-US"/>
              <a:t>«Обучающие: углубить знания о создании планеты Земля</a:t>
            </a:r>
          </a:p>
          <a:p>
            <a:pPr lvl="0"/>
            <a:r>
              <a:rPr sz="2400" lang="en-US"/>
              <a:t>Развивающие: развитие познавательных интересов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5" name=""/>
          <p:cNvSpPr/>
          <p:nvPr>
            <p:ph type="title" sz="full" idx="0"/>
          </p:nvPr>
        </p:nvSpPr>
        <p:spPr>
          <a:xfrm rot="0">
            <a:off x="468312" y="188912"/>
            <a:ext cx="8229600" cy="431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i="1" lang="en-US"/>
              <a:t>Теория "большого взрыва"</a:t>
            </a:r>
            <a:r>
              <a:rPr lang="en-US"/>
              <a:t> </a:t>
            </a:r>
          </a:p>
        </p:txBody>
      </p:sp>
      <p:sp>
        <p:nvSpPr>
          <p:cNvPr id="1048606" name=""/>
          <p:cNvSpPr/>
          <p:nvPr>
            <p:ph type="body" sz="full" idx="1"/>
          </p:nvPr>
        </p:nvSpPr>
        <p:spPr>
          <a:xfrm rot="0">
            <a:off x="468312" y="765175"/>
            <a:ext cx="8229600" cy="5759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>
              <a:buFontTx/>
              <a:buNone/>
            </a:pPr>
            <a:r>
              <a:rPr sz="2400" lang="en-US"/>
              <a:t>Одна большая звезда проходила рядом с Солнцем и столкнулась с ним. Часть материи Солнца и этой звезды разбросало в результате этого столкновения, и образовались планеты, в том числе и Земля.</a:t>
            </a:r>
            <a:r>
              <a:rPr lang="en-US"/>
              <a:t> 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95287" y="2349500"/>
            <a:ext cx="8353425" cy="40624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7" name=""/>
          <p:cNvSpPr/>
          <p:nvPr>
            <p:ph type="title" sz="full" idx="0"/>
          </p:nvPr>
        </p:nvSpPr>
        <p:spPr>
          <a:xfrm rot="0">
            <a:off x="468312" y="115887"/>
            <a:ext cx="8229600" cy="5048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3200" lang="en-US"/>
              <a:t>Еще одна теория</a:t>
            </a:r>
            <a:r>
              <a:rPr lang="en-US"/>
              <a:t> </a:t>
            </a:r>
          </a:p>
        </p:txBody>
      </p:sp>
      <p:sp>
        <p:nvSpPr>
          <p:cNvPr id="1048608" name=""/>
          <p:cNvSpPr/>
          <p:nvPr>
            <p:ph type="body" sz="full" idx="1"/>
          </p:nvPr>
        </p:nvSpPr>
        <p:spPr>
          <a:xfrm rot="0">
            <a:off x="539750" y="692150"/>
            <a:ext cx="8229600" cy="59769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>
              <a:buFontTx/>
              <a:buNone/>
            </a:pPr>
            <a:r>
              <a:rPr sz="2200" lang="en-US"/>
              <a:t>Земля и планеты сформировались из маленьких облаков из пыли и газа. Эти облака уплотнились, начали вращаться, и телесные тела, сформировавшиеся в результате, попали на орбиту Солнца. При постепенном остывании они приобрели современную форму</a:t>
            </a:r>
            <a:r>
              <a:rPr lang="en-US"/>
              <a:t> .</a:t>
            </a: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95287" y="2703512"/>
            <a:ext cx="8569325" cy="415448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>
            <p:ph type="title" sz="full" idx="0"/>
          </p:nvPr>
        </p:nvSpPr>
        <p:spPr>
          <a:xfrm rot="0">
            <a:off x="457200" y="274637"/>
            <a:ext cx="8229600" cy="4175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4000" lang="en-US"/>
              <a:t>Другая научная версия</a:t>
            </a:r>
            <a:r>
              <a:rPr sz="4000" lang="en-US"/>
              <a:t> </a:t>
            </a:r>
          </a:p>
        </p:txBody>
      </p:sp>
      <p:sp>
        <p:nvSpPr>
          <p:cNvPr id="1048596" name=""/>
          <p:cNvSpPr/>
          <p:nvPr>
            <p:ph type="body" sz="full" idx="1"/>
          </p:nvPr>
        </p:nvSpPr>
        <p:spPr>
          <a:xfrm rot="0">
            <a:off x="468312" y="765175"/>
            <a:ext cx="8229600" cy="53895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>
              <a:buFontTx/>
              <a:buNone/>
            </a:pPr>
            <a:r>
              <a:rPr sz="2200" lang="en-US"/>
              <a:t>Земля сформировалась, вероятно, 4,5 – 5 миллиардов лет назад из гигантского облака космической пыли, частицы которой спрессовались в раскаленный шар. Из него в атмосферу выделялся водяной пар, а из атмосферы на медленно остывавшую Землю в течение миллионов лет в виде дождей выпадала вода 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50825" y="2997200"/>
            <a:ext cx="8785225" cy="36179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>
            <p:ph type="title" sz="full" idx="0"/>
          </p:nvPr>
        </p:nvSpPr>
        <p:spPr>
          <a:xfrm rot="0">
            <a:off x="457200" y="274637"/>
            <a:ext cx="8229600" cy="4905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3200" lang="en-US"/>
              <a:t>Поздняя тяжелая бомбардировка</a:t>
            </a:r>
            <a:r>
              <a:rPr lang="en-US"/>
              <a:t> </a:t>
            </a:r>
          </a:p>
        </p:txBody>
      </p:sp>
      <p:sp>
        <p:nvSpPr>
          <p:cNvPr id="1048594" name=""/>
          <p:cNvSpPr/>
          <p:nvPr>
            <p:ph type="body" sz="full" idx="1"/>
          </p:nvPr>
        </p:nvSpPr>
        <p:spPr>
          <a:xfrm rot="0">
            <a:off x="468312" y="981075"/>
            <a:ext cx="8229600" cy="53276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>
              <a:buFontTx/>
              <a:buNone/>
            </a:pPr>
            <a:r>
              <a:rPr altLang="en-US" sz="2400" lang="ru-RU"/>
              <a:t>Так называется период 4 </a:t>
            </a:r>
            <a:r>
              <a:rPr altLang="en-US" sz="2400" lang="ru-RU"/>
              <a:t>млрд</a:t>
            </a:r>
            <a:r>
              <a:rPr altLang="en-US" sz="2400" lang="ru-RU"/>
              <a:t> лет назад, когда Земля была буквально расстреляна метеоритами. Они буквально взрывали земную кору, оплавляли поверхность. И сильно повлияли на геологию нашей планеты и на состав полезных ископаемых.</a:t>
            </a: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95287" y="2924175"/>
            <a:ext cx="8497888" cy="36734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"/>
          <p:cNvSpPr/>
          <p:nvPr>
            <p:ph type="title" sz="full" idx="0"/>
          </p:nvPr>
        </p:nvSpPr>
        <p:spPr>
          <a:xfrm rot="0">
            <a:off x="468312" y="260350"/>
            <a:ext cx="8229600" cy="3460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2600" lang="en-US"/>
              <a:t>Похожие на Землю</a:t>
            </a:r>
          </a:p>
        </p:txBody>
      </p:sp>
      <p:sp>
        <p:nvSpPr>
          <p:cNvPr id="1048591" name=""/>
          <p:cNvSpPr/>
          <p:nvPr>
            <p:ph type="body" sz="full" idx="1"/>
          </p:nvPr>
        </p:nvSpPr>
        <p:spPr>
          <a:xfrm rot="0">
            <a:off x="0" y="692150"/>
            <a:ext cx="9144000" cy="61658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>
              <a:buFontTx/>
              <a:buNone/>
            </a:pPr>
            <a:r>
              <a:rPr sz="2500" lang="en-US"/>
              <a:t>Во Вселенной существует множество планет, похожих на Землю, вероятно на них тоже есть жизнь. </a:t>
            </a: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50825" y="1628775"/>
            <a:ext cx="8642350" cy="48958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title" sz="full" idx="0"/>
          </p:nvPr>
        </p:nvSpPr>
        <p:spPr>
          <a:xfrm rot="0">
            <a:off x="457200" y="274637"/>
            <a:ext cx="8229600" cy="3460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2600" lang="en-US"/>
              <a:t>Наш Дом</a:t>
            </a:r>
          </a:p>
        </p:txBody>
      </p:sp>
      <p:sp>
        <p:nvSpPr>
          <p:cNvPr id="1048582" name=""/>
          <p:cNvSpPr/>
          <p:nvPr>
            <p:ph type="body" sz="full" idx="1"/>
          </p:nvPr>
        </p:nvSpPr>
        <p:spPr>
          <a:xfrm rot="0">
            <a:off x="107950" y="765175"/>
            <a:ext cx="9036050" cy="53609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lvl="0">
              <a:buFontTx/>
              <a:buNone/>
            </a:pPr>
            <a:r>
              <a:rPr lang="en-US"/>
              <a:t>Планета Земля – наш дом, а дом надо любить и беречь! </a:t>
            </a: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79387" y="1844675"/>
            <a:ext cx="8640762" cy="48244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5" name=""/>
          <p:cNvSpPr/>
          <p:nvPr>
            <p:ph type="title" sz="full" idx="0"/>
          </p:nvPr>
        </p:nvSpPr>
        <p:spPr>
          <a:xfrm rot="0">
            <a:off x="457200" y="274637"/>
            <a:ext cx="8229600" cy="4905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3600" lang="en-US"/>
              <a:t>Вывод</a:t>
            </a:r>
            <a:r>
              <a:rPr sz="3600" lang="en-US"/>
              <a:t>:</a:t>
            </a:r>
          </a:p>
        </p:txBody>
      </p:sp>
      <p:sp>
        <p:nvSpPr>
          <p:cNvPr id="1048586" name=""/>
          <p:cNvSpPr/>
          <p:nvPr>
            <p:ph type="body" sz="full" idx="1"/>
          </p:nvPr>
        </p:nvSpPr>
        <p:spPr>
          <a:xfrm rot="0">
            <a:off x="468312" y="1125537"/>
            <a:ext cx="8229600" cy="17573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sz="2400" lang="en-US"/>
              <a:t>Эволюционная модель исходит из того, что возраст Вселенной насчитывает миллиарды лет, что земная кора сформировалась постепенно и что жизнь на планете Земля возникла из неживой материи в результате ряда случайных преобразований.</a:t>
            </a:r>
          </a:p>
        </p:txBody>
      </p:sp>
      <p:sp>
        <p:nvSpPr>
          <p:cNvPr id="1048587" name=""/>
          <p:cNvSpPr/>
          <p:nvPr/>
        </p:nvSpPr>
        <p:spPr>
          <a:xfrm rot="0">
            <a:off x="395287" y="3500437"/>
            <a:ext cx="8229600" cy="490537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/>
            <a:r>
              <a:rPr b="1" sz="3600" lang="en-US"/>
              <a:t>Итоги</a:t>
            </a:r>
            <a:r>
              <a:rPr sz="3600" lang="en-US"/>
              <a:t>:</a:t>
            </a:r>
          </a:p>
        </p:txBody>
      </p:sp>
      <p:sp>
        <p:nvSpPr>
          <p:cNvPr id="1048588" name=""/>
          <p:cNvSpPr/>
          <p:nvPr/>
        </p:nvSpPr>
        <p:spPr>
          <a:xfrm rot="0">
            <a:off x="395287" y="4581525"/>
            <a:ext cx="8229600" cy="1757362"/>
          </a:xfrm>
          <a:prstGeom prst="rect"/>
          <a:noFill/>
          <a:ln>
            <a:noFill/>
          </a:ln>
        </p:spPr>
      </p:sp>
      <p:sp>
        <p:nvSpPr>
          <p:cNvPr id="1048589" name=""/>
          <p:cNvSpPr/>
          <p:nvPr/>
        </p:nvSpPr>
        <p:spPr>
          <a:xfrm rot="0">
            <a:off x="468312" y="4508500"/>
            <a:ext cx="8229600" cy="17573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eaLnBrk="1" fontAlgn="base" hangingPunct="1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eaLnBrk="1" fontAlgn="base" hangingPunct="1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eaLnBrk="1" fontAlgn="base" hangingPunct="1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eaLnBrk="1" fontAlgn="base" hangingPunct="1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sz="2200" lang="en-US"/>
              <a:t>Самая распространенная версия происхождения   Земли среди современных взрослых и детей:   НАУЧНАЯ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Рождение Планеты Земля</dc:title>
  <dc:creator>Admin</dc:creator>
  <cp:lastModifiedBy>Admin</cp:lastModifiedBy>
  <dcterms:created xsi:type="dcterms:W3CDTF">2024-01-28T12:33:45Z</dcterms:created>
  <dcterms:modified xsi:type="dcterms:W3CDTF">2025-01-21T18:15:37Z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b7b222dd6023475ebb2468bf277b10cb</vt:lpwstr>
  </property>
</Properties>
</file>