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Память </a:t>
            </a:r>
            <a:br>
              <a:rPr lang="ru-RU" sz="6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психологический практикум</a:t>
            </a:r>
            <a:r>
              <a:rPr lang="ru-RU" sz="6000" dirty="0" smtClean="0">
                <a:solidFill>
                  <a:schemeClr val="tx2"/>
                </a:solidFill>
              </a:rPr>
              <a:t/>
            </a:r>
            <a:br>
              <a:rPr lang="ru-RU" sz="6000" dirty="0" smtClean="0">
                <a:solidFill>
                  <a:schemeClr val="tx2"/>
                </a:solidFill>
              </a:rPr>
            </a:br>
            <a:r>
              <a:rPr lang="ru-RU" sz="2200" dirty="0" smtClean="0">
                <a:solidFill>
                  <a:schemeClr val="tx2"/>
                </a:solidFill>
              </a:rPr>
              <a:t>для обучающихся 7-8 классов</a:t>
            </a: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Подготовила педагог-психолог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 МБОУ «</a:t>
            </a:r>
            <a:r>
              <a:rPr lang="ru-RU" dirty="0" err="1" smtClean="0">
                <a:solidFill>
                  <a:schemeClr val="tx2"/>
                </a:solidFill>
              </a:rPr>
              <a:t>Беляевская</a:t>
            </a:r>
            <a:r>
              <a:rPr lang="ru-RU" dirty="0" smtClean="0">
                <a:solidFill>
                  <a:schemeClr val="tx2"/>
                </a:solidFill>
              </a:rPr>
              <a:t> СОШ» 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Ю.А. </a:t>
            </a:r>
            <a:r>
              <a:rPr lang="ru-RU" err="1" smtClean="0">
                <a:solidFill>
                  <a:schemeClr val="tx2"/>
                </a:solidFill>
              </a:rPr>
              <a:t>Кугот</a:t>
            </a: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5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По длительности память делится на: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99592" y="2132856"/>
            <a:ext cx="7567752" cy="3993624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мгновенную 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(оперативную)</a:t>
            </a:r>
            <a:r>
              <a:rPr lang="ru-RU" sz="2800" kern="0" dirty="0">
                <a:latin typeface="Arial"/>
              </a:rPr>
              <a:t>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kern="0" dirty="0">
                <a:latin typeface="Arial"/>
              </a:rPr>
              <a:t>сохраняет информацию в течение 0,1-0,5 секунды;</a:t>
            </a:r>
            <a: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кратковременную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Arial"/>
              </a:rPr>
              <a:t>(</a:t>
            </a:r>
            <a:r>
              <a:rPr lang="ru-RU" sz="2000" kern="0" dirty="0">
                <a:latin typeface="Arial"/>
              </a:rPr>
              <a:t>это запоминание и сохранение информации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kern="0" dirty="0">
                <a:latin typeface="Arial"/>
              </a:rPr>
              <a:t>на короткий срок после однократного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kern="0" dirty="0">
                <a:latin typeface="Arial"/>
              </a:rPr>
              <a:t>и очень непродолжительного восприятия);</a:t>
            </a:r>
            <a:r>
              <a:rPr lang="ru-RU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долговременную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kern="0" dirty="0">
                <a:latin typeface="Arial"/>
              </a:rPr>
              <a:t>(это длительное сохранение информации,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kern="0" dirty="0">
                <a:latin typeface="Arial"/>
              </a:rPr>
              <a:t> которая часто запоминается после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kern="0" dirty="0">
                <a:latin typeface="Arial"/>
              </a:rPr>
              <a:t>многократного повторения);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861048"/>
            <a:ext cx="2736154" cy="237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Секреты запоминания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132856"/>
            <a:ext cx="8071809" cy="3993624"/>
          </a:xfrm>
        </p:spPr>
        <p:txBody>
          <a:bodyPr>
            <a:normAutofit fontScale="92500" lnSpcReduction="10000"/>
          </a:bodyPr>
          <a:lstStyle/>
          <a:p>
            <a:pPr marL="457200" lvl="0" indent="-4572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AutoNum type="arabicPeriod"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хочешь что-то запомнить, нужно понять смысл.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endParaRPr lang="ru-RU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«Лучше запоминается то, что нам интересно».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«Для успешного запоминания важно поставить цель –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запомнить».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«Лучше запоминается тогда, когда ты сосредоточен,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направляешь все внимание на задание».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«Производя какие-либо действия с тем, что нужно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запомнить, мы запоминаем это лучше».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4149080"/>
            <a:ext cx="2052011" cy="221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54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680520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>
                <a:latin typeface="Arial"/>
              </a:rPr>
              <a:t>Высыпаться</a:t>
            </a:r>
            <a:r>
              <a:rPr lang="ru-RU" sz="1600" kern="0" dirty="0">
                <a:latin typeface="Arial"/>
              </a:rPr>
              <a:t>. Бессонница или недостаток сна, меньше 6-8 часов могут провоцировать ухудшение памяти.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>
                <a:latin typeface="Arial"/>
              </a:rPr>
              <a:t>Никогда не переставать учиться</a:t>
            </a:r>
            <a:r>
              <a:rPr lang="ru-RU" sz="1600" kern="0" dirty="0">
                <a:latin typeface="Arial"/>
              </a:rPr>
              <a:t>. Любая мозговая активность положительно сказывается и на состоянии памяти.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>
                <a:latin typeface="Arial"/>
              </a:rPr>
              <a:t>Общаться</a:t>
            </a:r>
            <a:r>
              <a:rPr lang="ru-RU" sz="1600" kern="0" dirty="0">
                <a:latin typeface="Arial"/>
              </a:rPr>
              <a:t>. Ученые утверждают, что у общительных людей проблем с памятью практически не бывает.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>
                <a:latin typeface="Arial"/>
              </a:rPr>
              <a:t>Развивать новые привычки</a:t>
            </a:r>
            <a:r>
              <a:rPr lang="ru-RU" sz="1600" kern="0" dirty="0">
                <a:latin typeface="Arial"/>
              </a:rPr>
              <a:t>. Они заставляют мозг работать, тем самым улучшая память. Кроме того, можно разгадывать кроссворды, играть в интеллектуальные игры или собирать </a:t>
            </a:r>
            <a:r>
              <a:rPr lang="ru-RU" sz="1600" kern="0" dirty="0" err="1">
                <a:latin typeface="Arial"/>
              </a:rPr>
              <a:t>пазлы</a:t>
            </a:r>
            <a:r>
              <a:rPr lang="ru-RU" sz="1600" kern="0" dirty="0">
                <a:latin typeface="Arial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>
                <a:latin typeface="Arial"/>
              </a:rPr>
              <a:t>Заниматься спортом</a:t>
            </a:r>
            <a:r>
              <a:rPr lang="ru-RU" sz="1600" kern="0" dirty="0">
                <a:latin typeface="Arial"/>
              </a:rPr>
              <a:t>. Физическая активность улучшает кровообращение и насыщает мозг кислородом, что, несомненно, положительно сказывается и на его активности, и на памяти.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>
                <a:latin typeface="Arial"/>
              </a:rPr>
              <a:t>Отказаться от употребления алкоголя, чрезмерно соленой пищи и курения</a:t>
            </a:r>
            <a:r>
              <a:rPr lang="ru-RU" sz="1600" kern="0" dirty="0">
                <a:latin typeface="Arial"/>
              </a:rPr>
              <a:t>, а также еды, содержащей вредные жиры (сливочное масло, сало), заменив ее растительными маслами с полезными жирами.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1600" kern="0" dirty="0">
                <a:latin typeface="Arial"/>
              </a:rPr>
              <a:t>             А также искать во всем позитив. Недовольство жизнью нередко приводит </a:t>
            </a:r>
            <a:r>
              <a:rPr lang="ru-RU" sz="1600" kern="0" dirty="0" smtClean="0">
                <a:latin typeface="Arial"/>
              </a:rPr>
              <a:t>к   </a:t>
            </a:r>
            <a:r>
              <a:rPr lang="ru-RU" sz="1600" kern="0" dirty="0">
                <a:latin typeface="Arial"/>
              </a:rPr>
              <a:t>депрессии, которая и вызывает ухудшение памяти.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kern="0" dirty="0">
                <a:solidFill>
                  <a:srgbClr val="CCECFF"/>
                </a:solidFill>
                <a:latin typeface="Arial"/>
              </a:rPr>
              <a:t>Как еще можно улучшить память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82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Для информации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580150" cy="23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3338" y="489326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Кривая забывания или </a:t>
            </a:r>
            <a:r>
              <a:rPr lang="ru-RU" altLang="ru-RU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кривая </a:t>
            </a:r>
            <a:r>
              <a:rPr lang="ru-RU" altLang="ru-RU" sz="3600" b="1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Эббингауза</a:t>
            </a:r>
            <a:r>
              <a:rPr lang="ru-RU" altLang="ru-RU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 </a:t>
            </a:r>
            <a:r>
              <a:rPr lang="ru-RU" altLang="ru-RU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(1885 г.)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6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>
            <a:normAutofit fontScale="92500"/>
          </a:bodyPr>
          <a:lstStyle/>
          <a:p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Через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1 час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 забывается –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до 60 %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 только что изученного. Затем процесс забывания несколько замедляется.</a:t>
            </a:r>
            <a:b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</a:b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- Через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9 часов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 мы помним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35 %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 изученного.</a:t>
            </a:r>
            <a:b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</a:b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- Через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день – 33 %.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 </a:t>
            </a:r>
            <a:b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</a:b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- Через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трое суток – 20 %.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 </a:t>
            </a:r>
            <a:b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</a:b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- Через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месяц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 – 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около 20 %.</a:t>
            </a: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/>
            </a:r>
            <a:b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</a:b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Arial"/>
              </a:rPr>
              <a:t>Эта кривая относится к механическому запоминанию, т.е. бессмысленного (с нашей точки зрения) текста.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4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endParaRPr lang="ru-RU" altLang="ru-RU" sz="3000" b="1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Arial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altLang="ru-RU" sz="30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1.Забывание </a:t>
            </a:r>
            <a:r>
              <a:rPr lang="ru-RU" altLang="ru-RU" sz="30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происходит гораздо медленнее, если текст понят</a:t>
            </a:r>
            <a:r>
              <a:rPr lang="ru-RU" altLang="ru-RU" sz="30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.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 </a:t>
            </a:r>
            <a:endParaRPr lang="ru-RU" altLang="ru-RU" sz="3400" b="1" kern="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Arial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altLang="ru-RU" sz="34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2</a:t>
            </a:r>
            <a: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. Если прочитать перед сном, то сон – замедляет процесс «стирания информации». </a:t>
            </a:r>
            <a:br>
              <a:rPr lang="ru-RU" altLang="ru-RU" sz="34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Наблюдения показывают, что действительно, информация, выученная перед сном, запоминается легче и хранится в памяти дольше</a:t>
            </a:r>
            <a:r>
              <a:rPr lang="en-US" altLang="ru-RU" sz="3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, </a:t>
            </a:r>
            <a:r>
              <a:rPr lang="ru-RU" altLang="ru-RU" sz="3400" i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т.к. между стадией забывания и стадией воспроизведения нет «тормозящей» деятельности.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656184"/>
          </a:xfrm>
        </p:spPr>
        <p:txBody>
          <a:bodyPr>
            <a:normAutofit/>
          </a:bodyPr>
          <a:lstStyle/>
          <a:p>
            <a:r>
              <a:rPr lang="ru-RU" altLang="ru-RU" sz="28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Как увеличить время </a:t>
            </a:r>
            <a:r>
              <a:rPr lang="ru-RU" altLang="ru-RU" sz="2800" b="1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сохранения </a:t>
            </a:r>
            <a:r>
              <a:rPr lang="ru-RU" altLang="ru-RU" sz="28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изучаемого  материала в памяти?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064895" cy="5649491"/>
          </a:xfrm>
        </p:spPr>
        <p:txBody>
          <a:bodyPr>
            <a:noAutofit/>
          </a:bodyPr>
          <a:lstStyle/>
          <a:p>
            <a:r>
              <a:rPr lang="ru-RU" altLang="ru-RU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3. Внутренний будильник </a:t>
            </a: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.</a:t>
            </a:r>
            <a:b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Изучая что-либо, мы планируем, когда эти знания нам понадобятся: через день, месяц, год.</a:t>
            </a:r>
            <a:b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Единожды прочитанное, даже без многократного повторения сохраняется лучше при заведенном «внутреннем будильнике», т.е. внутренней установке.</a:t>
            </a:r>
            <a:b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Дальнейшее правильное повторение, еще больше увеличивает шанс на хорошее запоминание.</a:t>
            </a:r>
            <a:b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Рассуждая подобным образом мы отсылаем материал либо в кратковременную память (если материал нужен завтра), либо в долговременную (если понадобится в будущем) и тем самым заводим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«внутренний будильник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».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 </a:t>
            </a:r>
            <a:endParaRPr lang="ru-RU" altLang="ru-RU" sz="1800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Arial"/>
            </a:endParaRPr>
          </a:p>
          <a:p>
            <a:r>
              <a:rPr lang="ru-RU" altLang="ru-RU" sz="1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4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. Как правильно повторять:</a:t>
            </a:r>
            <a:br>
              <a:rPr lang="ru-RU" altLang="ru-RU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Рациональный ритм повторения:</a:t>
            </a:r>
            <a:br>
              <a:rPr lang="ru-RU" altLang="ru-RU" sz="1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Если есть два дня:</a:t>
            </a:r>
            <a:r>
              <a:rPr lang="ru-RU" altLang="ru-RU" sz="18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/>
            </a:r>
            <a:br>
              <a:rPr lang="ru-RU" altLang="ru-RU" sz="1800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– первое повторение — сразу по окончании чтения;</a:t>
            </a:r>
            <a:b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– второе повторение — через 20 минут после первого повторения;</a:t>
            </a:r>
            <a:b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– третье повторение — через 8 часов после второго;</a:t>
            </a:r>
            <a:b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1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– четвёртое повторение — через 24 часа после третьего.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70384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0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rebuchet MS"/>
              </a:rPr>
              <a:t>Постарайся запомнить, что изображено на картинке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 pitchFamily="34" charset="0"/>
              </a:rPr>
              <a:t>Упражнение </a:t>
            </a:r>
            <a:r>
              <a:rPr lang="ru-RU" sz="25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 pitchFamily="34" charset="0"/>
              </a:rPr>
              <a:t>на развитие памяти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развитие памяти у дошкольников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336704" cy="45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190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Ответьте на вопросы: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1)Сколько </a:t>
            </a:r>
            <a:r>
              <a:rPr lang="ru-RU" sz="2800" dirty="0">
                <a:solidFill>
                  <a:prstClr val="black"/>
                </a:solidFill>
                <a:latin typeface="Trebuchet MS"/>
              </a:rPr>
              <a:t>на картинке девочек?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2) Сколько мальчиков?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3) Что держит девочка в руке?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4) Какие животные изображены на картинке?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5) Какого цвета волосы у девочек?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rebuchet MS"/>
              </a:rPr>
              <a:t>6) Кто-нибудь из детей носит шапочку?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 pitchFamily="34" charset="0"/>
              </a:rPr>
              <a:t>Упражнение </a:t>
            </a:r>
            <a:r>
              <a:rPr lang="ru-RU" sz="25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 pitchFamily="34" charset="0"/>
              </a:rPr>
              <a:t>на развитие памяти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454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СПАСТБО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93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dirty="0" smtClean="0"/>
              <a:t>- Что такое память.</a:t>
            </a:r>
          </a:p>
          <a:p>
            <a:pPr algn="ctr">
              <a:lnSpc>
                <a:spcPct val="200000"/>
              </a:lnSpc>
            </a:pPr>
            <a:r>
              <a:rPr lang="ru-RU" dirty="0" smtClean="0"/>
              <a:t>Значение и виды памяти.</a:t>
            </a:r>
          </a:p>
          <a:p>
            <a:pPr algn="ctr">
              <a:lnSpc>
                <a:spcPct val="200000"/>
              </a:lnSpc>
            </a:pPr>
            <a:r>
              <a:rPr lang="ru-RU" dirty="0" smtClean="0"/>
              <a:t>Способы развития памяти.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ПАМЯТЬ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9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564904"/>
            <a:ext cx="3352800" cy="32403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 </a:t>
            </a:r>
            <a:r>
              <a:rPr lang="ru-RU" sz="2200" b="1" dirty="0">
                <a:cs typeface="Aparajita" panose="020B0604020202020204" pitchFamily="34" charset="0"/>
              </a:rPr>
              <a:t>это запоминание и  сохранение человеком того, что он слышал и видел, чувствовал и переживал, прочитал и понял, то есть опыта. Это одна из психических особенностей человека. </a:t>
            </a:r>
            <a:endParaRPr lang="ru-RU" sz="2200" b="1" dirty="0">
              <a:latin typeface="Times New Roman" panose="02020603050405020304" pitchFamily="18" charset="0"/>
              <a:cs typeface="Aparajit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268760"/>
            <a:ext cx="3352800" cy="1252728"/>
          </a:xfrm>
        </p:spPr>
        <p:txBody>
          <a:bodyPr/>
          <a:lstStyle/>
          <a:p>
            <a:r>
              <a:rPr lang="ru-RU" sz="4400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Память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49" y="2564904"/>
            <a:ext cx="41354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8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chemeClr val="tx2"/>
                </a:solidFill>
                <a:latin typeface="Arial"/>
              </a:rPr>
              <a:t>Сколько же информации хранит мозг среднего человека?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276872"/>
            <a:ext cx="5119481" cy="384960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наглядности сравним его с традиционными хранилищами информации – книгами и компьютером.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Если отбросить разницу в подсчетах, объем человеческой памяти равен, как минимум, единице с 7 нулями и, как максимум, единице с 21 нулем. (1000000000000000000000).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Компьютерная память уступает человеческой еще больше. Самый большой объем памяти в современных компьютерах – около 10 триллионов байт (число с 13 нулями).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А ученые Гарвардского университета установили, </a:t>
            </a:r>
          </a:p>
          <a:p>
            <a:pPr marL="0" indent="0">
              <a:buNone/>
            </a:pPr>
            <a:r>
              <a:rPr lang="ru-RU" dirty="0"/>
              <a:t>  что человеческий мозг может вместить </a:t>
            </a:r>
          </a:p>
          <a:p>
            <a:pPr marL="0" indent="0">
              <a:buNone/>
            </a:pPr>
            <a:r>
              <a:rPr lang="ru-RU" dirty="0"/>
              <a:t>  количество байт,  выражающееся числом с 8432 нулями.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20" y="3356992"/>
            <a:ext cx="2014404" cy="19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3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984776" cy="54006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2"/>
                </a:solidFill>
              </a:rPr>
              <a:t>Виды памяти </a:t>
            </a:r>
            <a:endParaRPr lang="ru-RU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5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4973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на то, что мы видим, слышим, нюхаем, пробуем, то есть это память на зрительные, звуковые, осязательные, обонятельные образы (органы чувств).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представьте себе, что вы едите лимон…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1.Наглядно – образная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4136059" cy="240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8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память на информацию, представленную в словесной форме.</a:t>
            </a:r>
          </a:p>
          <a:p>
            <a:pPr marL="0" lvl="0" indent="0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Пример: когда мы  рассказываем маленьким детям сказку, мы рассказываем её не слово в слово, а помним её сюжет, то есть что за чем идёт, и говорим каждый своими словами.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2. Словесно-логическая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4043590" cy="24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30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/>
          <a:lstStyle/>
          <a:p>
            <a:r>
              <a:rPr lang="ru-RU" b="1" kern="0" dirty="0" smtClean="0">
                <a:solidFill>
                  <a:schemeClr val="tx2"/>
                </a:solidFill>
                <a:latin typeface="Arial"/>
                <a:cs typeface="Times New Roman" panose="02020603050405020304" pitchFamily="18" charset="0"/>
              </a:rPr>
              <a:t>3.Двигательная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7344816" cy="1152128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Clr>
                <a:srgbClr val="99FF99"/>
              </a:buClr>
              <a:buSzPct val="80000"/>
              <a:buNone/>
            </a:pPr>
            <a:r>
              <a:rPr lang="ru-RU" sz="3200" b="1" i="1" kern="0" dirty="0">
                <a:latin typeface="Arial"/>
              </a:rPr>
              <a:t>Это память на движения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8266"/>
            <a:ext cx="2595971" cy="21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1676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90474"/>
            <a:ext cx="2232248" cy="22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7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340768"/>
            <a:ext cx="7272808" cy="1296144"/>
          </a:xfrm>
        </p:spPr>
        <p:txBody>
          <a:bodyPr/>
          <a:lstStyle/>
          <a:p>
            <a:pPr algn="ctr"/>
            <a:r>
              <a:rPr lang="ru-RU" sz="3200" i="1" kern="0" dirty="0">
                <a:latin typeface="Arial"/>
              </a:rPr>
              <a:t>Это память на чувства и эмоции.</a:t>
            </a:r>
            <a:r>
              <a:rPr lang="ru-RU" sz="3200" b="1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Futura XBlk BT" pitchFamily="34" charset="0"/>
              </a:rPr>
              <a:t>    </a:t>
            </a:r>
            <a:r>
              <a:rPr lang="ru-RU" sz="2000" i="1" kern="0" dirty="0">
                <a:latin typeface="Futura XBlk BT" pitchFamily="34" charset="0"/>
              </a:rPr>
              <a:t>Эмоциональная память самая прочная.</a:t>
            </a:r>
            <a:endParaRPr lang="ru-RU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1943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914141" cy="348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28781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j02325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288" y="4005064"/>
            <a:ext cx="14652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5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656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Память  психологический практикум для обучающихся 7-8 классов</vt:lpstr>
      <vt:lpstr>ПАМЯТЬ</vt:lpstr>
      <vt:lpstr>Память </vt:lpstr>
      <vt:lpstr>Сколько же информации хранит мозг среднего человека?</vt:lpstr>
      <vt:lpstr>Виды памяти </vt:lpstr>
      <vt:lpstr>1.Наглядно – образная</vt:lpstr>
      <vt:lpstr>2. Словесно-логическая</vt:lpstr>
      <vt:lpstr>3.Двигательная</vt:lpstr>
      <vt:lpstr>Презентация PowerPoint</vt:lpstr>
      <vt:lpstr>По длительности память делится на:</vt:lpstr>
      <vt:lpstr>Секреты запоминания</vt:lpstr>
      <vt:lpstr>Как еще можно улучшить память</vt:lpstr>
      <vt:lpstr>Для информации </vt:lpstr>
      <vt:lpstr>Презентация PowerPoint</vt:lpstr>
      <vt:lpstr>Как увеличить время сохранения изучаемого  материала в памяти?</vt:lpstr>
      <vt:lpstr>Презентация PowerPoint</vt:lpstr>
      <vt:lpstr>Упражнение на развитие памяти</vt:lpstr>
      <vt:lpstr>Упражнение на развитие памяти</vt:lpstr>
      <vt:lpstr>СПАСТБО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</dc:title>
  <dc:creator>Психолог</dc:creator>
  <cp:lastModifiedBy>Психолог</cp:lastModifiedBy>
  <cp:revision>8</cp:revision>
  <dcterms:created xsi:type="dcterms:W3CDTF">2023-03-17T01:08:32Z</dcterms:created>
  <dcterms:modified xsi:type="dcterms:W3CDTF">2023-03-17T05:25:13Z</dcterms:modified>
</cp:coreProperties>
</file>