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EC4"/>
    <a:srgbClr val="8F5E32"/>
    <a:srgbClr val="A18C54"/>
    <a:srgbClr val="0168B3"/>
    <a:srgbClr val="F8F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8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00B206-49BD-4FB0-8D94-805AB1559F75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4F3F2DD-E958-4345-980D-D3B525EA0B59}">
      <dgm:prSet phldrT="[Текст]" phldr="1"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7A210B53-3A0F-4C20-899F-2257253A26A8}" type="parTrans" cxnId="{48490345-3C50-4595-AA15-D9B3A8BE09A3}">
      <dgm:prSet/>
      <dgm:spPr/>
      <dgm:t>
        <a:bodyPr/>
        <a:lstStyle/>
        <a:p>
          <a:endParaRPr lang="ru-RU"/>
        </a:p>
      </dgm:t>
    </dgm:pt>
    <dgm:pt modelId="{5BCA4C00-F159-47A2-8E60-3ED3D8257D06}" type="sibTrans" cxnId="{48490345-3C50-4595-AA15-D9B3A8BE09A3}">
      <dgm:prSet/>
      <dgm:spPr/>
      <dgm:t>
        <a:bodyPr/>
        <a:lstStyle/>
        <a:p>
          <a:endParaRPr lang="ru-RU"/>
        </a:p>
      </dgm:t>
    </dgm:pt>
    <dgm:pt modelId="{7D29840A-EDEA-497D-A875-0023341DA895}">
      <dgm:prSet phldrT="[Текст]" custT="1"/>
      <dgm:spPr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развивающая предметно-пространственная среда </a:t>
          </a:r>
          <a:endParaRPr lang="ru-RU" sz="2000" dirty="0"/>
        </a:p>
      </dgm:t>
    </dgm:pt>
    <dgm:pt modelId="{6A30B951-2B07-4677-B42B-71A088C6BF04}" type="parTrans" cxnId="{D00F6463-9B7F-40D3-9C23-9F19CB084C3C}">
      <dgm:prSet/>
      <dgm:spPr/>
      <dgm:t>
        <a:bodyPr/>
        <a:lstStyle/>
        <a:p>
          <a:endParaRPr lang="ru-RU"/>
        </a:p>
      </dgm:t>
    </dgm:pt>
    <dgm:pt modelId="{B3654CCC-D0BB-4EDC-90BD-ABD0FFFE0931}" type="sibTrans" cxnId="{D00F6463-9B7F-40D3-9C23-9F19CB084C3C}">
      <dgm:prSet/>
      <dgm:spPr/>
      <dgm:t>
        <a:bodyPr/>
        <a:lstStyle/>
        <a:p>
          <a:endParaRPr lang="ru-RU"/>
        </a:p>
      </dgm:t>
    </dgm:pt>
    <dgm:pt modelId="{8017586C-A368-43F4-8CE1-ADB8D986AC30}">
      <dgm:prSet phldrT="[Текст]" phldr="1"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DA6E8047-307D-4CEE-8D7E-45FF6EEDA9F4}" type="parTrans" cxnId="{31DADE18-BAC0-4506-AC81-B144D5A907BF}">
      <dgm:prSet/>
      <dgm:spPr/>
      <dgm:t>
        <a:bodyPr/>
        <a:lstStyle/>
        <a:p>
          <a:endParaRPr lang="ru-RU"/>
        </a:p>
      </dgm:t>
    </dgm:pt>
    <dgm:pt modelId="{8E82585C-974D-4236-B6DA-3A7AA6E1E68E}" type="sibTrans" cxnId="{31DADE18-BAC0-4506-AC81-B144D5A907BF}">
      <dgm:prSet/>
      <dgm:spPr/>
      <dgm:t>
        <a:bodyPr/>
        <a:lstStyle/>
        <a:p>
          <a:endParaRPr lang="ru-RU"/>
        </a:p>
      </dgm:t>
    </dgm:pt>
    <dgm:pt modelId="{FC326079-C21D-499F-BDD7-D2C6587F249F}">
      <dgm:prSet phldrT="[Текст]" custT="1"/>
      <dgm:spPr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gm:spPr>
      <dgm:t>
        <a:bodyPr/>
        <a:lstStyle/>
        <a:p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материально – технические условия</a:t>
          </a:r>
          <a:endParaRPr lang="ru-RU" sz="3000" dirty="0"/>
        </a:p>
      </dgm:t>
    </dgm:pt>
    <dgm:pt modelId="{B6280499-2CB2-4705-8757-4199A75CFCDD}" type="parTrans" cxnId="{25DF51BC-99D8-4E39-A023-1287D26B444B}">
      <dgm:prSet/>
      <dgm:spPr/>
      <dgm:t>
        <a:bodyPr/>
        <a:lstStyle/>
        <a:p>
          <a:endParaRPr lang="ru-RU"/>
        </a:p>
      </dgm:t>
    </dgm:pt>
    <dgm:pt modelId="{F75D0333-434E-46EF-9642-1EBABFC99AED}" type="sibTrans" cxnId="{25DF51BC-99D8-4E39-A023-1287D26B444B}">
      <dgm:prSet/>
      <dgm:spPr/>
      <dgm:t>
        <a:bodyPr/>
        <a:lstStyle/>
        <a:p>
          <a:endParaRPr lang="ru-RU"/>
        </a:p>
      </dgm:t>
    </dgm:pt>
    <dgm:pt modelId="{9EBBC779-03F6-48A9-8561-2E0BFCDB577D}">
      <dgm:prSet phldrT="[Текст]" phldr="1"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ru-RU"/>
        </a:p>
      </dgm:t>
    </dgm:pt>
    <dgm:pt modelId="{99DFF3BB-1AF9-44A8-8598-A861D0FF05F1}" type="parTrans" cxnId="{4564842F-81A6-4B04-9B52-6AAFF25C309D}">
      <dgm:prSet/>
      <dgm:spPr/>
      <dgm:t>
        <a:bodyPr/>
        <a:lstStyle/>
        <a:p>
          <a:endParaRPr lang="ru-RU"/>
        </a:p>
      </dgm:t>
    </dgm:pt>
    <dgm:pt modelId="{9184780A-B0DC-446F-9091-62966AC6284E}" type="sibTrans" cxnId="{4564842F-81A6-4B04-9B52-6AAFF25C309D}">
      <dgm:prSet/>
      <dgm:spPr/>
      <dgm:t>
        <a:bodyPr/>
        <a:lstStyle/>
        <a:p>
          <a:endParaRPr lang="ru-RU"/>
        </a:p>
      </dgm:t>
    </dgm:pt>
    <dgm:pt modelId="{84FEFC9D-C23F-4395-9E2B-77FEA9DD9BDF}">
      <dgm:prSet phldrT="[Текст]" custT="1"/>
      <dgm:spPr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gm:spPr>
      <dgm:t>
        <a:bodyPr/>
        <a:lstStyle/>
        <a:p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кадровые условия</a:t>
          </a:r>
          <a:endParaRPr lang="ru-RU" sz="2000" dirty="0"/>
        </a:p>
      </dgm:t>
    </dgm:pt>
    <dgm:pt modelId="{767209E2-0D5D-4036-8FC8-A19BAA2C33D6}" type="parTrans" cxnId="{62EF1A49-5500-4487-86CB-A4A667CCA8D4}">
      <dgm:prSet/>
      <dgm:spPr/>
      <dgm:t>
        <a:bodyPr/>
        <a:lstStyle/>
        <a:p>
          <a:endParaRPr lang="ru-RU"/>
        </a:p>
      </dgm:t>
    </dgm:pt>
    <dgm:pt modelId="{76503693-5102-460B-B8AD-9CD7AF90632E}" type="sibTrans" cxnId="{62EF1A49-5500-4487-86CB-A4A667CCA8D4}">
      <dgm:prSet/>
      <dgm:spPr/>
      <dgm:t>
        <a:bodyPr/>
        <a:lstStyle/>
        <a:p>
          <a:endParaRPr lang="ru-RU"/>
        </a:p>
      </dgm:t>
    </dgm:pt>
    <dgm:pt modelId="{00C1ADBB-DC3E-475E-964E-02BD3135DD4A}">
      <dgm:prSet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ru-RU"/>
        </a:p>
      </dgm:t>
    </dgm:pt>
    <dgm:pt modelId="{B9358CA2-1E89-4452-8A89-454B865EA4E6}" type="parTrans" cxnId="{3DD38273-4A5C-45A5-89AA-282C72816E70}">
      <dgm:prSet/>
      <dgm:spPr/>
      <dgm:t>
        <a:bodyPr/>
        <a:lstStyle/>
        <a:p>
          <a:endParaRPr lang="ru-RU"/>
        </a:p>
      </dgm:t>
    </dgm:pt>
    <dgm:pt modelId="{DBBCE106-93D5-45A1-878F-897B20224042}" type="sibTrans" cxnId="{3DD38273-4A5C-45A5-89AA-282C72816E70}">
      <dgm:prSet/>
      <dgm:spPr/>
      <dgm:t>
        <a:bodyPr/>
        <a:lstStyle/>
        <a:p>
          <a:endParaRPr lang="ru-RU"/>
        </a:p>
      </dgm:t>
    </dgm:pt>
    <dgm:pt modelId="{34F04364-7A0F-4EEA-8726-B8D7BCEC7B95}">
      <dgm:prSet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ru-RU"/>
        </a:p>
      </dgm:t>
    </dgm:pt>
    <dgm:pt modelId="{4CFCDDFE-8828-481C-8901-144595D771E9}" type="parTrans" cxnId="{70DB0BE6-62BE-484A-AB40-26D5A6CDF469}">
      <dgm:prSet/>
      <dgm:spPr/>
      <dgm:t>
        <a:bodyPr/>
        <a:lstStyle/>
        <a:p>
          <a:endParaRPr lang="ru-RU"/>
        </a:p>
      </dgm:t>
    </dgm:pt>
    <dgm:pt modelId="{F52142BA-A4E2-4982-8F50-B03AB18C5DE6}" type="sibTrans" cxnId="{70DB0BE6-62BE-484A-AB40-26D5A6CDF469}">
      <dgm:prSet/>
      <dgm:spPr/>
      <dgm:t>
        <a:bodyPr/>
        <a:lstStyle/>
        <a:p>
          <a:endParaRPr lang="ru-RU"/>
        </a:p>
      </dgm:t>
    </dgm:pt>
    <dgm:pt modelId="{5F3EF576-873C-45F0-B4DF-76492CDF65BD}">
      <dgm:prSet custT="1"/>
      <dgm:spPr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gm:spPr>
      <dgm:t>
        <a:bodyPr/>
        <a:lstStyle/>
        <a:p>
          <a:r>
            <a:rPr lang="ru-RU" sz="2000" dirty="0" err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психолого</a:t>
          </a:r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– педагогические условия</a:t>
          </a:r>
          <a:r>
            <a:rPr lang="ru-RU" sz="3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ru-RU" sz="3800" dirty="0"/>
        </a:p>
      </dgm:t>
    </dgm:pt>
    <dgm:pt modelId="{9E4424C2-CE2D-4881-AC6A-619D62B9A66B}" type="parTrans" cxnId="{5E014C79-5CDA-4CF1-86D4-07D1C413ABC1}">
      <dgm:prSet/>
      <dgm:spPr/>
      <dgm:t>
        <a:bodyPr/>
        <a:lstStyle/>
        <a:p>
          <a:endParaRPr lang="ru-RU"/>
        </a:p>
      </dgm:t>
    </dgm:pt>
    <dgm:pt modelId="{8CEA3925-8452-4D8E-9B61-11CFA2B97C81}" type="sibTrans" cxnId="{5E014C79-5CDA-4CF1-86D4-07D1C413ABC1}">
      <dgm:prSet/>
      <dgm:spPr/>
      <dgm:t>
        <a:bodyPr/>
        <a:lstStyle/>
        <a:p>
          <a:endParaRPr lang="ru-RU"/>
        </a:p>
      </dgm:t>
    </dgm:pt>
    <dgm:pt modelId="{DDC926E2-A337-482C-89CC-CEFDC9615750}">
      <dgm:prSet custT="1"/>
      <dgm:spPr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gm:spPr>
      <dgm:t>
        <a:bodyPr/>
        <a:lstStyle/>
        <a:p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финансовые условия</a:t>
          </a:r>
          <a:endParaRPr lang="ru-RU" sz="2000" dirty="0"/>
        </a:p>
      </dgm:t>
    </dgm:pt>
    <dgm:pt modelId="{330D3432-A54B-4204-9170-1F54BC88473D}" type="parTrans" cxnId="{77B11BAC-F792-42CC-BB22-9E81A8AF8B3D}">
      <dgm:prSet/>
      <dgm:spPr/>
      <dgm:t>
        <a:bodyPr/>
        <a:lstStyle/>
        <a:p>
          <a:endParaRPr lang="ru-RU"/>
        </a:p>
      </dgm:t>
    </dgm:pt>
    <dgm:pt modelId="{91B750D4-49D0-4599-86AE-1ED117F27FDC}" type="sibTrans" cxnId="{77B11BAC-F792-42CC-BB22-9E81A8AF8B3D}">
      <dgm:prSet/>
      <dgm:spPr/>
      <dgm:t>
        <a:bodyPr/>
        <a:lstStyle/>
        <a:p>
          <a:endParaRPr lang="ru-RU"/>
        </a:p>
      </dgm:t>
    </dgm:pt>
    <dgm:pt modelId="{C42FA02E-D7D5-427D-87A0-10DEFF193E0F}" type="pres">
      <dgm:prSet presAssocID="{9200B206-49BD-4FB0-8D94-805AB1559F7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FAD214-9A0D-49E5-8CEF-A555F6F177D2}" type="pres">
      <dgm:prSet presAssocID="{B4F3F2DD-E958-4345-980D-D3B525EA0B59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3E85782D-33E4-4CAF-9350-579FF73BA316}" type="pres">
      <dgm:prSet presAssocID="{B4F3F2DD-E958-4345-980D-D3B525EA0B5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7D3FE-3930-4471-A021-68B8E953ECB2}" type="pres">
      <dgm:prSet presAssocID="{B4F3F2DD-E958-4345-980D-D3B525EA0B59}" presName="descendantText" presStyleLbl="alignAcc1" presStyleIdx="0" presStyleCnt="5" custLinFactNeighborX="359" custLinFactNeighborY="-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304277-CE80-478B-AAC4-0DCC9141B717}" type="pres">
      <dgm:prSet presAssocID="{5BCA4C00-F159-47A2-8E60-3ED3D8257D06}" presName="sp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ED9DE39D-7FA3-454E-833C-570733B90677}" type="pres">
      <dgm:prSet presAssocID="{8017586C-A368-43F4-8CE1-ADB8D986AC30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C4B4F4-55D4-42F0-8C65-44E1807F407E}" type="pres">
      <dgm:prSet presAssocID="{8017586C-A368-43F4-8CE1-ADB8D986AC3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02DC8-EABF-44F6-9B83-510218AB15D2}" type="pres">
      <dgm:prSet presAssocID="{8017586C-A368-43F4-8CE1-ADB8D986AC3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181A8-62B7-4534-9D28-27EA42E9CECE}" type="pres">
      <dgm:prSet presAssocID="{8E82585C-974D-4236-B6DA-3A7AA6E1E68E}" presName="sp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DAF05CC-0543-4CFB-8627-2D0BF0498CC0}" type="pres">
      <dgm:prSet presAssocID="{9EBBC779-03F6-48A9-8561-2E0BFCDB577D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AE13BFB-C591-4DC2-9A1C-6D7453B59B13}" type="pres">
      <dgm:prSet presAssocID="{9EBBC779-03F6-48A9-8561-2E0BFCDB577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762DD-DA86-475E-B538-D9872642B3C1}" type="pres">
      <dgm:prSet presAssocID="{9EBBC779-03F6-48A9-8561-2E0BFCDB577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635EF-A620-4306-9AEB-5AD8D270C933}" type="pres">
      <dgm:prSet presAssocID="{9184780A-B0DC-446F-9091-62966AC6284E}" presName="sp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AEAA8675-CAB8-4362-BB90-CAF17241C631}" type="pres">
      <dgm:prSet presAssocID="{00C1ADBB-DC3E-475E-964E-02BD3135DD4A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5119357-7A92-460A-B51B-C440D957DCFD}" type="pres">
      <dgm:prSet presAssocID="{00C1ADBB-DC3E-475E-964E-02BD3135DD4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BC225-0FDA-48D3-A9B6-185DDB198CAB}" type="pres">
      <dgm:prSet presAssocID="{00C1ADBB-DC3E-475E-964E-02BD3135DD4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78A28-AF05-41BA-8A5F-A1CF36E5D4E2}" type="pres">
      <dgm:prSet presAssocID="{DBBCE106-93D5-45A1-878F-897B20224042}" presName="sp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CD82538C-6FDE-4148-AEEF-FC9003D07C3B}" type="pres">
      <dgm:prSet presAssocID="{34F04364-7A0F-4EEA-8726-B8D7BCEC7B95}" presName="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654CCC0-FCAA-42CA-B380-82945C9F85D9}" type="pres">
      <dgm:prSet presAssocID="{34F04364-7A0F-4EEA-8726-B8D7BCEC7B9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F129F-D4D3-4714-8244-D9A787718B7B}" type="pres">
      <dgm:prSet presAssocID="{34F04364-7A0F-4EEA-8726-B8D7BCEC7B9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490345-3C50-4595-AA15-D9B3A8BE09A3}" srcId="{9200B206-49BD-4FB0-8D94-805AB1559F75}" destId="{B4F3F2DD-E958-4345-980D-D3B525EA0B59}" srcOrd="0" destOrd="0" parTransId="{7A210B53-3A0F-4C20-899F-2257253A26A8}" sibTransId="{5BCA4C00-F159-47A2-8E60-3ED3D8257D06}"/>
    <dgm:cxn modelId="{FE09512B-C4FB-469A-A611-0404CB628503}" type="presOf" srcId="{7D29840A-EDEA-497D-A875-0023341DA895}" destId="{D477D3FE-3930-4471-A021-68B8E953ECB2}" srcOrd="0" destOrd="0" presId="urn:microsoft.com/office/officeart/2005/8/layout/chevron2"/>
    <dgm:cxn modelId="{4564842F-81A6-4B04-9B52-6AAFF25C309D}" srcId="{9200B206-49BD-4FB0-8D94-805AB1559F75}" destId="{9EBBC779-03F6-48A9-8561-2E0BFCDB577D}" srcOrd="2" destOrd="0" parTransId="{99DFF3BB-1AF9-44A8-8598-A861D0FF05F1}" sibTransId="{9184780A-B0DC-446F-9091-62966AC6284E}"/>
    <dgm:cxn modelId="{606CD6D2-7A6B-43FD-A54D-1BD11781581C}" type="presOf" srcId="{34F04364-7A0F-4EEA-8726-B8D7BCEC7B95}" destId="{8654CCC0-FCAA-42CA-B380-82945C9F85D9}" srcOrd="0" destOrd="0" presId="urn:microsoft.com/office/officeart/2005/8/layout/chevron2"/>
    <dgm:cxn modelId="{62EF1A49-5500-4487-86CB-A4A667CCA8D4}" srcId="{9EBBC779-03F6-48A9-8561-2E0BFCDB577D}" destId="{84FEFC9D-C23F-4395-9E2B-77FEA9DD9BDF}" srcOrd="0" destOrd="0" parTransId="{767209E2-0D5D-4036-8FC8-A19BAA2C33D6}" sibTransId="{76503693-5102-460B-B8AD-9CD7AF90632E}"/>
    <dgm:cxn modelId="{5CC71C47-5933-407E-BE28-1B3120E71FE4}" type="presOf" srcId="{9200B206-49BD-4FB0-8D94-805AB1559F75}" destId="{C42FA02E-D7D5-427D-87A0-10DEFF193E0F}" srcOrd="0" destOrd="0" presId="urn:microsoft.com/office/officeart/2005/8/layout/chevron2"/>
    <dgm:cxn modelId="{8B62CC3B-3469-4FF1-B745-05D73B261415}" type="presOf" srcId="{5F3EF576-873C-45F0-B4DF-76492CDF65BD}" destId="{DAABC225-0FDA-48D3-A9B6-185DDB198CAB}" srcOrd="0" destOrd="0" presId="urn:microsoft.com/office/officeart/2005/8/layout/chevron2"/>
    <dgm:cxn modelId="{17D319B9-B792-4464-BDBD-369C5DD7F5F5}" type="presOf" srcId="{9EBBC779-03F6-48A9-8561-2E0BFCDB577D}" destId="{CAE13BFB-C591-4DC2-9A1C-6D7453B59B13}" srcOrd="0" destOrd="0" presId="urn:microsoft.com/office/officeart/2005/8/layout/chevron2"/>
    <dgm:cxn modelId="{77B11BAC-F792-42CC-BB22-9E81A8AF8B3D}" srcId="{34F04364-7A0F-4EEA-8726-B8D7BCEC7B95}" destId="{DDC926E2-A337-482C-89CC-CEFDC9615750}" srcOrd="0" destOrd="0" parTransId="{330D3432-A54B-4204-9170-1F54BC88473D}" sibTransId="{91B750D4-49D0-4599-86AE-1ED117F27FDC}"/>
    <dgm:cxn modelId="{3DD38273-4A5C-45A5-89AA-282C72816E70}" srcId="{9200B206-49BD-4FB0-8D94-805AB1559F75}" destId="{00C1ADBB-DC3E-475E-964E-02BD3135DD4A}" srcOrd="3" destOrd="0" parTransId="{B9358CA2-1E89-4452-8A89-454B865EA4E6}" sibTransId="{DBBCE106-93D5-45A1-878F-897B20224042}"/>
    <dgm:cxn modelId="{04328D04-6CA4-4F64-A8B9-3FC4EF7F834A}" type="presOf" srcId="{FC326079-C21D-499F-BDD7-D2C6587F249F}" destId="{D4202DC8-EABF-44F6-9B83-510218AB15D2}" srcOrd="0" destOrd="0" presId="urn:microsoft.com/office/officeart/2005/8/layout/chevron2"/>
    <dgm:cxn modelId="{D9EE84D7-38A4-4459-B8B6-23682CEA2A4E}" type="presOf" srcId="{DDC926E2-A337-482C-89CC-CEFDC9615750}" destId="{BD6F129F-D4D3-4714-8244-D9A787718B7B}" srcOrd="0" destOrd="0" presId="urn:microsoft.com/office/officeart/2005/8/layout/chevron2"/>
    <dgm:cxn modelId="{70DB0BE6-62BE-484A-AB40-26D5A6CDF469}" srcId="{9200B206-49BD-4FB0-8D94-805AB1559F75}" destId="{34F04364-7A0F-4EEA-8726-B8D7BCEC7B95}" srcOrd="4" destOrd="0" parTransId="{4CFCDDFE-8828-481C-8901-144595D771E9}" sibTransId="{F52142BA-A4E2-4982-8F50-B03AB18C5DE6}"/>
    <dgm:cxn modelId="{6A98E680-1999-4689-85FB-B9D8B7BC6511}" type="presOf" srcId="{84FEFC9D-C23F-4395-9E2B-77FEA9DD9BDF}" destId="{503762DD-DA86-475E-B538-D9872642B3C1}" srcOrd="0" destOrd="0" presId="urn:microsoft.com/office/officeart/2005/8/layout/chevron2"/>
    <dgm:cxn modelId="{25DF51BC-99D8-4E39-A023-1287D26B444B}" srcId="{8017586C-A368-43F4-8CE1-ADB8D986AC30}" destId="{FC326079-C21D-499F-BDD7-D2C6587F249F}" srcOrd="0" destOrd="0" parTransId="{B6280499-2CB2-4705-8757-4199A75CFCDD}" sibTransId="{F75D0333-434E-46EF-9642-1EBABFC99AED}"/>
    <dgm:cxn modelId="{11D9193F-C86C-48CE-BC1D-906E16D8285F}" type="presOf" srcId="{00C1ADBB-DC3E-475E-964E-02BD3135DD4A}" destId="{65119357-7A92-460A-B51B-C440D957DCFD}" srcOrd="0" destOrd="0" presId="urn:microsoft.com/office/officeart/2005/8/layout/chevron2"/>
    <dgm:cxn modelId="{B2906891-9306-4E45-8B30-A9AEF05E70C1}" type="presOf" srcId="{B4F3F2DD-E958-4345-980D-D3B525EA0B59}" destId="{3E85782D-33E4-4CAF-9350-579FF73BA316}" srcOrd="0" destOrd="0" presId="urn:microsoft.com/office/officeart/2005/8/layout/chevron2"/>
    <dgm:cxn modelId="{D00F6463-9B7F-40D3-9C23-9F19CB084C3C}" srcId="{B4F3F2DD-E958-4345-980D-D3B525EA0B59}" destId="{7D29840A-EDEA-497D-A875-0023341DA895}" srcOrd="0" destOrd="0" parTransId="{6A30B951-2B07-4677-B42B-71A088C6BF04}" sibTransId="{B3654CCC-D0BB-4EDC-90BD-ABD0FFFE0931}"/>
    <dgm:cxn modelId="{EAF1C873-C803-412F-8C28-9A34EBAE5B87}" type="presOf" srcId="{8017586C-A368-43F4-8CE1-ADB8D986AC30}" destId="{0EC4B4F4-55D4-42F0-8C65-44E1807F407E}" srcOrd="0" destOrd="0" presId="urn:microsoft.com/office/officeart/2005/8/layout/chevron2"/>
    <dgm:cxn modelId="{31DADE18-BAC0-4506-AC81-B144D5A907BF}" srcId="{9200B206-49BD-4FB0-8D94-805AB1559F75}" destId="{8017586C-A368-43F4-8CE1-ADB8D986AC30}" srcOrd="1" destOrd="0" parTransId="{DA6E8047-307D-4CEE-8D7E-45FF6EEDA9F4}" sibTransId="{8E82585C-974D-4236-B6DA-3A7AA6E1E68E}"/>
    <dgm:cxn modelId="{5E014C79-5CDA-4CF1-86D4-07D1C413ABC1}" srcId="{00C1ADBB-DC3E-475E-964E-02BD3135DD4A}" destId="{5F3EF576-873C-45F0-B4DF-76492CDF65BD}" srcOrd="0" destOrd="0" parTransId="{9E4424C2-CE2D-4881-AC6A-619D62B9A66B}" sibTransId="{8CEA3925-8452-4D8E-9B61-11CFA2B97C81}"/>
    <dgm:cxn modelId="{D94C01B3-95EB-428B-955F-DA8ABDD12856}" type="presParOf" srcId="{C42FA02E-D7D5-427D-87A0-10DEFF193E0F}" destId="{DEFAD214-9A0D-49E5-8CEF-A555F6F177D2}" srcOrd="0" destOrd="0" presId="urn:microsoft.com/office/officeart/2005/8/layout/chevron2"/>
    <dgm:cxn modelId="{4F6707CF-4A10-4CA1-9C3D-D79344BAB26B}" type="presParOf" srcId="{DEFAD214-9A0D-49E5-8CEF-A555F6F177D2}" destId="{3E85782D-33E4-4CAF-9350-579FF73BA316}" srcOrd="0" destOrd="0" presId="urn:microsoft.com/office/officeart/2005/8/layout/chevron2"/>
    <dgm:cxn modelId="{024BF441-D2BA-4D23-8BA8-369756AFD52B}" type="presParOf" srcId="{DEFAD214-9A0D-49E5-8CEF-A555F6F177D2}" destId="{D477D3FE-3930-4471-A021-68B8E953ECB2}" srcOrd="1" destOrd="0" presId="urn:microsoft.com/office/officeart/2005/8/layout/chevron2"/>
    <dgm:cxn modelId="{7CB22553-AF84-43BC-9360-2FFA6D4B6149}" type="presParOf" srcId="{C42FA02E-D7D5-427D-87A0-10DEFF193E0F}" destId="{8A304277-CE80-478B-AAC4-0DCC9141B717}" srcOrd="1" destOrd="0" presId="urn:microsoft.com/office/officeart/2005/8/layout/chevron2"/>
    <dgm:cxn modelId="{0F8086EE-4FA2-4EAE-9CBC-1D830E04EA6B}" type="presParOf" srcId="{C42FA02E-D7D5-427D-87A0-10DEFF193E0F}" destId="{ED9DE39D-7FA3-454E-833C-570733B90677}" srcOrd="2" destOrd="0" presId="urn:microsoft.com/office/officeart/2005/8/layout/chevron2"/>
    <dgm:cxn modelId="{08E6035B-5BDB-421B-8962-CCA9DD176409}" type="presParOf" srcId="{ED9DE39D-7FA3-454E-833C-570733B90677}" destId="{0EC4B4F4-55D4-42F0-8C65-44E1807F407E}" srcOrd="0" destOrd="0" presId="urn:microsoft.com/office/officeart/2005/8/layout/chevron2"/>
    <dgm:cxn modelId="{83FDA483-8A93-4E57-9E4F-B9FEA548EE37}" type="presParOf" srcId="{ED9DE39D-7FA3-454E-833C-570733B90677}" destId="{D4202DC8-EABF-44F6-9B83-510218AB15D2}" srcOrd="1" destOrd="0" presId="urn:microsoft.com/office/officeart/2005/8/layout/chevron2"/>
    <dgm:cxn modelId="{918BD36A-3CE9-4BFE-9018-9A576A842C96}" type="presParOf" srcId="{C42FA02E-D7D5-427D-87A0-10DEFF193E0F}" destId="{EA9181A8-62B7-4534-9D28-27EA42E9CECE}" srcOrd="3" destOrd="0" presId="urn:microsoft.com/office/officeart/2005/8/layout/chevron2"/>
    <dgm:cxn modelId="{91BB9285-8A95-4B53-9E97-CD74FE14EA6E}" type="presParOf" srcId="{C42FA02E-D7D5-427D-87A0-10DEFF193E0F}" destId="{0DAF05CC-0543-4CFB-8627-2D0BF0498CC0}" srcOrd="4" destOrd="0" presId="urn:microsoft.com/office/officeart/2005/8/layout/chevron2"/>
    <dgm:cxn modelId="{DDBD2D6E-B4E5-4AAC-A101-690201151649}" type="presParOf" srcId="{0DAF05CC-0543-4CFB-8627-2D0BF0498CC0}" destId="{CAE13BFB-C591-4DC2-9A1C-6D7453B59B13}" srcOrd="0" destOrd="0" presId="urn:microsoft.com/office/officeart/2005/8/layout/chevron2"/>
    <dgm:cxn modelId="{F895874F-6F8F-484B-95D5-68D213A94A49}" type="presParOf" srcId="{0DAF05CC-0543-4CFB-8627-2D0BF0498CC0}" destId="{503762DD-DA86-475E-B538-D9872642B3C1}" srcOrd="1" destOrd="0" presId="urn:microsoft.com/office/officeart/2005/8/layout/chevron2"/>
    <dgm:cxn modelId="{8262A351-3FAA-46E7-92AD-A8B3DE76ECAC}" type="presParOf" srcId="{C42FA02E-D7D5-427D-87A0-10DEFF193E0F}" destId="{C4A635EF-A620-4306-9AEB-5AD8D270C933}" srcOrd="5" destOrd="0" presId="urn:microsoft.com/office/officeart/2005/8/layout/chevron2"/>
    <dgm:cxn modelId="{8D5CE4CB-1F4E-47DC-96CD-83AD68BF5504}" type="presParOf" srcId="{C42FA02E-D7D5-427D-87A0-10DEFF193E0F}" destId="{AEAA8675-CAB8-4362-BB90-CAF17241C631}" srcOrd="6" destOrd="0" presId="urn:microsoft.com/office/officeart/2005/8/layout/chevron2"/>
    <dgm:cxn modelId="{BDA0E186-574C-4DBC-9F0C-BEEB123B9C23}" type="presParOf" srcId="{AEAA8675-CAB8-4362-BB90-CAF17241C631}" destId="{65119357-7A92-460A-B51B-C440D957DCFD}" srcOrd="0" destOrd="0" presId="urn:microsoft.com/office/officeart/2005/8/layout/chevron2"/>
    <dgm:cxn modelId="{C965E304-9731-4D0B-95C2-1C316875166F}" type="presParOf" srcId="{AEAA8675-CAB8-4362-BB90-CAF17241C631}" destId="{DAABC225-0FDA-48D3-A9B6-185DDB198CAB}" srcOrd="1" destOrd="0" presId="urn:microsoft.com/office/officeart/2005/8/layout/chevron2"/>
    <dgm:cxn modelId="{410F7D90-70A2-4A61-A7AE-B6A1C1F558B9}" type="presParOf" srcId="{C42FA02E-D7D5-427D-87A0-10DEFF193E0F}" destId="{0CF78A28-AF05-41BA-8A5F-A1CF36E5D4E2}" srcOrd="7" destOrd="0" presId="urn:microsoft.com/office/officeart/2005/8/layout/chevron2"/>
    <dgm:cxn modelId="{6C40D0CE-B94B-4EA7-B6C3-A54F9CDAF060}" type="presParOf" srcId="{C42FA02E-D7D5-427D-87A0-10DEFF193E0F}" destId="{CD82538C-6FDE-4148-AEEF-FC9003D07C3B}" srcOrd="8" destOrd="0" presId="urn:microsoft.com/office/officeart/2005/8/layout/chevron2"/>
    <dgm:cxn modelId="{E71CBE4B-3307-4C32-AA48-077631542BE7}" type="presParOf" srcId="{CD82538C-6FDE-4148-AEEF-FC9003D07C3B}" destId="{8654CCC0-FCAA-42CA-B380-82945C9F85D9}" srcOrd="0" destOrd="0" presId="urn:microsoft.com/office/officeart/2005/8/layout/chevron2"/>
    <dgm:cxn modelId="{3C0561E3-CDC8-416C-A560-6E4DA798C3CB}" type="presParOf" srcId="{CD82538C-6FDE-4148-AEEF-FC9003D07C3B}" destId="{BD6F129F-D4D3-4714-8244-D9A787718B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8B5E0-30CC-47FA-AE98-14B2429047D8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A2CDEA8-A6CC-4113-A83A-167BB7CD1DF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Качество организации образовательной деятельности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51F096-61B4-4F8B-8068-A09304AF3ABC}" type="parTrans" cxnId="{4DF3E9F8-1402-4A96-BA98-D62158346572}">
      <dgm:prSet/>
      <dgm:spPr/>
      <dgm:t>
        <a:bodyPr/>
        <a:lstStyle/>
        <a:p>
          <a:endParaRPr lang="ru-RU"/>
        </a:p>
      </dgm:t>
    </dgm:pt>
    <dgm:pt modelId="{9FAD61EF-C6A9-43AA-9A0D-9B3250CDD0CA}" type="sibTrans" cxnId="{4DF3E9F8-1402-4A96-BA98-D62158346572}">
      <dgm:prSet/>
      <dgm:spPr/>
      <dgm:t>
        <a:bodyPr/>
        <a:lstStyle/>
        <a:p>
          <a:endParaRPr lang="ru-RU"/>
        </a:p>
      </dgm:t>
    </dgm:pt>
    <dgm:pt modelId="{4A5FFBA8-3DFB-4963-A0EB-94B3C9210EB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Качество результатов освоения ОПДО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anose="02020603050405020304" pitchFamily="18" charset="0"/>
          </a:endParaRPr>
        </a:p>
      </dgm:t>
    </dgm:pt>
    <dgm:pt modelId="{D03CF4FA-D2DD-4597-B96B-891FE20D1D06}" type="parTrans" cxnId="{FA2D838D-FFA1-4D96-BAB8-80FD4EC0161F}">
      <dgm:prSet/>
      <dgm:spPr/>
      <dgm:t>
        <a:bodyPr/>
        <a:lstStyle/>
        <a:p>
          <a:endParaRPr lang="ru-RU"/>
        </a:p>
      </dgm:t>
    </dgm:pt>
    <dgm:pt modelId="{9C6D0996-D8EE-413B-9D4D-0EB1323E4BF7}" type="sibTrans" cxnId="{FA2D838D-FFA1-4D96-BAB8-80FD4EC0161F}">
      <dgm:prSet/>
      <dgm:spPr/>
      <dgm:t>
        <a:bodyPr/>
        <a:lstStyle/>
        <a:p>
          <a:endParaRPr lang="ru-RU"/>
        </a:p>
      </dgm:t>
    </dgm:pt>
    <dgm:pt modelId="{5E7ABAFF-8AAE-4A0A-9439-5F096DF2C1F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Качество условий реализации ОПДО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CC095D-F71D-4C30-9AE2-7E0FB2210A8F}" type="sibTrans" cxnId="{101D8B31-0A65-4729-B5D1-BBC2E944A41E}">
      <dgm:prSet/>
      <dgm:spPr/>
      <dgm:t>
        <a:bodyPr/>
        <a:lstStyle/>
        <a:p>
          <a:endParaRPr lang="ru-RU"/>
        </a:p>
      </dgm:t>
    </dgm:pt>
    <dgm:pt modelId="{D4A77839-3E5C-4FA5-97ED-03627CCAF27D}" type="parTrans" cxnId="{101D8B31-0A65-4729-B5D1-BBC2E944A41E}">
      <dgm:prSet/>
      <dgm:spPr/>
      <dgm:t>
        <a:bodyPr/>
        <a:lstStyle/>
        <a:p>
          <a:endParaRPr lang="ru-RU"/>
        </a:p>
      </dgm:t>
    </dgm:pt>
    <dgm:pt modelId="{434A3DD8-AC4A-4488-AEF5-C72058588A60}" type="pres">
      <dgm:prSet presAssocID="{CCB8B5E0-30CC-47FA-AE98-14B2429047D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B62D27-68B0-4E5F-885C-8880FF4D2D03}" type="pres">
      <dgm:prSet presAssocID="{5E7ABAFF-8AAE-4A0A-9439-5F096DF2C1F8}" presName="parentLin" presStyleCnt="0"/>
      <dgm:spPr/>
    </dgm:pt>
    <dgm:pt modelId="{498A9EB4-E231-41B0-97BD-6AFF80CD61ED}" type="pres">
      <dgm:prSet presAssocID="{5E7ABAFF-8AAE-4A0A-9439-5F096DF2C1F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502EE1D-9DA9-419E-AA1A-65B61808CC7E}" type="pres">
      <dgm:prSet presAssocID="{5E7ABAFF-8AAE-4A0A-9439-5F096DF2C1F8}" presName="parentText" presStyleLbl="node1" presStyleIdx="0" presStyleCnt="3" custScaleX="117143" custLinFactNeighborX="-4615" custLinFactNeighborY="15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54FDD-0683-4D37-894B-A96DA1EE38FB}" type="pres">
      <dgm:prSet presAssocID="{5E7ABAFF-8AAE-4A0A-9439-5F096DF2C1F8}" presName="negativeSpace" presStyleCnt="0"/>
      <dgm:spPr/>
    </dgm:pt>
    <dgm:pt modelId="{FB577604-FB43-49A0-9E0B-CEE70750F834}" type="pres">
      <dgm:prSet presAssocID="{5E7ABAFF-8AAE-4A0A-9439-5F096DF2C1F8}" presName="childText" presStyleLbl="conFgAcc1" presStyleIdx="0" presStyleCnt="3">
        <dgm:presLayoutVars>
          <dgm:bulletEnabled val="1"/>
        </dgm:presLayoutVars>
      </dgm:prSet>
      <dgm:spPr/>
    </dgm:pt>
    <dgm:pt modelId="{7663D534-5838-448F-A632-B9378357336E}" type="pres">
      <dgm:prSet presAssocID="{E8CC095D-F71D-4C30-9AE2-7E0FB2210A8F}" presName="spaceBetweenRectangles" presStyleCnt="0"/>
      <dgm:spPr/>
    </dgm:pt>
    <dgm:pt modelId="{310FA06C-1D1B-4304-95A1-1563C9CC9A73}" type="pres">
      <dgm:prSet presAssocID="{6A2CDEA8-A6CC-4113-A83A-167BB7CD1DF2}" presName="parentLin" presStyleCnt="0"/>
      <dgm:spPr/>
    </dgm:pt>
    <dgm:pt modelId="{1123BB54-2AD5-4FB2-A417-4E0F09CD2A3B}" type="pres">
      <dgm:prSet presAssocID="{6A2CDEA8-A6CC-4113-A83A-167BB7CD1DF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FC68B5-D75A-4184-90B0-457DBC138407}" type="pres">
      <dgm:prSet presAssocID="{6A2CDEA8-A6CC-4113-A83A-167BB7CD1DF2}" presName="parentText" presStyleLbl="node1" presStyleIdx="1" presStyleCnt="3" custScaleX="1182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0D62E-D644-494E-8E47-7FF06156F64B}" type="pres">
      <dgm:prSet presAssocID="{6A2CDEA8-A6CC-4113-A83A-167BB7CD1DF2}" presName="negativeSpace" presStyleCnt="0"/>
      <dgm:spPr/>
    </dgm:pt>
    <dgm:pt modelId="{B82E13E1-D46B-4FC9-8BD5-A941560FE2EA}" type="pres">
      <dgm:prSet presAssocID="{6A2CDEA8-A6CC-4113-A83A-167BB7CD1DF2}" presName="childText" presStyleLbl="conFgAcc1" presStyleIdx="1" presStyleCnt="3">
        <dgm:presLayoutVars>
          <dgm:bulletEnabled val="1"/>
        </dgm:presLayoutVars>
      </dgm:prSet>
      <dgm:spPr/>
    </dgm:pt>
    <dgm:pt modelId="{20A1BA9C-1895-44FA-9712-C6D798E43D6A}" type="pres">
      <dgm:prSet presAssocID="{9FAD61EF-C6A9-43AA-9A0D-9B3250CDD0CA}" presName="spaceBetweenRectangles" presStyleCnt="0"/>
      <dgm:spPr/>
    </dgm:pt>
    <dgm:pt modelId="{35777F2D-A026-4D40-83C2-70CB0CB04A45}" type="pres">
      <dgm:prSet presAssocID="{4A5FFBA8-3DFB-4963-A0EB-94B3C9210EB8}" presName="parentLin" presStyleCnt="0"/>
      <dgm:spPr/>
    </dgm:pt>
    <dgm:pt modelId="{B7D3AB33-6BAF-466F-A10E-392C34211E5A}" type="pres">
      <dgm:prSet presAssocID="{4A5FFBA8-3DFB-4963-A0EB-94B3C9210EB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436B5E3-D9AE-4B2F-9E8F-CA0E9E80FAB6}" type="pres">
      <dgm:prSet presAssocID="{4A5FFBA8-3DFB-4963-A0EB-94B3C9210EB8}" presName="parentText" presStyleLbl="node1" presStyleIdx="2" presStyleCnt="3" custScaleX="1175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653BE-02AD-432B-B2BA-61587BF2B5DE}" type="pres">
      <dgm:prSet presAssocID="{4A5FFBA8-3DFB-4963-A0EB-94B3C9210EB8}" presName="negativeSpace" presStyleCnt="0"/>
      <dgm:spPr/>
    </dgm:pt>
    <dgm:pt modelId="{6467D37C-65A3-4776-A6C8-C378F445E19F}" type="pres">
      <dgm:prSet presAssocID="{4A5FFBA8-3DFB-4963-A0EB-94B3C9210EB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F1A688A-EAA5-474E-9548-9222966657BC}" type="presOf" srcId="{4A5FFBA8-3DFB-4963-A0EB-94B3C9210EB8}" destId="{4436B5E3-D9AE-4B2F-9E8F-CA0E9E80FAB6}" srcOrd="1" destOrd="0" presId="urn:microsoft.com/office/officeart/2005/8/layout/list1"/>
    <dgm:cxn modelId="{B1BD0042-D61D-4F39-BAFB-A7101E7B0387}" type="presOf" srcId="{5E7ABAFF-8AAE-4A0A-9439-5F096DF2C1F8}" destId="{498A9EB4-E231-41B0-97BD-6AFF80CD61ED}" srcOrd="0" destOrd="0" presId="urn:microsoft.com/office/officeart/2005/8/layout/list1"/>
    <dgm:cxn modelId="{4DF3E9F8-1402-4A96-BA98-D62158346572}" srcId="{CCB8B5E0-30CC-47FA-AE98-14B2429047D8}" destId="{6A2CDEA8-A6CC-4113-A83A-167BB7CD1DF2}" srcOrd="1" destOrd="0" parTransId="{EF51F096-61B4-4F8B-8068-A09304AF3ABC}" sibTransId="{9FAD61EF-C6A9-43AA-9A0D-9B3250CDD0CA}"/>
    <dgm:cxn modelId="{292AA74F-EB0D-45E2-B155-E40D55BCC6F0}" type="presOf" srcId="{CCB8B5E0-30CC-47FA-AE98-14B2429047D8}" destId="{434A3DD8-AC4A-4488-AEF5-C72058588A60}" srcOrd="0" destOrd="0" presId="urn:microsoft.com/office/officeart/2005/8/layout/list1"/>
    <dgm:cxn modelId="{DEA2398B-36FD-4C46-9883-2A67A5A14461}" type="presOf" srcId="{5E7ABAFF-8AAE-4A0A-9439-5F096DF2C1F8}" destId="{A502EE1D-9DA9-419E-AA1A-65B61808CC7E}" srcOrd="1" destOrd="0" presId="urn:microsoft.com/office/officeart/2005/8/layout/list1"/>
    <dgm:cxn modelId="{0DFF9581-7581-4D99-8F4E-6DF785640226}" type="presOf" srcId="{6A2CDEA8-A6CC-4113-A83A-167BB7CD1DF2}" destId="{DAFC68B5-D75A-4184-90B0-457DBC138407}" srcOrd="1" destOrd="0" presId="urn:microsoft.com/office/officeart/2005/8/layout/list1"/>
    <dgm:cxn modelId="{101D8B31-0A65-4729-B5D1-BBC2E944A41E}" srcId="{CCB8B5E0-30CC-47FA-AE98-14B2429047D8}" destId="{5E7ABAFF-8AAE-4A0A-9439-5F096DF2C1F8}" srcOrd="0" destOrd="0" parTransId="{D4A77839-3E5C-4FA5-97ED-03627CCAF27D}" sibTransId="{E8CC095D-F71D-4C30-9AE2-7E0FB2210A8F}"/>
    <dgm:cxn modelId="{C549C9D2-BACB-4152-A448-671B97845406}" type="presOf" srcId="{6A2CDEA8-A6CC-4113-A83A-167BB7CD1DF2}" destId="{1123BB54-2AD5-4FB2-A417-4E0F09CD2A3B}" srcOrd="0" destOrd="0" presId="urn:microsoft.com/office/officeart/2005/8/layout/list1"/>
    <dgm:cxn modelId="{AE654758-20E8-499A-9F06-9AC7B514C4F7}" type="presOf" srcId="{4A5FFBA8-3DFB-4963-A0EB-94B3C9210EB8}" destId="{B7D3AB33-6BAF-466F-A10E-392C34211E5A}" srcOrd="0" destOrd="0" presId="urn:microsoft.com/office/officeart/2005/8/layout/list1"/>
    <dgm:cxn modelId="{FA2D838D-FFA1-4D96-BAB8-80FD4EC0161F}" srcId="{CCB8B5E0-30CC-47FA-AE98-14B2429047D8}" destId="{4A5FFBA8-3DFB-4963-A0EB-94B3C9210EB8}" srcOrd="2" destOrd="0" parTransId="{D03CF4FA-D2DD-4597-B96B-891FE20D1D06}" sibTransId="{9C6D0996-D8EE-413B-9D4D-0EB1323E4BF7}"/>
    <dgm:cxn modelId="{06103ED6-F2DB-4A46-9736-9C122A4BC74F}" type="presParOf" srcId="{434A3DD8-AC4A-4488-AEF5-C72058588A60}" destId="{F9B62D27-68B0-4E5F-885C-8880FF4D2D03}" srcOrd="0" destOrd="0" presId="urn:microsoft.com/office/officeart/2005/8/layout/list1"/>
    <dgm:cxn modelId="{58068A38-DCA7-4EF3-9038-B521BD1350A5}" type="presParOf" srcId="{F9B62D27-68B0-4E5F-885C-8880FF4D2D03}" destId="{498A9EB4-E231-41B0-97BD-6AFF80CD61ED}" srcOrd="0" destOrd="0" presId="urn:microsoft.com/office/officeart/2005/8/layout/list1"/>
    <dgm:cxn modelId="{46E8A0DE-216D-4FF8-900A-86DF7BD3C9DB}" type="presParOf" srcId="{F9B62D27-68B0-4E5F-885C-8880FF4D2D03}" destId="{A502EE1D-9DA9-419E-AA1A-65B61808CC7E}" srcOrd="1" destOrd="0" presId="urn:microsoft.com/office/officeart/2005/8/layout/list1"/>
    <dgm:cxn modelId="{68F99FE7-AEDB-477F-98B8-3A78E655D5CB}" type="presParOf" srcId="{434A3DD8-AC4A-4488-AEF5-C72058588A60}" destId="{D2A54FDD-0683-4D37-894B-A96DA1EE38FB}" srcOrd="1" destOrd="0" presId="urn:microsoft.com/office/officeart/2005/8/layout/list1"/>
    <dgm:cxn modelId="{51BFCF18-B4BB-481B-BB85-2B7EAD9A2BDD}" type="presParOf" srcId="{434A3DD8-AC4A-4488-AEF5-C72058588A60}" destId="{FB577604-FB43-49A0-9E0B-CEE70750F834}" srcOrd="2" destOrd="0" presId="urn:microsoft.com/office/officeart/2005/8/layout/list1"/>
    <dgm:cxn modelId="{4B4B8932-E4CB-4BD2-8592-FF264C9819A3}" type="presParOf" srcId="{434A3DD8-AC4A-4488-AEF5-C72058588A60}" destId="{7663D534-5838-448F-A632-B9378357336E}" srcOrd="3" destOrd="0" presId="urn:microsoft.com/office/officeart/2005/8/layout/list1"/>
    <dgm:cxn modelId="{E8552CA8-1F96-47E5-A839-057B9E88D802}" type="presParOf" srcId="{434A3DD8-AC4A-4488-AEF5-C72058588A60}" destId="{310FA06C-1D1B-4304-95A1-1563C9CC9A73}" srcOrd="4" destOrd="0" presId="urn:microsoft.com/office/officeart/2005/8/layout/list1"/>
    <dgm:cxn modelId="{341C2B0A-2582-44BA-A36F-BB4BFD46C2F7}" type="presParOf" srcId="{310FA06C-1D1B-4304-95A1-1563C9CC9A73}" destId="{1123BB54-2AD5-4FB2-A417-4E0F09CD2A3B}" srcOrd="0" destOrd="0" presId="urn:microsoft.com/office/officeart/2005/8/layout/list1"/>
    <dgm:cxn modelId="{544C697D-A9C7-4D73-8326-74E1CBF074C5}" type="presParOf" srcId="{310FA06C-1D1B-4304-95A1-1563C9CC9A73}" destId="{DAFC68B5-D75A-4184-90B0-457DBC138407}" srcOrd="1" destOrd="0" presId="urn:microsoft.com/office/officeart/2005/8/layout/list1"/>
    <dgm:cxn modelId="{B5CDB2C1-7679-4B26-B937-0A89A65C6202}" type="presParOf" srcId="{434A3DD8-AC4A-4488-AEF5-C72058588A60}" destId="{36F0D62E-D644-494E-8E47-7FF06156F64B}" srcOrd="5" destOrd="0" presId="urn:microsoft.com/office/officeart/2005/8/layout/list1"/>
    <dgm:cxn modelId="{A867F8BA-573F-4575-AA8F-B4ED5437255D}" type="presParOf" srcId="{434A3DD8-AC4A-4488-AEF5-C72058588A60}" destId="{B82E13E1-D46B-4FC9-8BD5-A941560FE2EA}" srcOrd="6" destOrd="0" presId="urn:microsoft.com/office/officeart/2005/8/layout/list1"/>
    <dgm:cxn modelId="{AB75BBB2-9A57-471F-8B79-FB72CFA948A9}" type="presParOf" srcId="{434A3DD8-AC4A-4488-AEF5-C72058588A60}" destId="{20A1BA9C-1895-44FA-9712-C6D798E43D6A}" srcOrd="7" destOrd="0" presId="urn:microsoft.com/office/officeart/2005/8/layout/list1"/>
    <dgm:cxn modelId="{C84E530F-4A9B-4CC9-AC1A-3D79DC8AB9DC}" type="presParOf" srcId="{434A3DD8-AC4A-4488-AEF5-C72058588A60}" destId="{35777F2D-A026-4D40-83C2-70CB0CB04A45}" srcOrd="8" destOrd="0" presId="urn:microsoft.com/office/officeart/2005/8/layout/list1"/>
    <dgm:cxn modelId="{01D4DCAD-2916-4617-93B5-4C3827E86761}" type="presParOf" srcId="{35777F2D-A026-4D40-83C2-70CB0CB04A45}" destId="{B7D3AB33-6BAF-466F-A10E-392C34211E5A}" srcOrd="0" destOrd="0" presId="urn:microsoft.com/office/officeart/2005/8/layout/list1"/>
    <dgm:cxn modelId="{B325C861-6964-47BE-A4CA-E106F7307358}" type="presParOf" srcId="{35777F2D-A026-4D40-83C2-70CB0CB04A45}" destId="{4436B5E3-D9AE-4B2F-9E8F-CA0E9E80FAB6}" srcOrd="1" destOrd="0" presId="urn:microsoft.com/office/officeart/2005/8/layout/list1"/>
    <dgm:cxn modelId="{D4480BDB-0BB3-4F04-BD3A-BE382243FB30}" type="presParOf" srcId="{434A3DD8-AC4A-4488-AEF5-C72058588A60}" destId="{B2A653BE-02AD-432B-B2BA-61587BF2B5DE}" srcOrd="9" destOrd="0" presId="urn:microsoft.com/office/officeart/2005/8/layout/list1"/>
    <dgm:cxn modelId="{0E340B23-3E8B-4C6B-8773-8C28603CBD92}" type="presParOf" srcId="{434A3DD8-AC4A-4488-AEF5-C72058588A60}" destId="{6467D37C-65A3-4776-A6C8-C378F445E19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5782D-33E4-4CAF-9350-579FF73BA316}">
      <dsp:nvSpPr>
        <dsp:cNvPr id="0" name=""/>
        <dsp:cNvSpPr/>
      </dsp:nvSpPr>
      <dsp:spPr>
        <a:xfrm rot="5400000">
          <a:off x="-134022" y="137362"/>
          <a:ext cx="893482" cy="625437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316059"/>
        <a:ext cx="625437" cy="268045"/>
      </dsp:txXfrm>
    </dsp:sp>
    <dsp:sp modelId="{D477D3FE-3930-4471-A021-68B8E953ECB2}">
      <dsp:nvSpPr>
        <dsp:cNvPr id="0" name=""/>
        <dsp:cNvSpPr/>
      </dsp:nvSpPr>
      <dsp:spPr>
        <a:xfrm rot="5400000">
          <a:off x="3267463" y="-2642026"/>
          <a:ext cx="580763" cy="5864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развивающая предметно-пространственная среда </a:t>
          </a:r>
          <a:endParaRPr lang="ru-RU" sz="2000" kern="1200" dirty="0"/>
        </a:p>
      </dsp:txBody>
      <dsp:txXfrm rot="-5400000">
        <a:off x="625438" y="28350"/>
        <a:ext cx="5836464" cy="524061"/>
      </dsp:txXfrm>
    </dsp:sp>
    <dsp:sp modelId="{0EC4B4F4-55D4-42F0-8C65-44E1807F407E}">
      <dsp:nvSpPr>
        <dsp:cNvPr id="0" name=""/>
        <dsp:cNvSpPr/>
      </dsp:nvSpPr>
      <dsp:spPr>
        <a:xfrm rot="5400000">
          <a:off x="-134022" y="911034"/>
          <a:ext cx="893482" cy="625437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1089731"/>
        <a:ext cx="625437" cy="268045"/>
      </dsp:txXfrm>
    </dsp:sp>
    <dsp:sp modelId="{D4202DC8-EABF-44F6-9B83-510218AB15D2}">
      <dsp:nvSpPr>
        <dsp:cNvPr id="0" name=""/>
        <dsp:cNvSpPr/>
      </dsp:nvSpPr>
      <dsp:spPr>
        <a:xfrm rot="5400000">
          <a:off x="3267463" y="-1865013"/>
          <a:ext cx="580763" cy="5864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материально – технические условия</a:t>
          </a:r>
          <a:endParaRPr lang="ru-RU" sz="3000" kern="1200" dirty="0"/>
        </a:p>
      </dsp:txBody>
      <dsp:txXfrm rot="-5400000">
        <a:off x="625438" y="805363"/>
        <a:ext cx="5836464" cy="524061"/>
      </dsp:txXfrm>
    </dsp:sp>
    <dsp:sp modelId="{CAE13BFB-C591-4DC2-9A1C-6D7453B59B13}">
      <dsp:nvSpPr>
        <dsp:cNvPr id="0" name=""/>
        <dsp:cNvSpPr/>
      </dsp:nvSpPr>
      <dsp:spPr>
        <a:xfrm rot="5400000">
          <a:off x="-134022" y="1684707"/>
          <a:ext cx="893482" cy="625437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-5400000">
        <a:off x="1" y="1863404"/>
        <a:ext cx="625437" cy="268045"/>
      </dsp:txXfrm>
    </dsp:sp>
    <dsp:sp modelId="{503762DD-DA86-475E-B538-D9872642B3C1}">
      <dsp:nvSpPr>
        <dsp:cNvPr id="0" name=""/>
        <dsp:cNvSpPr/>
      </dsp:nvSpPr>
      <dsp:spPr>
        <a:xfrm rot="5400000">
          <a:off x="3267463" y="-1091340"/>
          <a:ext cx="580763" cy="5864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кадровые условия</a:t>
          </a:r>
          <a:endParaRPr lang="ru-RU" sz="2000" kern="1200" dirty="0"/>
        </a:p>
      </dsp:txBody>
      <dsp:txXfrm rot="-5400000">
        <a:off x="625438" y="1579036"/>
        <a:ext cx="5836464" cy="524061"/>
      </dsp:txXfrm>
    </dsp:sp>
    <dsp:sp modelId="{65119357-7A92-460A-B51B-C440D957DCFD}">
      <dsp:nvSpPr>
        <dsp:cNvPr id="0" name=""/>
        <dsp:cNvSpPr/>
      </dsp:nvSpPr>
      <dsp:spPr>
        <a:xfrm rot="5400000">
          <a:off x="-134022" y="2458380"/>
          <a:ext cx="893482" cy="625437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2637077"/>
        <a:ext cx="625437" cy="268045"/>
      </dsp:txXfrm>
    </dsp:sp>
    <dsp:sp modelId="{DAABC225-0FDA-48D3-A9B6-185DDB198CAB}">
      <dsp:nvSpPr>
        <dsp:cNvPr id="0" name=""/>
        <dsp:cNvSpPr/>
      </dsp:nvSpPr>
      <dsp:spPr>
        <a:xfrm rot="5400000">
          <a:off x="3267463" y="-317667"/>
          <a:ext cx="580763" cy="5864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психолого</a:t>
          </a: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– педагогические условия</a:t>
          </a:r>
          <a:r>
            <a:rPr lang="ru-RU" sz="3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ru-RU" sz="3800" kern="1200" dirty="0"/>
        </a:p>
      </dsp:txBody>
      <dsp:txXfrm rot="-5400000">
        <a:off x="625438" y="2352709"/>
        <a:ext cx="5836464" cy="524061"/>
      </dsp:txXfrm>
    </dsp:sp>
    <dsp:sp modelId="{8654CCC0-FCAA-42CA-B380-82945C9F85D9}">
      <dsp:nvSpPr>
        <dsp:cNvPr id="0" name=""/>
        <dsp:cNvSpPr/>
      </dsp:nvSpPr>
      <dsp:spPr>
        <a:xfrm rot="5400000">
          <a:off x="-134022" y="3232053"/>
          <a:ext cx="893482" cy="625437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6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3410750"/>
        <a:ext cx="625437" cy="268045"/>
      </dsp:txXfrm>
    </dsp:sp>
    <dsp:sp modelId="{BD6F129F-D4D3-4714-8244-D9A787718B7B}">
      <dsp:nvSpPr>
        <dsp:cNvPr id="0" name=""/>
        <dsp:cNvSpPr/>
      </dsp:nvSpPr>
      <dsp:spPr>
        <a:xfrm rot="5400000">
          <a:off x="3267463" y="456005"/>
          <a:ext cx="580763" cy="5864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финансовые условия</a:t>
          </a:r>
          <a:endParaRPr lang="ru-RU" sz="2000" kern="1200" dirty="0"/>
        </a:p>
      </dsp:txBody>
      <dsp:txXfrm rot="-5400000">
        <a:off x="625438" y="3126382"/>
        <a:ext cx="5836464" cy="524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604-FB43-49A0-9E0B-CEE70750F834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02EE1D-9DA9-419E-AA1A-65B61808CC7E}">
      <dsp:nvSpPr>
        <dsp:cNvPr id="0" name=""/>
        <dsp:cNvSpPr/>
      </dsp:nvSpPr>
      <dsp:spPr>
        <a:xfrm>
          <a:off x="290733" y="145732"/>
          <a:ext cx="4998726" cy="9151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Качество условий реализации ОПДО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405" y="190404"/>
        <a:ext cx="4909382" cy="825776"/>
      </dsp:txXfrm>
    </dsp:sp>
    <dsp:sp modelId="{B82E13E1-D46B-4FC9-8BD5-A941560FE2EA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847148"/>
              <a:satOff val="1793"/>
              <a:lumOff val="8138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FC68B5-D75A-4184-90B0-457DBC138407}">
      <dsp:nvSpPr>
        <dsp:cNvPr id="0" name=""/>
        <dsp:cNvSpPr/>
      </dsp:nvSpPr>
      <dsp:spPr>
        <a:xfrm>
          <a:off x="304800" y="1412619"/>
          <a:ext cx="5045622" cy="9151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847148"/>
                <a:satOff val="1793"/>
                <a:lumOff val="8138"/>
                <a:alphaOff val="0"/>
                <a:shade val="74000"/>
                <a:satMod val="130000"/>
                <a:lumMod val="90000"/>
              </a:schemeClr>
              <a:schemeClr val="accent4">
                <a:hueOff val="847148"/>
                <a:satOff val="1793"/>
                <a:lumOff val="8138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Качество организации образовательной деятельности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9472" y="1457291"/>
        <a:ext cx="4956278" cy="825776"/>
      </dsp:txXfrm>
    </dsp:sp>
    <dsp:sp modelId="{6467D37C-65A3-4776-A6C8-C378F445E19F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1694295"/>
              <a:satOff val="3585"/>
              <a:lumOff val="1627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36B5E3-D9AE-4B2F-9E8F-CA0E9E80FAB6}">
      <dsp:nvSpPr>
        <dsp:cNvPr id="0" name=""/>
        <dsp:cNvSpPr/>
      </dsp:nvSpPr>
      <dsp:spPr>
        <a:xfrm>
          <a:off x="304800" y="2818780"/>
          <a:ext cx="5015837" cy="9151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1694295"/>
                <a:satOff val="3585"/>
                <a:lumOff val="16275"/>
                <a:alphaOff val="0"/>
                <a:shade val="74000"/>
                <a:satMod val="130000"/>
                <a:lumMod val="90000"/>
              </a:schemeClr>
              <a:schemeClr val="accent4">
                <a:hueOff val="1694295"/>
                <a:satOff val="3585"/>
                <a:lumOff val="16275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Качество результатов освоения ОПДО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anose="02020603050405020304" pitchFamily="18" charset="0"/>
          </a:endParaRPr>
        </a:p>
      </dsp:txBody>
      <dsp:txXfrm>
        <a:off x="349472" y="2863452"/>
        <a:ext cx="4926493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3284890-85D2-4D7B-8EF5-15A9C1DB8F42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0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7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6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3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3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3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64C608-40B1-4030-A28D-5B74BC98ADC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1934" y="2132448"/>
            <a:ext cx="53535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Актуальные направления деятельности дошкольных организаций в вопросах качества, наставничества, воспитания и просвещения родителей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66" b="82561" l="0" r="49669">
                        <a14:foregroundMark x1="23013" y1="27152" x2="23013" y2="27152"/>
                        <a14:foregroundMark x1="23510" y1="37086" x2="23510" y2="37086"/>
                        <a14:foregroundMark x1="16060" y1="54084" x2="16060" y2="54084"/>
                        <a14:foregroundMark x1="35099" y1="76159" x2="35099" y2="76159"/>
                        <a14:foregroundMark x1="35596" y1="64238" x2="35596" y2="64238"/>
                        <a14:foregroundMark x1="38742" y1="63355" x2="38742" y2="63355"/>
                        <a14:foregroundMark x1="44702" y1="64459" x2="44702" y2="64459"/>
                        <a14:foregroundMark x1="48179" y1="65342" x2="48179" y2="65342"/>
                        <a14:foregroundMark x1="24172" y1="44371" x2="24172" y2="44371"/>
                        <a14:foregroundMark x1="19371" y1="44150" x2="19371" y2="44150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77" r="49022" b="14055"/>
          <a:stretch/>
        </p:blipFill>
        <p:spPr>
          <a:xfrm>
            <a:off x="332589" y="4773639"/>
            <a:ext cx="1589345" cy="14255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1886" y="5616818"/>
            <a:ext cx="2097868" cy="116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ГОД ПЕДАГОГА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 НАСТАВНИКА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" name="релакс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0720" y="606083"/>
            <a:ext cx="609600" cy="6096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554766" y="5616817"/>
            <a:ext cx="3102123" cy="1091631"/>
          </a:xfrm>
          <a:prstGeom prst="roundRect">
            <a:avLst/>
          </a:prstGeom>
          <a:solidFill>
            <a:srgbClr val="ECDE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Выполнила: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Е.А. Сапожникова, старший воспитатель МБДОУ «Детский сад № 11»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3590" y="708367"/>
            <a:ext cx="39201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Просвещение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16200000">
            <a:off x="-542214" y="3397909"/>
            <a:ext cx="4418469" cy="731520"/>
          </a:xfrm>
          <a:prstGeom prst="roundRect">
            <a:avLst/>
          </a:prstGeom>
          <a:solidFill>
            <a:srgbClr val="ECDEC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взаимодействия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63590" y="2588147"/>
            <a:ext cx="4712677" cy="731520"/>
          </a:xfrm>
          <a:prstGeom prst="roundRect">
            <a:avLst/>
          </a:prstGeom>
          <a:solidFill>
            <a:srgbClr val="ECDEC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50000"/>
              </a:lnSpc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Просветительское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63591" y="1554435"/>
            <a:ext cx="4712677" cy="731520"/>
          </a:xfrm>
          <a:prstGeom prst="roundRect">
            <a:avLst/>
          </a:prstGeom>
          <a:solidFill>
            <a:srgbClr val="ECDEC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50000"/>
              </a:lnSpc>
            </a:pP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Диагностико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аналитическое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05794" y="3763669"/>
            <a:ext cx="4712677" cy="731520"/>
          </a:xfrm>
          <a:prstGeom prst="roundRect">
            <a:avLst/>
          </a:prstGeom>
          <a:solidFill>
            <a:srgbClr val="ECDEC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5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Консультационное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63591" y="4741093"/>
            <a:ext cx="4712677" cy="1231810"/>
          </a:xfrm>
          <a:prstGeom prst="roundRect">
            <a:avLst/>
          </a:prstGeom>
          <a:solidFill>
            <a:srgbClr val="ECDEC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125" defTabSz="439738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деятельность педагогов и родителей об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учающихс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32781" y="1920195"/>
            <a:ext cx="973013" cy="0"/>
          </a:xfrm>
          <a:prstGeom prst="line">
            <a:avLst/>
          </a:prstGeom>
          <a:ln w="57150">
            <a:solidFill>
              <a:srgbClr val="A18C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32780" y="2953907"/>
            <a:ext cx="973013" cy="0"/>
          </a:xfrm>
          <a:prstGeom prst="line">
            <a:avLst/>
          </a:prstGeom>
          <a:ln w="57150">
            <a:solidFill>
              <a:srgbClr val="A18C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032780" y="4131729"/>
            <a:ext cx="973013" cy="0"/>
          </a:xfrm>
          <a:prstGeom prst="line">
            <a:avLst/>
          </a:prstGeom>
          <a:ln w="57150">
            <a:solidFill>
              <a:srgbClr val="A18C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032780" y="5356998"/>
            <a:ext cx="973013" cy="0"/>
          </a:xfrm>
          <a:prstGeom prst="line">
            <a:avLst/>
          </a:prstGeom>
          <a:ln w="57150">
            <a:solidFill>
              <a:srgbClr val="A18C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1934" y="2132448"/>
            <a:ext cx="53535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Актуальные направления деятельности дошкольных организаций в вопросах качества, наставничества, воспитания и просвещения родителей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66" b="82561" l="0" r="49669">
                        <a14:foregroundMark x1="23013" y1="27152" x2="23013" y2="27152"/>
                        <a14:foregroundMark x1="23510" y1="37086" x2="23510" y2="37086"/>
                        <a14:foregroundMark x1="16060" y1="54084" x2="16060" y2="54084"/>
                        <a14:foregroundMark x1="35099" y1="76159" x2="35099" y2="76159"/>
                        <a14:foregroundMark x1="35596" y1="64238" x2="35596" y2="64238"/>
                        <a14:foregroundMark x1="38742" y1="63355" x2="38742" y2="63355"/>
                        <a14:foregroundMark x1="44702" y1="64459" x2="44702" y2="64459"/>
                        <a14:foregroundMark x1="48179" y1="65342" x2="48179" y2="65342"/>
                        <a14:foregroundMark x1="24172" y1="44371" x2="24172" y2="44371"/>
                        <a14:foregroundMark x1="19371" y1="44150" x2="19371" y2="44150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77" r="49022" b="14055"/>
          <a:stretch/>
        </p:blipFill>
        <p:spPr>
          <a:xfrm>
            <a:off x="332589" y="4773639"/>
            <a:ext cx="1589345" cy="14255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84186" y="5500506"/>
            <a:ext cx="2097868" cy="116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ГОД ПЕДАГОГА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И НАСТАВНИКА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1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prikolnye-kartinki.ru/img/picture/Dec/23/b951a2f994f332decb8c91908a69675d/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4" b="93433" l="7375" r="911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5777" r="9177" b="4450"/>
          <a:stretch/>
        </p:blipFill>
        <p:spPr bwMode="auto">
          <a:xfrm>
            <a:off x="733115" y="853994"/>
            <a:ext cx="7673009" cy="50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3501" y="3784833"/>
            <a:ext cx="2557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«Качество дошкольного образования – это качество жизни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ребёнка». </a:t>
            </a:r>
          </a:p>
          <a:p>
            <a:pPr algn="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Слободчиков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1557" y="3784833"/>
            <a:ext cx="28833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«Образование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важнейшее из земных благ, если оно наивысшего качества. </a:t>
            </a:r>
            <a:endParaRPr lang="ru-RU" sz="16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противном случае оно совершенно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бесполезно» </a:t>
            </a: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Киплинг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https://www.peoples.ru/art/literature/story/joseph_kipling/jYbR4CxyRpCAK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 b="25253"/>
          <a:stretch/>
        </p:blipFill>
        <p:spPr bwMode="auto">
          <a:xfrm>
            <a:off x="5176808" y="1238086"/>
            <a:ext cx="2099184" cy="2233083"/>
          </a:xfrm>
          <a:custGeom>
            <a:avLst/>
            <a:gdLst>
              <a:gd name="connsiteX0" fmla="*/ 0 w 2099184"/>
              <a:gd name="connsiteY0" fmla="*/ 0 h 2233083"/>
              <a:gd name="connsiteX1" fmla="*/ 1217047 w 2099184"/>
              <a:gd name="connsiteY1" fmla="*/ 23665 h 2233083"/>
              <a:gd name="connsiteX2" fmla="*/ 1357392 w 2099184"/>
              <a:gd name="connsiteY2" fmla="*/ 27200 h 2233083"/>
              <a:gd name="connsiteX3" fmla="*/ 1419301 w 2099184"/>
              <a:gd name="connsiteY3" fmla="*/ 31421 h 2233083"/>
              <a:gd name="connsiteX4" fmla="*/ 1872062 w 2099184"/>
              <a:gd name="connsiteY4" fmla="*/ 66931 h 2233083"/>
              <a:gd name="connsiteX5" fmla="*/ 2099184 w 2099184"/>
              <a:gd name="connsiteY5" fmla="*/ 99377 h 2233083"/>
              <a:gd name="connsiteX6" fmla="*/ 2099184 w 2099184"/>
              <a:gd name="connsiteY6" fmla="*/ 2233083 h 2233083"/>
              <a:gd name="connsiteX7" fmla="*/ 0 w 2099184"/>
              <a:gd name="connsiteY7" fmla="*/ 2233083 h 223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9184" h="2233083">
                <a:moveTo>
                  <a:pt x="0" y="0"/>
                </a:moveTo>
                <a:lnTo>
                  <a:pt x="1217047" y="23665"/>
                </a:lnTo>
                <a:lnTo>
                  <a:pt x="1357392" y="27200"/>
                </a:lnTo>
                <a:lnTo>
                  <a:pt x="1419301" y="31421"/>
                </a:lnTo>
                <a:lnTo>
                  <a:pt x="1872062" y="66931"/>
                </a:lnTo>
                <a:lnTo>
                  <a:pt x="2099184" y="99377"/>
                </a:lnTo>
                <a:lnTo>
                  <a:pt x="2099184" y="2233083"/>
                </a:lnTo>
                <a:lnTo>
                  <a:pt x="0" y="2233083"/>
                </a:lnTo>
                <a:close/>
              </a:path>
            </a:pathLst>
          </a:custGeom>
          <a:noFill/>
          <a:ln w="57150">
            <a:solidFill>
              <a:srgbClr val="8F5E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://week.tochkapsy.ru/wp-content/uploads/2011/12/slobotchiko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r="12191" b="9484"/>
          <a:stretch/>
        </p:blipFill>
        <p:spPr bwMode="auto">
          <a:xfrm>
            <a:off x="1802167" y="1236254"/>
            <a:ext cx="2135998" cy="2234915"/>
          </a:xfrm>
          <a:custGeom>
            <a:avLst/>
            <a:gdLst>
              <a:gd name="connsiteX0" fmla="*/ 2135998 w 2135998"/>
              <a:gd name="connsiteY0" fmla="*/ 0 h 2311160"/>
              <a:gd name="connsiteX1" fmla="*/ 2135998 w 2135998"/>
              <a:gd name="connsiteY1" fmla="*/ 2311160 h 2311160"/>
              <a:gd name="connsiteX2" fmla="*/ 0 w 2135998"/>
              <a:gd name="connsiteY2" fmla="*/ 2311160 h 2311160"/>
              <a:gd name="connsiteX3" fmla="*/ 0 w 2135998"/>
              <a:gd name="connsiteY3" fmla="*/ 82504 h 2311160"/>
              <a:gd name="connsiteX4" fmla="*/ 142043 w 2135998"/>
              <a:gd name="connsiteY4" fmla="*/ 84175 h 2311160"/>
              <a:gd name="connsiteX5" fmla="*/ 585927 w 2135998"/>
              <a:gd name="connsiteY5" fmla="*/ 66419 h 2311160"/>
              <a:gd name="connsiteX6" fmla="*/ 1216241 w 2135998"/>
              <a:gd name="connsiteY6" fmla="*/ 13153 h 2311160"/>
              <a:gd name="connsiteX7" fmla="*/ 1811045 w 2135998"/>
              <a:gd name="connsiteY7" fmla="*/ 4276 h 23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998" h="2311160">
                <a:moveTo>
                  <a:pt x="2135998" y="0"/>
                </a:moveTo>
                <a:lnTo>
                  <a:pt x="2135998" y="2311160"/>
                </a:lnTo>
                <a:lnTo>
                  <a:pt x="0" y="2311160"/>
                </a:lnTo>
                <a:lnTo>
                  <a:pt x="0" y="82504"/>
                </a:lnTo>
                <a:lnTo>
                  <a:pt x="142043" y="84175"/>
                </a:lnTo>
                <a:lnTo>
                  <a:pt x="585927" y="66419"/>
                </a:lnTo>
                <a:lnTo>
                  <a:pt x="1216241" y="13153"/>
                </a:lnTo>
                <a:lnTo>
                  <a:pt x="1811045" y="4276"/>
                </a:lnTo>
                <a:close/>
              </a:path>
            </a:pathLst>
          </a:custGeom>
          <a:noFill/>
          <a:ln w="38100">
            <a:solidFill>
              <a:srgbClr val="8F5E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6273" y="827621"/>
            <a:ext cx="701411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Качество дошкольного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оценки качества образования</a:t>
            </a:r>
          </a:p>
          <a:p>
            <a:endParaRPr lang="ru-RU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 от 17 октября 2013 г.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1155 "Об утверждении федерального государственного образовательного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стандарта дошкольного образования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(С изменениями и дополнениями от: 21 января 2019 г., 8 ноября 2022 г.);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Федеральной образовательной программой дошкольного образования (утверждена приказом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от 25 ноября 2022 г. № 1028, зарегистрировано в Минюсте России 28 декабря 2022 г., регистрационный № 71847);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Федеральной адаптированной образовательной программой дошкольного образования  (утверждена приказом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от 24ноября 2022 г. № 1022).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1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391478" y="1354024"/>
            <a:ext cx="6493565" cy="567254"/>
          </a:xfrm>
          <a:prstGeom prst="roundRect">
            <a:avLst>
              <a:gd name="adj" fmla="val 28034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оценки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условий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ОП ДО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442591799"/>
              </p:ext>
            </p:extLst>
          </p:nvPr>
        </p:nvGraphicFramePr>
        <p:xfrm>
          <a:off x="1394790" y="2125393"/>
          <a:ext cx="6490253" cy="399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80659" y="621988"/>
            <a:ext cx="7315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система оценки качества образования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0126" y="1828800"/>
            <a:ext cx="340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168B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b="1" dirty="0">
                <a:solidFill>
                  <a:srgbClr val="0168B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</a:t>
            </a:r>
            <a:r>
              <a:rPr lang="ru-RU" b="1" i="1" dirty="0">
                <a:solidFill>
                  <a:srgbClr val="0168B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организации </a:t>
            </a:r>
            <a:r>
              <a:rPr lang="ru-RU" b="1" dirty="0">
                <a:solidFill>
                  <a:srgbClr val="0168B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57" y="1828800"/>
            <a:ext cx="2868287" cy="40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74643" y="859304"/>
            <a:ext cx="7315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система оценки качества образования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2128" y="3068885"/>
            <a:ext cx="35205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по реализации Федеральной образовательной программы дошкольного образования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03.03.2023 №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03-350)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146" y="1298223"/>
            <a:ext cx="7315201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результатов освоения ОП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43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развития детей при освоении ОП ДО, АОП ДО, дополнительных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программ;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43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здоровья воспитанников;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43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адаптации детей 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 детского сада;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4300" indent="-28575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способностей 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склонностей, интересов детей, их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 (участие в конкурсах, олимпиадах и т.д.);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4300" indent="-28575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дошкольников предпосылок 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удовлетворенности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качеством образовательных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результатов.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1146" y="758845"/>
            <a:ext cx="7315201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система оценки качества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256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7810961"/>
              </p:ext>
            </p:extLst>
          </p:nvPr>
        </p:nvGraphicFramePr>
        <p:xfrm>
          <a:off x="1552950" y="18944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43350" y="832595"/>
            <a:ext cx="73152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Внутренняя система оценки качества образования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73602" y="1198830"/>
            <a:ext cx="770921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altLang="ru-RU" sz="15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от 24.03.2023 № 196 "Об утверждении Порядка проведения аттестации педагогических работников организаций, осуществляющих образовательную деятельность" (Зарегистрирован 02.06.2023 № 73696)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11210925"/>
            <a:ext cx="1474788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91029" y="683517"/>
            <a:ext cx="24941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endParaRPr lang="ru-RU" alt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73602" y="1955543"/>
            <a:ext cx="4635011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претендующие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категорию наставника, должны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руководить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практической подготовкой студентов колледжей и вузов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наставниками для педагогов и активно сопровождать их </a:t>
            </a:r>
            <a:r>
              <a:rPr lang="ru-RU" alt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содействовать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подготовке  педагогов, в том числе из числа молодых специалистов, к участию в конкурсах педагогического мастерства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распространять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авторские подходы и методические разработки в области наставничества в ОО.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1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685182" y="2260659"/>
            <a:ext cx="2757268" cy="3732178"/>
            <a:chOff x="3530079" y="1263996"/>
            <a:chExt cx="3363091" cy="472884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079" y="1263996"/>
              <a:ext cx="3363091" cy="472884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60"/>
            <a:stretch/>
          </p:blipFill>
          <p:spPr>
            <a:xfrm>
              <a:off x="3875193" y="1263996"/>
              <a:ext cx="2672861" cy="409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4" descr="C:\Documents and Settings\Администратор\Мои документы\Мои рисунки\9ф.jpg"/>
          <p:cNvPicPr>
            <a:picLocks noChangeAspect="1" noChangeArrowheads="1"/>
          </p:cNvPicPr>
          <p:nvPr/>
        </p:nvPicPr>
        <p:blipFill>
          <a:blip r:embed="rId2"/>
          <a:srcRect b="29167"/>
          <a:stretch>
            <a:fillRect/>
          </a:stretch>
        </p:blipFill>
        <p:spPr bwMode="auto">
          <a:xfrm>
            <a:off x="6761918" y="4166480"/>
            <a:ext cx="1612476" cy="173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 descr="C:\Documents and Settings\Администратор\Мои документы\Мои рисунки\1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030" y="3799177"/>
            <a:ext cx="2070849" cy="209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:\Documents and Settings\Администратор\Мои документы\Мои рисунки\5й.jpg"/>
          <p:cNvPicPr>
            <a:picLocks noChangeAspect="1" noChangeArrowheads="1"/>
          </p:cNvPicPr>
          <p:nvPr/>
        </p:nvPicPr>
        <p:blipFill>
          <a:blip r:embed="rId4"/>
          <a:srcRect l="35000" t="12500"/>
          <a:stretch>
            <a:fillRect/>
          </a:stretch>
        </p:blipFill>
        <p:spPr bwMode="auto">
          <a:xfrm>
            <a:off x="2264638" y="2903432"/>
            <a:ext cx="1615444" cy="144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Documents and Settings\Администратор\Мои документы\Мои рисунки\9ч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65501">
            <a:off x="5277576" y="2245541"/>
            <a:ext cx="1616252" cy="160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 descr="C:\Documents and Settings\Администратор\Мои документы\Мои рисунки\1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552489">
            <a:off x="1019104" y="2596010"/>
            <a:ext cx="1288577" cy="125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Documents and Settings\Администратор\Мои документы\Мои рисунки\1ч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95077" y="791426"/>
            <a:ext cx="1571625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Documents and Settings\Администратор\Мои документы\Мои рисунки\6ч.jpg"/>
          <p:cNvPicPr>
            <a:picLocks noChangeAspect="1" noChangeArrowheads="1"/>
          </p:cNvPicPr>
          <p:nvPr/>
        </p:nvPicPr>
        <p:blipFill>
          <a:blip r:embed="rId8"/>
          <a:srcRect l="3058" t="3058" r="8273" b="2158"/>
          <a:stretch>
            <a:fillRect/>
          </a:stretch>
        </p:blipFill>
        <p:spPr bwMode="auto">
          <a:xfrm>
            <a:off x="857758" y="793082"/>
            <a:ext cx="1643063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Documents and Settings\Администратор\Мои документы\Мои рисунки\5ч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2273" y="783976"/>
            <a:ext cx="1599609" cy="146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:\Documents and Settings\Администратор\Мои документы\Мои рисунки\2ч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9355" y="3527408"/>
            <a:ext cx="1519085" cy="108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 descr="C:\Documents and Settings\Администратор\Мои документы\Мои рисунки\1ф.jpg"/>
          <p:cNvPicPr>
            <a:picLocks noChangeAspect="1" noChangeArrowheads="1"/>
          </p:cNvPicPr>
          <p:nvPr/>
        </p:nvPicPr>
        <p:blipFill>
          <a:blip r:embed="rId11"/>
          <a:srcRect t="11412" b="20118"/>
          <a:stretch>
            <a:fillRect/>
          </a:stretch>
        </p:blipFill>
        <p:spPr bwMode="auto">
          <a:xfrm>
            <a:off x="3162075" y="4564103"/>
            <a:ext cx="1416050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3" descr="C:\Documents and Settings\Администратор\Мои документы\Мои рисунки\9я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48154" y="795708"/>
            <a:ext cx="1864924" cy="140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6" descr="C:\Documents and Settings\Администратор\Мои документы\Мои рисунки\3я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49756" y="2590505"/>
            <a:ext cx="1424638" cy="142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7" descr="C:\Documents and Settings\Администратор\Мои документы\Мои рисунки\6я.jpg"/>
          <p:cNvPicPr>
            <a:picLocks noChangeAspect="1" noChangeArrowheads="1"/>
          </p:cNvPicPr>
          <p:nvPr/>
        </p:nvPicPr>
        <p:blipFill>
          <a:blip r:embed="rId14"/>
          <a:srcRect l="12000" t="10148" r="16000"/>
          <a:stretch>
            <a:fillRect/>
          </a:stretch>
        </p:blipFill>
        <p:spPr bwMode="auto">
          <a:xfrm rot="20612434">
            <a:off x="5066498" y="4610141"/>
            <a:ext cx="1430337" cy="140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Documents and Settings\Администратор\Мои документы\Мои рисунки\2я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00148" y="2144070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8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147</TotalTime>
  <Words>383</Words>
  <Application>Microsoft Office PowerPoint</Application>
  <PresentationFormat>Экран (4:3)</PresentationFormat>
  <Paragraphs>68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Елена</cp:lastModifiedBy>
  <cp:revision>21</cp:revision>
  <dcterms:created xsi:type="dcterms:W3CDTF">2023-08-24T04:23:56Z</dcterms:created>
  <dcterms:modified xsi:type="dcterms:W3CDTF">2025-01-23T06:07:51Z</dcterms:modified>
</cp:coreProperties>
</file>