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68" r:id="rId2"/>
    <p:sldId id="257" r:id="rId3"/>
    <p:sldId id="263" r:id="rId4"/>
    <p:sldId id="262" r:id="rId5"/>
    <p:sldId id="266" r:id="rId6"/>
    <p:sldId id="265" r:id="rId7"/>
    <p:sldId id="269" r:id="rId8"/>
    <p:sldId id="270" r:id="rId9"/>
    <p:sldId id="272" r:id="rId10"/>
    <p:sldId id="273" r:id="rId11"/>
    <p:sldId id="276" r:id="rId12"/>
    <p:sldId id="277" r:id="rId13"/>
    <p:sldId id="296" r:id="rId14"/>
    <p:sldId id="297" r:id="rId15"/>
    <p:sldId id="278" r:id="rId16"/>
    <p:sldId id="293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9" r:id="rId25"/>
    <p:sldId id="288" r:id="rId2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5" autoAdjust="0"/>
  </p:normalViewPr>
  <p:slideViewPr>
    <p:cSldViewPr>
      <p:cViewPr varScale="1">
        <p:scale>
          <a:sx n="107" d="100"/>
          <a:sy n="107" d="100"/>
        </p:scale>
        <p:origin x="-8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31F0-E6C9-4811-A737-48919C1A069C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E9AFB-2739-4DC9-8124-C174D6FA6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682-7243-448D-BAAC-C19102F383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E0A4-4E43-44EE-AE9C-03A5C5831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682-7243-448D-BAAC-C19102F383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E0A4-4E43-44EE-AE9C-03A5C5831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682-7243-448D-BAAC-C19102F383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E0A4-4E43-44EE-AE9C-03A5C5831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682-7243-448D-BAAC-C19102F383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E0A4-4E43-44EE-AE9C-03A5C5831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682-7243-448D-BAAC-C19102F383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E0A4-4E43-44EE-AE9C-03A5C5831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682-7243-448D-BAAC-C19102F383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E0A4-4E43-44EE-AE9C-03A5C5831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682-7243-448D-BAAC-C19102F383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E0A4-4E43-44EE-AE9C-03A5C5831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682-7243-448D-BAAC-C19102F383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E0A4-4E43-44EE-AE9C-03A5C5831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682-7243-448D-BAAC-C19102F383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E0A4-4E43-44EE-AE9C-03A5C5831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682-7243-448D-BAAC-C19102F383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E0A4-4E43-44EE-AE9C-03A5C5831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682-7243-448D-BAAC-C19102F383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8E0A4-4E43-44EE-AE9C-03A5C5831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5682-7243-448D-BAAC-C19102F3833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E0A4-4E43-44EE-AE9C-03A5C5831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92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28957"/>
          </a:xfrm>
        </p:spPr>
        <p:txBody>
          <a:bodyPr>
            <a:normAutofit/>
          </a:bodyPr>
          <a:lstStyle/>
          <a:p>
            <a:r>
              <a:rPr lang="ru-RU" b="1" dirty="0" smtClean="0"/>
              <a:t>Использование нетрадиционной техники рисования с детьми дошкольного возраста.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</a:t>
            </a:r>
          </a:p>
          <a:p>
            <a:r>
              <a:rPr lang="ru-RU" smtClean="0">
                <a:solidFill>
                  <a:schemeClr val="tx1"/>
                </a:solidFill>
              </a:rPr>
              <a:t>              </a:t>
            </a:r>
            <a:r>
              <a:rPr lang="ru-RU" dirty="0" smtClean="0">
                <a:solidFill>
                  <a:schemeClr val="tx1"/>
                </a:solidFill>
              </a:rPr>
              <a:t>Подготовила:           воспитатель ГБОУ №</a:t>
            </a:r>
            <a:r>
              <a:rPr lang="ru-RU" smtClean="0">
                <a:solidFill>
                  <a:schemeClr val="tx1"/>
                </a:solidFill>
              </a:rPr>
              <a:t>771                                          Савельева </a:t>
            </a:r>
            <a:r>
              <a:rPr lang="ru-RU" dirty="0" smtClean="0">
                <a:solidFill>
                  <a:schemeClr val="tx1"/>
                </a:solidFill>
              </a:rPr>
              <a:t>Т.А.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Мои документы\Мамина папка\images (4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-20191123-WA0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Оттиск пробкой.</a:t>
            </a:r>
            <a:endParaRPr lang="ru-RU" b="1" dirty="0"/>
          </a:p>
        </p:txBody>
      </p:sp>
      <p:pic>
        <p:nvPicPr>
          <p:cNvPr id="9" name="Содержимое 8" descr="IMG_6579-25-11-19-04-0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0" name="Содержимое 9" descr="IMG_6580-25-11-19-04-0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Оттиск яблоком.</a:t>
            </a:r>
            <a:endParaRPr lang="ru-RU" b="1" dirty="0"/>
          </a:p>
        </p:txBody>
      </p:sp>
      <p:pic>
        <p:nvPicPr>
          <p:cNvPr id="7" name="Содержимое 6" descr="IMG-20191123-WA002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0" name="Содержимое 9" descr="IMG-20191123-WA001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Оттиск из картофеля.</a:t>
            </a:r>
            <a:endParaRPr lang="ru-RU" b="1" dirty="0"/>
          </a:p>
        </p:txBody>
      </p:sp>
      <p:pic>
        <p:nvPicPr>
          <p:cNvPr id="7" name="Содержимое 6" descr="IMG-20191126-WA001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IMG-20191126-WA001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ost_5c496cf292108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39149"/>
            <a:ext cx="4038600" cy="2648064"/>
          </a:xfrm>
        </p:spPr>
      </p:pic>
      <p:pic>
        <p:nvPicPr>
          <p:cNvPr id="8" name="Содержимое 7" descr="i (1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14942" y="1600200"/>
            <a:ext cx="300039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Фроттаж</a:t>
            </a:r>
            <a:endParaRPr lang="ru-RU" b="1" dirty="0"/>
          </a:p>
        </p:txBody>
      </p:sp>
      <p:pic>
        <p:nvPicPr>
          <p:cNvPr id="7" name="Содержимое 6" descr="IMG-20191126-WA001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1" name="Содержимое 10" descr="IMG-20191126-WA000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s120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" y="527050"/>
            <a:ext cx="8369300" cy="5803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2" name="Рисунок 11" descr="64b28600daa14afc3da4cb3ed4ed4b1c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42918"/>
            <a:ext cx="71438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Рисование ватными палочками.</a:t>
            </a:r>
            <a:endParaRPr lang="ru-RU" b="1" dirty="0"/>
          </a:p>
        </p:txBody>
      </p:sp>
      <p:pic>
        <p:nvPicPr>
          <p:cNvPr id="5" name="Содержимое 4" descr="IMG-20191123-WA00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1428736"/>
            <a:ext cx="4357718" cy="4786346"/>
          </a:xfrm>
        </p:spPr>
      </p:pic>
      <p:pic>
        <p:nvPicPr>
          <p:cNvPr id="9" name="Содержимое 8" descr="images (30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1428736"/>
            <a:ext cx="4286280" cy="47863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« … Детский рисунок, процесс рисования – это частица духовной жизни ребенка. Дети не просто переносят на бумагу что-то из окружающего мира, а живут в этом мире, входя в него, как творцы красоты, наслаждаются этой красотой.»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                                В.Л. Сухомлинский  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images (46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3214685"/>
            <a:ext cx="3071834" cy="214314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8dc19e606f003c2c585004983c2ccf2e--zim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428736"/>
            <a:ext cx="3581417" cy="4697427"/>
          </a:xfrm>
        </p:spPr>
      </p:pic>
      <p:pic>
        <p:nvPicPr>
          <p:cNvPr id="11" name="Содержимое 10" descr="IMG_6581-25-11-19-04-0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36009" y="1600200"/>
            <a:ext cx="2262982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 свеча и акварель.</a:t>
            </a:r>
            <a:endParaRPr lang="ru-RU" b="1" dirty="0"/>
          </a:p>
        </p:txBody>
      </p:sp>
      <p:pic>
        <p:nvPicPr>
          <p:cNvPr id="10" name="Содержимое 9" descr="IMG-20191126-WA000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1" name="Содержимое 10" descr="IMG-20191126-WA0009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IMG-20191126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50118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Используемая литература.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Р.Г.Казакова </a:t>
            </a:r>
            <a:r>
              <a:rPr lang="ru-RU" dirty="0" smtClean="0"/>
              <a:t>« </a:t>
            </a:r>
            <a:r>
              <a:rPr lang="ru-RU" dirty="0" smtClean="0"/>
              <a:t>Занятия по рисованию с дошкольниками.»</a:t>
            </a:r>
            <a:endParaRPr lang="ru-RU" dirty="0" smtClean="0"/>
          </a:p>
          <a:p>
            <a:r>
              <a:rPr lang="ru-RU" smtClean="0"/>
              <a:t>А.В.Никитина </a:t>
            </a:r>
            <a:r>
              <a:rPr lang="ru-RU" dirty="0" smtClean="0"/>
              <a:t>« Нетрадиционные </a:t>
            </a:r>
            <a:r>
              <a:rPr lang="ru-RU" smtClean="0"/>
              <a:t>техники </a:t>
            </a:r>
            <a:r>
              <a:rPr lang="ru-RU" smtClean="0"/>
              <a:t>рисования.»</a:t>
            </a:r>
            <a:endParaRPr lang="ru-RU" dirty="0" smtClean="0"/>
          </a:p>
          <a:p>
            <a:r>
              <a:rPr lang="ru-RU" dirty="0" smtClean="0"/>
              <a:t>Г.Н. Давыдова « Нетрадиционные техники рисования.» </a:t>
            </a:r>
            <a:endParaRPr lang="ru-RU" dirty="0" smtClean="0"/>
          </a:p>
          <a:p>
            <a:r>
              <a:rPr lang="ru-RU" dirty="0" smtClean="0"/>
              <a:t>Т.С.Комарова « Детское художественное творчество.»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Рекомендации педагогам.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Использовать разные формы художественной деятельности: коллективное творчество, самостоятельную деятельность по освоению нетрадиционных техник изображения.</a:t>
            </a:r>
          </a:p>
          <a:p>
            <a:pPr>
              <a:buFontTx/>
              <a:buChar char="-"/>
            </a:pPr>
            <a:r>
              <a:rPr lang="ru-RU" dirty="0" smtClean="0"/>
              <a:t>При планировании деятельности по творчеству, соблюдать систему от простого к сложному, учитывать возраст и индивидуальные способности детей.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700" b="1" dirty="0" smtClean="0"/>
              <a:t>Спасибо за внимание</a:t>
            </a:r>
            <a:r>
              <a:rPr lang="en-US" sz="6700" b="1" dirty="0" smtClean="0"/>
              <a:t>!</a:t>
            </a:r>
            <a:endParaRPr lang="ru-RU" sz="67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  <a:r>
              <a:rPr lang="ru-RU" b="1" dirty="0" smtClean="0"/>
              <a:t>Цели:</a:t>
            </a:r>
          </a:p>
          <a:p>
            <a:pPr>
              <a:buNone/>
            </a:pPr>
            <a:endParaRPr lang="ru-RU" b="1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sz="2800" dirty="0" smtClean="0"/>
              <a:t>- Развитие творческих способностей детей, через творческие задания с использованием интересной и необычной изобразительной техники неизвестного материала.</a:t>
            </a:r>
          </a:p>
          <a:p>
            <a:pPr>
              <a:buFontTx/>
              <a:buChar char="-"/>
            </a:pPr>
            <a:r>
              <a:rPr lang="ru-RU" sz="2800" dirty="0" smtClean="0"/>
              <a:t>Использование разнообразных видов детей деятельности в целях повышения эффективности </a:t>
            </a:r>
            <a:r>
              <a:rPr lang="ru-RU" sz="2800" dirty="0" err="1" smtClean="0"/>
              <a:t>воспитательно</a:t>
            </a:r>
            <a:r>
              <a:rPr lang="ru-RU" sz="2800" dirty="0" smtClean="0"/>
              <a:t> – образовательного процесса.</a:t>
            </a:r>
          </a:p>
          <a:p>
            <a:pPr>
              <a:buFontTx/>
              <a:buChar char="-"/>
            </a:pPr>
            <a:r>
              <a:rPr lang="ru-RU" sz="2800" dirty="0" smtClean="0"/>
              <a:t>Уважительное отношение к результатам детского творчества.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lvl="2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+mn-lt"/>
              </a:rPr>
              <a:t>Задачи:</a:t>
            </a:r>
            <a:endParaRPr lang="ru-RU" sz="3200" b="1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sz="2400" dirty="0" smtClean="0"/>
              <a:t>- </a:t>
            </a:r>
            <a:r>
              <a:rPr lang="ru-RU" sz="2400" dirty="0" smtClean="0"/>
              <a:t>Раскрывать значение техники изображения в процессе создания детских рисунков.</a:t>
            </a:r>
          </a:p>
          <a:p>
            <a:pPr>
              <a:buFontTx/>
              <a:buChar char="-"/>
            </a:pPr>
            <a:r>
              <a:rPr lang="ru-RU" sz="2400" dirty="0" smtClean="0"/>
              <a:t>Закреплять и обогащать знания детей о разных видах художественного творчества.</a:t>
            </a:r>
          </a:p>
          <a:p>
            <a:pPr>
              <a:buFontTx/>
              <a:buChar char="-"/>
            </a:pPr>
            <a:r>
              <a:rPr lang="ru-RU" sz="2400" dirty="0" smtClean="0"/>
              <a:t>Воспитывать трудолюбие и желание добиваться успеха собственном трудом.</a:t>
            </a:r>
          </a:p>
          <a:p>
            <a:pPr>
              <a:buFontTx/>
              <a:buChar char="-"/>
            </a:pPr>
            <a:r>
              <a:rPr lang="ru-RU" sz="2400" dirty="0" smtClean="0"/>
              <a:t>Воспитывать внимание, актуальность, творческую самореализацию.</a:t>
            </a:r>
          </a:p>
          <a:p>
            <a:pPr>
              <a:buFontTx/>
              <a:buChar char="-"/>
            </a:pPr>
            <a:r>
              <a:rPr lang="ru-RU" sz="2400" dirty="0" smtClean="0"/>
              <a:t>Развивать художественный вкус, фантазию, изобретательность,</a:t>
            </a:r>
          </a:p>
          <a:p>
            <a:pPr>
              <a:buNone/>
            </a:pPr>
            <a:r>
              <a:rPr lang="ru-RU" sz="2400" dirty="0" smtClean="0"/>
              <a:t>     желание экспериментировать, проявляя яркие познавательные чувства: удивление, сомнение, радость </a:t>
            </a:r>
            <a:r>
              <a:rPr lang="ru-RU" sz="2400" smtClean="0"/>
              <a:t>от узнавание нового. 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Нетрадиционное рисование - это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позновательно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продуктивно,</a:t>
            </a:r>
          </a:p>
          <a:p>
            <a:r>
              <a:rPr lang="ru-RU" dirty="0" smtClean="0"/>
              <a:t>доступно,</a:t>
            </a:r>
          </a:p>
          <a:p>
            <a:r>
              <a:rPr lang="ru-RU" dirty="0" smtClean="0"/>
              <a:t>выразительно,</a:t>
            </a:r>
          </a:p>
          <a:p>
            <a:r>
              <a:rPr lang="ru-RU" dirty="0" smtClean="0"/>
              <a:t>эмоционально,</a:t>
            </a:r>
          </a:p>
          <a:p>
            <a:r>
              <a:rPr lang="ru-RU" dirty="0" smtClean="0"/>
              <a:t>интересно,</a:t>
            </a:r>
          </a:p>
          <a:p>
            <a:r>
              <a:rPr lang="ru-RU" dirty="0" smtClean="0"/>
              <a:t>красиво,</a:t>
            </a:r>
          </a:p>
          <a:p>
            <a:r>
              <a:rPr lang="ru-RU" dirty="0" smtClean="0"/>
              <a:t>весело,</a:t>
            </a:r>
          </a:p>
          <a:p>
            <a:r>
              <a:rPr lang="ru-RU" dirty="0" err="1" smtClean="0"/>
              <a:t>креативно</a:t>
            </a:r>
            <a:r>
              <a:rPr lang="ru-RU" dirty="0" smtClean="0"/>
              <a:t>.  </a:t>
            </a:r>
          </a:p>
          <a:p>
            <a:endParaRPr lang="ru-RU" dirty="0"/>
          </a:p>
        </p:txBody>
      </p:sp>
      <p:pic>
        <p:nvPicPr>
          <p:cNvPr id="6" name="Содержимое 5" descr="images (50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500306"/>
            <a:ext cx="4000528" cy="335758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Рисование вилкой</a:t>
            </a:r>
            <a:endParaRPr lang="ru-RU" b="1" dirty="0"/>
          </a:p>
        </p:txBody>
      </p:sp>
      <p:pic>
        <p:nvPicPr>
          <p:cNvPr id="5" name="Содержимое 4" descr="IMG-20191123-WA000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600200"/>
            <a:ext cx="4643470" cy="48291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IMG-20191123-WA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191123-WA0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2050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 descr="IMG-20191123-WA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191123-WA0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2050" name="Picture 2" descr="C:\Documents and Settings\Администратор\Мои документы\Мамина папка\images (4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Рисунок 5" descr="IMG-20191123-WA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291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Использование нетрадиционной техники рисования с детьми дошкольного возраста.</vt:lpstr>
      <vt:lpstr>« … Детский рисунок, процесс рисования – это частица духовной жизни ребенка. Дети не просто переносят на бумагу что-то из окружающего мира, а живут в этом мире, входя в него, как творцы красоты, наслаждаются этой красотой.»                                 В.Л. Сухомлинский   </vt:lpstr>
      <vt:lpstr>          </vt:lpstr>
      <vt:lpstr>Задачи:</vt:lpstr>
      <vt:lpstr>Нетрадиционное рисование - это</vt:lpstr>
      <vt:lpstr>Рисование вилкой</vt:lpstr>
      <vt:lpstr>Слайд 7</vt:lpstr>
      <vt:lpstr>Слайд 8</vt:lpstr>
      <vt:lpstr>Слайд 9</vt:lpstr>
      <vt:lpstr>Слайд 10</vt:lpstr>
      <vt:lpstr>Оттиск пробкой.</vt:lpstr>
      <vt:lpstr>Оттиск яблоком.</vt:lpstr>
      <vt:lpstr>Оттиск из картофеля.</vt:lpstr>
      <vt:lpstr>Слайд 14</vt:lpstr>
      <vt:lpstr>Фроттаж</vt:lpstr>
      <vt:lpstr>Слайд 16</vt:lpstr>
      <vt:lpstr>Слайд 17</vt:lpstr>
      <vt:lpstr>Рисование ватными палочками.</vt:lpstr>
      <vt:lpstr>Слайд 19</vt:lpstr>
      <vt:lpstr>Слайд 20</vt:lpstr>
      <vt:lpstr>Метод свеча и акварель.</vt:lpstr>
      <vt:lpstr>Слайд 22</vt:lpstr>
      <vt:lpstr>Используемая литература.</vt:lpstr>
      <vt:lpstr>Рекомендации педагогам.</vt:lpstr>
      <vt:lpstr>       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игры с</dc:title>
  <dc:creator>Customer</dc:creator>
  <cp:lastModifiedBy>Customer</cp:lastModifiedBy>
  <cp:revision>92</cp:revision>
  <dcterms:created xsi:type="dcterms:W3CDTF">2010-12-01T16:22:02Z</dcterms:created>
  <dcterms:modified xsi:type="dcterms:W3CDTF">2019-11-27T21:22:44Z</dcterms:modified>
</cp:coreProperties>
</file>