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85" r:id="rId3"/>
    <p:sldId id="286" r:id="rId4"/>
    <p:sldId id="310" r:id="rId5"/>
    <p:sldId id="312" r:id="rId6"/>
    <p:sldId id="283" r:id="rId7"/>
    <p:sldId id="307" r:id="rId8"/>
    <p:sldId id="308" r:id="rId9"/>
    <p:sldId id="293" r:id="rId10"/>
    <p:sldId id="288" r:id="rId11"/>
    <p:sldId id="302" r:id="rId12"/>
    <p:sldId id="297" r:id="rId13"/>
    <p:sldId id="292" r:id="rId14"/>
    <p:sldId id="291" r:id="rId15"/>
    <p:sldId id="296" r:id="rId16"/>
    <p:sldId id="305" r:id="rId17"/>
    <p:sldId id="270" r:id="rId18"/>
    <p:sldId id="280" r:id="rId19"/>
    <p:sldId id="30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xmlns="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8E4EE"/>
    <a:srgbClr val="19D79C"/>
    <a:srgbClr val="FFCC66"/>
    <a:srgbClr val="FF99FF"/>
    <a:srgbClr val="62A883"/>
    <a:srgbClr val="000066"/>
    <a:srgbClr val="B192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2" autoAdjust="0"/>
    <p:restoredTop sz="98706" autoAdjust="0"/>
  </p:normalViewPr>
  <p:slideViewPr>
    <p:cSldViewPr>
      <p:cViewPr varScale="1">
        <p:scale>
          <a:sx n="112" d="100"/>
          <a:sy n="112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4DAC2F-9B0A-4EBA-A588-205E30C99965}" type="doc">
      <dgm:prSet loTypeId="urn:microsoft.com/office/officeart/2005/8/layout/vList5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0CAC833-730D-43D9-9617-4C0DD953EE5A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патриотическое направление воспитания</a:t>
          </a:r>
        </a:p>
      </dgm:t>
    </dgm:pt>
    <dgm:pt modelId="{CF5EADE5-0BFE-415A-A09C-C07C11B87C9F}" type="parTrans" cxnId="{81CA78FD-9AEA-404E-B206-350C355428D7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68CADD-0490-4015-8192-12EE02E8B46F}" type="sibTrans" cxnId="{81CA78FD-9AEA-404E-B206-350C355428D7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13FBBA-C457-4263-BC6C-59A3F3FA03FF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Родина и природа</a:t>
          </a:r>
        </a:p>
      </dgm:t>
    </dgm:pt>
    <dgm:pt modelId="{237AC7E5-2623-4A84-85FB-BA3C8F71627C}" type="parTrans" cxnId="{4BECC2FD-AC79-4E24-B13F-545D5F34DF75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355B26-AD2A-4A72-B9A4-C4163DDBF5A3}" type="sibTrans" cxnId="{4BECC2FD-AC79-4E24-B13F-545D5F34DF75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AEB47A-7C6E-4F7A-8903-67B27AF74C01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духовно-нравственное направление воспитания</a:t>
          </a:r>
        </a:p>
      </dgm:t>
    </dgm:pt>
    <dgm:pt modelId="{14A01793-9BE9-4056-B107-7D0A53F7EF36}" type="parTrans" cxnId="{2749D9C1-1829-40EB-BA20-8F3ADA09512E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0E7BFD-BABE-44BB-8A0D-452BEBCC3870}" type="sibTrans" cxnId="{2749D9C1-1829-40EB-BA20-8F3ADA09512E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9732B5-CDAE-4CD3-A7C7-CB6C07B5D4D9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милосердие, жизнь, добро</a:t>
          </a:r>
        </a:p>
      </dgm:t>
    </dgm:pt>
    <dgm:pt modelId="{0C0D3FDF-8732-49A6-91C8-1B2FA85DDA92}" type="parTrans" cxnId="{160EBB39-97A8-4EB3-93A4-97A3E2BE0F8F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5D20A5-537E-4C61-B000-AFF835CE4DBF}" type="sibTrans" cxnId="{160EBB39-97A8-4EB3-93A4-97A3E2BE0F8F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B3020C-FFF0-4C88-A42A-6FB34C4E48F6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социальное направление воспитания</a:t>
          </a:r>
        </a:p>
      </dgm:t>
    </dgm:pt>
    <dgm:pt modelId="{CF40414E-58DD-47F3-B964-D7FD97FF53B1}" type="parTrans" cxnId="{A260312A-BEC1-4D53-9FA6-332D955935B7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4BD2F2-4BFB-48B4-BE8B-664B3F9B14C0}" type="sibTrans" cxnId="{A260312A-BEC1-4D53-9FA6-332D955935B7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5F9A68-F78B-4911-BEDE-6AD32D6B3A42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человек, семья, дружба, сотрудничество</a:t>
          </a:r>
        </a:p>
      </dgm:t>
    </dgm:pt>
    <dgm:pt modelId="{6E25958F-EBF4-4F98-AE11-C958BB13B4B5}" type="parTrans" cxnId="{FE394487-3032-4EE7-832F-7CF76C36C6C8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7CE164-3670-47BF-9B16-1EC3AADC779D}" type="sibTrans" cxnId="{FE394487-3032-4EE7-832F-7CF76C36C6C8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B07310-9F6D-4C03-9B84-E06078C8AC83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направление воспитания</a:t>
          </a:r>
        </a:p>
      </dgm:t>
    </dgm:pt>
    <dgm:pt modelId="{8DFA7B1D-8EF0-4BC2-B836-AC6AE14C1760}" type="parTrans" cxnId="{16CF49DD-E3F1-4858-A469-A96BCA483B9C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668570-53AF-4EEA-A073-CFC13028F801}" type="sibTrans" cxnId="{16CF49DD-E3F1-4858-A469-A96BCA483B9C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9B9BA8-FE78-424D-8EF9-7DF0A6EF3926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познание</a:t>
          </a:r>
        </a:p>
      </dgm:t>
    </dgm:pt>
    <dgm:pt modelId="{A43FDE08-132A-4C99-9786-9DFAF315E81B}" type="parTrans" cxnId="{CBE5341E-949C-468E-92E4-651AD192AF70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75CB4C-F920-4B0D-B7E7-34AEA8E00EC9}" type="sibTrans" cxnId="{CBE5341E-949C-468E-92E4-651AD192AF70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3BD39C-40FB-4722-A442-6801B79B4B7E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и оздоровительное направление воспитания</a:t>
          </a:r>
        </a:p>
      </dgm:t>
    </dgm:pt>
    <dgm:pt modelId="{701034F3-A517-4EAD-8178-F8E5E21C4138}" type="parTrans" cxnId="{0F52CE63-C302-43E6-A49C-4698AFE96CDC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3981CD-40B8-4757-8149-ECD8B155BFD8}" type="sibTrans" cxnId="{0F52CE63-C302-43E6-A49C-4698AFE96CDC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2A4F3C-811D-475D-8E45-92B074C13D55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жизнь и здоровье</a:t>
          </a:r>
        </a:p>
      </dgm:t>
    </dgm:pt>
    <dgm:pt modelId="{4D9DE71C-4C36-464B-B063-C5C3DFBD95D8}" type="parTrans" cxnId="{11997DD4-966D-45D3-9971-92C0A993910D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301C8D-B47D-468F-9775-237D49AE8669}" type="sibTrans" cxnId="{11997DD4-966D-45D3-9971-92C0A993910D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775A45-FAB1-4FD6-A711-B5A05D942EAD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трудовое направление воспитания</a:t>
          </a:r>
        </a:p>
      </dgm:t>
    </dgm:pt>
    <dgm:pt modelId="{868AF346-599B-4530-BB72-FAF7D53D5036}" type="parTrans" cxnId="{1EFC4295-AEA7-4DF3-B1C9-E6DAB452F67C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F0013-6F14-4313-8290-AE942FE9B0AF}" type="sibTrans" cxnId="{1EFC4295-AEA7-4DF3-B1C9-E6DAB452F67C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2054C-88DE-43A1-AF25-BFCF256300CC}">
      <dgm:prSet custT="1"/>
      <dgm:spPr/>
      <dgm:t>
        <a:bodyPr/>
        <a:lstStyle/>
        <a:p>
          <a:pPr marL="114300" lvl="1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труд</a:t>
          </a:r>
        </a:p>
      </dgm:t>
    </dgm:pt>
    <dgm:pt modelId="{A37639E8-CCB2-409D-8C6A-62DCC7B3AEBE}" type="parTrans" cxnId="{755C39E8-412C-4318-918A-4F94C09582A5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50A90-545C-4D41-A645-2FCF3FEAB171}" type="sibTrans" cxnId="{755C39E8-412C-4318-918A-4F94C09582A5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C85422-3909-45D2-B91F-6814EBE3FF47}">
      <dgm:prSet custT="1"/>
      <dgm:spPr/>
      <dgm:t>
        <a:bodyPr/>
        <a:lstStyle/>
        <a:p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D832D4-499E-496D-8CC1-4B873BB38724}" type="parTrans" cxnId="{95F8B95F-5891-4CA8-82A1-96CB70224A66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37D72-1B57-4A5B-88BA-255966CDDB5D}" type="sibTrans" cxnId="{95F8B95F-5891-4CA8-82A1-96CB70224A66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B3F464-0F44-4BDF-BAD5-A49C0581A422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эстетическое направление воспитания </a:t>
          </a:r>
        </a:p>
        <a:p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0F9F9C-B6B1-45EB-A33C-3A21AD7B84A9}" type="parTrans" cxnId="{BA8C15B7-6127-45EF-BDB7-AA76ED175236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9F6CE6-633B-4398-8612-14929581F29E}" type="sibTrans" cxnId="{BA8C15B7-6127-45EF-BDB7-AA76ED175236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EA81A-6006-4F7B-9299-DF1D548800D6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красота </a:t>
          </a:r>
        </a:p>
      </dgm:t>
    </dgm:pt>
    <dgm:pt modelId="{F90394C0-CB69-4A78-B743-BC2327D667C2}" type="parTrans" cxnId="{48FB05FD-134B-4788-A841-4E14FA75FF10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D25AA3-128D-4E29-B6DC-27DE87429352}" type="sibTrans" cxnId="{48FB05FD-134B-4788-A841-4E14FA75FF10}">
      <dgm:prSet/>
      <dgm:spPr/>
      <dgm:t>
        <a:bodyPr/>
        <a:lstStyle/>
        <a:p>
          <a:endParaRPr lang="ru-RU" sz="1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BE54B4-CE2F-4A63-BFE9-A8E22B4934FF}" type="pres">
      <dgm:prSet presAssocID="{EF4DAC2F-9B0A-4EBA-A588-205E30C999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D7AAB8-AC76-4940-B06A-F4BF3D307D29}" type="pres">
      <dgm:prSet presAssocID="{F0CAC833-730D-43D9-9617-4C0DD953EE5A}" presName="linNode" presStyleCnt="0"/>
      <dgm:spPr/>
    </dgm:pt>
    <dgm:pt modelId="{2856E9C7-85D1-4E52-B158-1936E42353FA}" type="pres">
      <dgm:prSet presAssocID="{F0CAC833-730D-43D9-9617-4C0DD953EE5A}" presName="parentText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3F416-DF60-4944-94F6-140C8F33C2ED}" type="pres">
      <dgm:prSet presAssocID="{F0CAC833-730D-43D9-9617-4C0DD953EE5A}" presName="descendantText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FB886-2440-4530-9F25-C8095B473450}" type="pres">
      <dgm:prSet presAssocID="{3B68CADD-0490-4015-8192-12EE02E8B46F}" presName="sp" presStyleCnt="0"/>
      <dgm:spPr/>
    </dgm:pt>
    <dgm:pt modelId="{336C08F9-A988-4C8C-BB68-4695B21C5BDF}" type="pres">
      <dgm:prSet presAssocID="{02AEB47A-7C6E-4F7A-8903-67B27AF74C01}" presName="linNode" presStyleCnt="0"/>
      <dgm:spPr/>
    </dgm:pt>
    <dgm:pt modelId="{7A813F2D-C364-4DF9-B051-EFC775F13030}" type="pres">
      <dgm:prSet presAssocID="{02AEB47A-7C6E-4F7A-8903-67B27AF74C01}" presName="parentText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19C45-3B46-47E4-AB70-800B3DE3E4A4}" type="pres">
      <dgm:prSet presAssocID="{02AEB47A-7C6E-4F7A-8903-67B27AF74C01}" presName="descendantText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28BA7-8F25-4C69-8794-AE1C5111248D}" type="pres">
      <dgm:prSet presAssocID="{000E7BFD-BABE-44BB-8A0D-452BEBCC3870}" presName="sp" presStyleCnt="0"/>
      <dgm:spPr/>
    </dgm:pt>
    <dgm:pt modelId="{CF9025E9-2E26-41EC-A54C-1D9AB69F1AC0}" type="pres">
      <dgm:prSet presAssocID="{6AB3020C-FFF0-4C88-A42A-6FB34C4E48F6}" presName="linNode" presStyleCnt="0"/>
      <dgm:spPr/>
    </dgm:pt>
    <dgm:pt modelId="{F925F6EE-8E20-46F8-A298-F82478DBBDD4}" type="pres">
      <dgm:prSet presAssocID="{6AB3020C-FFF0-4C88-A42A-6FB34C4E48F6}" presName="parentText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BE864-878F-4B73-A470-96EB7B817925}" type="pres">
      <dgm:prSet presAssocID="{6AB3020C-FFF0-4C88-A42A-6FB34C4E48F6}" presName="descendantText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CD63F-6CA2-47C6-9080-38EAAD5A945B}" type="pres">
      <dgm:prSet presAssocID="{774BD2F2-4BFB-48B4-BE8B-664B3F9B14C0}" presName="sp" presStyleCnt="0"/>
      <dgm:spPr/>
    </dgm:pt>
    <dgm:pt modelId="{E597F5B5-D30B-4B2A-9F8E-048B24D8A4A7}" type="pres">
      <dgm:prSet presAssocID="{2DB07310-9F6D-4C03-9B84-E06078C8AC83}" presName="linNode" presStyleCnt="0"/>
      <dgm:spPr/>
    </dgm:pt>
    <dgm:pt modelId="{FBEBF1FB-0D1F-478B-ABBF-44713101AF4B}" type="pres">
      <dgm:prSet presAssocID="{2DB07310-9F6D-4C03-9B84-E06078C8AC83}" presName="parentText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05FA4-7D68-49A3-9C6B-CC886B4BCC94}" type="pres">
      <dgm:prSet presAssocID="{2DB07310-9F6D-4C03-9B84-E06078C8AC83}" presName="descendantText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D8B4CF-89F5-4615-9BDD-E9A9A20F2A80}" type="pres">
      <dgm:prSet presAssocID="{C6668570-53AF-4EEA-A073-CFC13028F801}" presName="sp" presStyleCnt="0"/>
      <dgm:spPr/>
    </dgm:pt>
    <dgm:pt modelId="{31C3BF68-5073-481F-AE11-DA71E4E0B1F6}" type="pres">
      <dgm:prSet presAssocID="{A73BD39C-40FB-4722-A442-6801B79B4B7E}" presName="linNode" presStyleCnt="0"/>
      <dgm:spPr/>
    </dgm:pt>
    <dgm:pt modelId="{EB4CE94F-4181-484E-9B2B-CC6B8C07FB02}" type="pres">
      <dgm:prSet presAssocID="{A73BD39C-40FB-4722-A442-6801B79B4B7E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DE2BC-91EA-46AD-980F-1C572DDC2A46}" type="pres">
      <dgm:prSet presAssocID="{A73BD39C-40FB-4722-A442-6801B79B4B7E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8A8F8-26FC-4A64-91A4-FB63C6772229}" type="pres">
      <dgm:prSet presAssocID="{013981CD-40B8-4757-8149-ECD8B155BFD8}" presName="sp" presStyleCnt="0"/>
      <dgm:spPr/>
    </dgm:pt>
    <dgm:pt modelId="{2AC2D8DA-13A8-4C9E-B760-EAB6F59CFD65}" type="pres">
      <dgm:prSet presAssocID="{E7775A45-FAB1-4FD6-A711-B5A05D942EAD}" presName="linNode" presStyleCnt="0"/>
      <dgm:spPr/>
    </dgm:pt>
    <dgm:pt modelId="{5BB74C32-661F-4D38-BC62-26A6BDD350DC}" type="pres">
      <dgm:prSet presAssocID="{E7775A45-FAB1-4FD6-A711-B5A05D942EAD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EBE1E9-A280-4BE3-8E19-3B1995D1CD9C}" type="pres">
      <dgm:prSet presAssocID="{E7775A45-FAB1-4FD6-A711-B5A05D942EAD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1DFC1-15C0-411D-A32D-2063FD7809EE}" type="pres">
      <dgm:prSet presAssocID="{025F0013-6F14-4313-8290-AE942FE9B0AF}" presName="sp" presStyleCnt="0"/>
      <dgm:spPr/>
    </dgm:pt>
    <dgm:pt modelId="{4A4AAE1E-D30C-4F65-9745-391B7CE87EF6}" type="pres">
      <dgm:prSet presAssocID="{D3B3F464-0F44-4BDF-BAD5-A49C0581A422}" presName="linNode" presStyleCnt="0"/>
      <dgm:spPr/>
    </dgm:pt>
    <dgm:pt modelId="{3A3AA8FE-500F-488B-B595-56B68064C646}" type="pres">
      <dgm:prSet presAssocID="{D3B3F464-0F44-4BDF-BAD5-A49C0581A422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150C4-3394-4A4B-966E-FF95154C2928}" type="pres">
      <dgm:prSet presAssocID="{D3B3F464-0F44-4BDF-BAD5-A49C0581A422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4184C-F106-4733-9081-FA795F089A0F}" type="presOf" srcId="{2DB07310-9F6D-4C03-9B84-E06078C8AC83}" destId="{FBEBF1FB-0D1F-478B-ABBF-44713101AF4B}" srcOrd="0" destOrd="0" presId="urn:microsoft.com/office/officeart/2005/8/layout/vList5"/>
    <dgm:cxn modelId="{34B9AF9C-A350-41FB-AAB3-C68B181503BA}" type="presOf" srcId="{02AEB47A-7C6E-4F7A-8903-67B27AF74C01}" destId="{7A813F2D-C364-4DF9-B051-EFC775F13030}" srcOrd="0" destOrd="0" presId="urn:microsoft.com/office/officeart/2005/8/layout/vList5"/>
    <dgm:cxn modelId="{95F8B95F-5891-4CA8-82A1-96CB70224A66}" srcId="{F0CAC833-730D-43D9-9617-4C0DD953EE5A}" destId="{28C85422-3909-45D2-B91F-6814EBE3FF47}" srcOrd="1" destOrd="0" parTransId="{46D832D4-499E-496D-8CC1-4B873BB38724}" sibTransId="{11F37D72-1B57-4A5B-88BA-255966CDDB5D}"/>
    <dgm:cxn modelId="{7FC3EB04-9FA4-4945-A71E-EEDAC8AC17D0}" type="presOf" srcId="{F0CAC833-730D-43D9-9617-4C0DD953EE5A}" destId="{2856E9C7-85D1-4E52-B158-1936E42353FA}" srcOrd="0" destOrd="0" presId="urn:microsoft.com/office/officeart/2005/8/layout/vList5"/>
    <dgm:cxn modelId="{CBE5341E-949C-468E-92E4-651AD192AF70}" srcId="{2DB07310-9F6D-4C03-9B84-E06078C8AC83}" destId="{009B9BA8-FE78-424D-8EF9-7DF0A6EF3926}" srcOrd="0" destOrd="0" parTransId="{A43FDE08-132A-4C99-9786-9DFAF315E81B}" sibTransId="{1275CB4C-F920-4B0D-B7E7-34AEA8E00EC9}"/>
    <dgm:cxn modelId="{3E710086-80A3-4A9A-BCEE-6C475155D961}" type="presOf" srcId="{E7775A45-FAB1-4FD6-A711-B5A05D942EAD}" destId="{5BB74C32-661F-4D38-BC62-26A6BDD350DC}" srcOrd="0" destOrd="0" presId="urn:microsoft.com/office/officeart/2005/8/layout/vList5"/>
    <dgm:cxn modelId="{1EFC4295-AEA7-4DF3-B1C9-E6DAB452F67C}" srcId="{EF4DAC2F-9B0A-4EBA-A588-205E30C99965}" destId="{E7775A45-FAB1-4FD6-A711-B5A05D942EAD}" srcOrd="5" destOrd="0" parTransId="{868AF346-599B-4530-BB72-FAF7D53D5036}" sibTransId="{025F0013-6F14-4313-8290-AE942FE9B0AF}"/>
    <dgm:cxn modelId="{24C69026-90F8-4BCC-BB0E-47B5AA7983A1}" type="presOf" srcId="{AE13FBBA-C457-4263-BC6C-59A3F3FA03FF}" destId="{F553F416-DF60-4944-94F6-140C8F33C2ED}" srcOrd="0" destOrd="0" presId="urn:microsoft.com/office/officeart/2005/8/layout/vList5"/>
    <dgm:cxn modelId="{A260312A-BEC1-4D53-9FA6-332D955935B7}" srcId="{EF4DAC2F-9B0A-4EBA-A588-205E30C99965}" destId="{6AB3020C-FFF0-4C88-A42A-6FB34C4E48F6}" srcOrd="2" destOrd="0" parTransId="{CF40414E-58DD-47F3-B964-D7FD97FF53B1}" sibTransId="{774BD2F2-4BFB-48B4-BE8B-664B3F9B14C0}"/>
    <dgm:cxn modelId="{160EBB39-97A8-4EB3-93A4-97A3E2BE0F8F}" srcId="{02AEB47A-7C6E-4F7A-8903-67B27AF74C01}" destId="{3B9732B5-CDAE-4CD3-A7C7-CB6C07B5D4D9}" srcOrd="0" destOrd="0" parTransId="{0C0D3FDF-8732-49A6-91C8-1B2FA85DDA92}" sibTransId="{315D20A5-537E-4C61-B000-AFF835CE4DBF}"/>
    <dgm:cxn modelId="{11997DD4-966D-45D3-9971-92C0A993910D}" srcId="{A73BD39C-40FB-4722-A442-6801B79B4B7E}" destId="{8B2A4F3C-811D-475D-8E45-92B074C13D55}" srcOrd="0" destOrd="0" parTransId="{4D9DE71C-4C36-464B-B063-C5C3DFBD95D8}" sibTransId="{BD301C8D-B47D-468F-9775-237D49AE8669}"/>
    <dgm:cxn modelId="{0F52CE63-C302-43E6-A49C-4698AFE96CDC}" srcId="{EF4DAC2F-9B0A-4EBA-A588-205E30C99965}" destId="{A73BD39C-40FB-4722-A442-6801B79B4B7E}" srcOrd="4" destOrd="0" parTransId="{701034F3-A517-4EAD-8178-F8E5E21C4138}" sibTransId="{013981CD-40B8-4757-8149-ECD8B155BFD8}"/>
    <dgm:cxn modelId="{3058C21F-9709-4CBF-A074-1EB520CC8837}" type="presOf" srcId="{D05F9A68-F78B-4911-BEDE-6AD32D6B3A42}" destId="{090BE864-878F-4B73-A470-96EB7B817925}" srcOrd="0" destOrd="0" presId="urn:microsoft.com/office/officeart/2005/8/layout/vList5"/>
    <dgm:cxn modelId="{755C39E8-412C-4318-918A-4F94C09582A5}" srcId="{E7775A45-FAB1-4FD6-A711-B5A05D942EAD}" destId="{6262054C-88DE-43A1-AF25-BFCF256300CC}" srcOrd="0" destOrd="0" parTransId="{A37639E8-CCB2-409D-8C6A-62DCC7B3AEBE}" sibTransId="{32D50A90-545C-4D41-A645-2FCF3FEAB171}"/>
    <dgm:cxn modelId="{48FB05FD-134B-4788-A841-4E14FA75FF10}" srcId="{D3B3F464-0F44-4BDF-BAD5-A49C0581A422}" destId="{24BEA81A-6006-4F7B-9299-DF1D548800D6}" srcOrd="0" destOrd="0" parTransId="{F90394C0-CB69-4A78-B743-BC2327D667C2}" sibTransId="{C2D25AA3-128D-4E29-B6DC-27DE87429352}"/>
    <dgm:cxn modelId="{FE394487-3032-4EE7-832F-7CF76C36C6C8}" srcId="{6AB3020C-FFF0-4C88-A42A-6FB34C4E48F6}" destId="{D05F9A68-F78B-4911-BEDE-6AD32D6B3A42}" srcOrd="0" destOrd="0" parTransId="{6E25958F-EBF4-4F98-AE11-C958BB13B4B5}" sibTransId="{8C7CE164-3670-47BF-9B16-1EC3AADC779D}"/>
    <dgm:cxn modelId="{78D7B03B-F60B-4105-B2A0-9ABACA4E1F5E}" type="presOf" srcId="{009B9BA8-FE78-424D-8EF9-7DF0A6EF3926}" destId="{70005FA4-7D68-49A3-9C6B-CC886B4BCC94}" srcOrd="0" destOrd="0" presId="urn:microsoft.com/office/officeart/2005/8/layout/vList5"/>
    <dgm:cxn modelId="{18115033-E3BB-4BAA-8F90-DCE1BB96634E}" type="presOf" srcId="{3B9732B5-CDAE-4CD3-A7C7-CB6C07B5D4D9}" destId="{28419C45-3B46-47E4-AB70-800B3DE3E4A4}" srcOrd="0" destOrd="0" presId="urn:microsoft.com/office/officeart/2005/8/layout/vList5"/>
    <dgm:cxn modelId="{4BECC2FD-AC79-4E24-B13F-545D5F34DF75}" srcId="{F0CAC833-730D-43D9-9617-4C0DD953EE5A}" destId="{AE13FBBA-C457-4263-BC6C-59A3F3FA03FF}" srcOrd="0" destOrd="0" parTransId="{237AC7E5-2623-4A84-85FB-BA3C8F71627C}" sibTransId="{D2355B26-AD2A-4A72-B9A4-C4163DDBF5A3}"/>
    <dgm:cxn modelId="{2E993FD9-DBCF-40A6-A945-7D46BEBA2A8F}" type="presOf" srcId="{24BEA81A-6006-4F7B-9299-DF1D548800D6}" destId="{F65150C4-3394-4A4B-966E-FF95154C2928}" srcOrd="0" destOrd="0" presId="urn:microsoft.com/office/officeart/2005/8/layout/vList5"/>
    <dgm:cxn modelId="{064AE68E-B13A-4A59-AB62-BBA6F6C1EED0}" type="presOf" srcId="{6262054C-88DE-43A1-AF25-BFCF256300CC}" destId="{47EBE1E9-A280-4BE3-8E19-3B1995D1CD9C}" srcOrd="0" destOrd="0" presId="urn:microsoft.com/office/officeart/2005/8/layout/vList5"/>
    <dgm:cxn modelId="{115E25A0-9300-4642-8061-C8716E2D5C3F}" type="presOf" srcId="{6AB3020C-FFF0-4C88-A42A-6FB34C4E48F6}" destId="{F925F6EE-8E20-46F8-A298-F82478DBBDD4}" srcOrd="0" destOrd="0" presId="urn:microsoft.com/office/officeart/2005/8/layout/vList5"/>
    <dgm:cxn modelId="{7F37B9DC-E4C5-44A3-AD9C-0C68EBCF17E2}" type="presOf" srcId="{A73BD39C-40FB-4722-A442-6801B79B4B7E}" destId="{EB4CE94F-4181-484E-9B2B-CC6B8C07FB02}" srcOrd="0" destOrd="0" presId="urn:microsoft.com/office/officeart/2005/8/layout/vList5"/>
    <dgm:cxn modelId="{BA8C15B7-6127-45EF-BDB7-AA76ED175236}" srcId="{EF4DAC2F-9B0A-4EBA-A588-205E30C99965}" destId="{D3B3F464-0F44-4BDF-BAD5-A49C0581A422}" srcOrd="6" destOrd="0" parTransId="{290F9F9C-B6B1-45EB-A33C-3A21AD7B84A9}" sibTransId="{179F6CE6-633B-4398-8612-14929581F29E}"/>
    <dgm:cxn modelId="{AF593C45-4C62-40DE-8DDA-FE717A462566}" type="presOf" srcId="{8B2A4F3C-811D-475D-8E45-92B074C13D55}" destId="{EC4DE2BC-91EA-46AD-980F-1C572DDC2A46}" srcOrd="0" destOrd="0" presId="urn:microsoft.com/office/officeart/2005/8/layout/vList5"/>
    <dgm:cxn modelId="{3B0E8406-7A4F-4B06-A035-AE0BD1630D3E}" type="presOf" srcId="{EF4DAC2F-9B0A-4EBA-A588-205E30C99965}" destId="{51BE54B4-CE2F-4A63-BFE9-A8E22B4934FF}" srcOrd="0" destOrd="0" presId="urn:microsoft.com/office/officeart/2005/8/layout/vList5"/>
    <dgm:cxn modelId="{3AD6CB2B-F124-411F-A6EF-7ED277593E8B}" type="presOf" srcId="{D3B3F464-0F44-4BDF-BAD5-A49C0581A422}" destId="{3A3AA8FE-500F-488B-B595-56B68064C646}" srcOrd="0" destOrd="0" presId="urn:microsoft.com/office/officeart/2005/8/layout/vList5"/>
    <dgm:cxn modelId="{2749D9C1-1829-40EB-BA20-8F3ADA09512E}" srcId="{EF4DAC2F-9B0A-4EBA-A588-205E30C99965}" destId="{02AEB47A-7C6E-4F7A-8903-67B27AF74C01}" srcOrd="1" destOrd="0" parTransId="{14A01793-9BE9-4056-B107-7D0A53F7EF36}" sibTransId="{000E7BFD-BABE-44BB-8A0D-452BEBCC3870}"/>
    <dgm:cxn modelId="{82B1569C-FBED-49FE-94F1-660168EAE8BF}" type="presOf" srcId="{28C85422-3909-45D2-B91F-6814EBE3FF47}" destId="{F553F416-DF60-4944-94F6-140C8F33C2ED}" srcOrd="0" destOrd="1" presId="urn:microsoft.com/office/officeart/2005/8/layout/vList5"/>
    <dgm:cxn modelId="{16CF49DD-E3F1-4858-A469-A96BCA483B9C}" srcId="{EF4DAC2F-9B0A-4EBA-A588-205E30C99965}" destId="{2DB07310-9F6D-4C03-9B84-E06078C8AC83}" srcOrd="3" destOrd="0" parTransId="{8DFA7B1D-8EF0-4BC2-B836-AC6AE14C1760}" sibTransId="{C6668570-53AF-4EEA-A073-CFC13028F801}"/>
    <dgm:cxn modelId="{81CA78FD-9AEA-404E-B206-350C355428D7}" srcId="{EF4DAC2F-9B0A-4EBA-A588-205E30C99965}" destId="{F0CAC833-730D-43D9-9617-4C0DD953EE5A}" srcOrd="0" destOrd="0" parTransId="{CF5EADE5-0BFE-415A-A09C-C07C11B87C9F}" sibTransId="{3B68CADD-0490-4015-8192-12EE02E8B46F}"/>
    <dgm:cxn modelId="{0CDB32DE-FCCC-4373-9E4D-89B925CAEBB1}" type="presParOf" srcId="{51BE54B4-CE2F-4A63-BFE9-A8E22B4934FF}" destId="{ADD7AAB8-AC76-4940-B06A-F4BF3D307D29}" srcOrd="0" destOrd="0" presId="urn:microsoft.com/office/officeart/2005/8/layout/vList5"/>
    <dgm:cxn modelId="{8C97A3DD-AFC4-449D-93A6-35C807E07018}" type="presParOf" srcId="{ADD7AAB8-AC76-4940-B06A-F4BF3D307D29}" destId="{2856E9C7-85D1-4E52-B158-1936E42353FA}" srcOrd="0" destOrd="0" presId="urn:microsoft.com/office/officeart/2005/8/layout/vList5"/>
    <dgm:cxn modelId="{607D0ABA-FECF-47A8-A938-25B346582867}" type="presParOf" srcId="{ADD7AAB8-AC76-4940-B06A-F4BF3D307D29}" destId="{F553F416-DF60-4944-94F6-140C8F33C2ED}" srcOrd="1" destOrd="0" presId="urn:microsoft.com/office/officeart/2005/8/layout/vList5"/>
    <dgm:cxn modelId="{38B1A7C7-FAFD-4B2A-9ABE-ED40AE9EF1E1}" type="presParOf" srcId="{51BE54B4-CE2F-4A63-BFE9-A8E22B4934FF}" destId="{333FB886-2440-4530-9F25-C8095B473450}" srcOrd="1" destOrd="0" presId="urn:microsoft.com/office/officeart/2005/8/layout/vList5"/>
    <dgm:cxn modelId="{105BC19F-F3F9-435A-9402-B7ECDB21C8B7}" type="presParOf" srcId="{51BE54B4-CE2F-4A63-BFE9-A8E22B4934FF}" destId="{336C08F9-A988-4C8C-BB68-4695B21C5BDF}" srcOrd="2" destOrd="0" presId="urn:microsoft.com/office/officeart/2005/8/layout/vList5"/>
    <dgm:cxn modelId="{AB1283FC-83D6-4D0E-8D6A-AB45AAFD5759}" type="presParOf" srcId="{336C08F9-A988-4C8C-BB68-4695B21C5BDF}" destId="{7A813F2D-C364-4DF9-B051-EFC775F13030}" srcOrd="0" destOrd="0" presId="urn:microsoft.com/office/officeart/2005/8/layout/vList5"/>
    <dgm:cxn modelId="{E38E85F2-D04E-47CF-820E-FED4974E8200}" type="presParOf" srcId="{336C08F9-A988-4C8C-BB68-4695B21C5BDF}" destId="{28419C45-3B46-47E4-AB70-800B3DE3E4A4}" srcOrd="1" destOrd="0" presId="urn:microsoft.com/office/officeart/2005/8/layout/vList5"/>
    <dgm:cxn modelId="{B1448A74-758C-465D-A3D2-21830DB50C6A}" type="presParOf" srcId="{51BE54B4-CE2F-4A63-BFE9-A8E22B4934FF}" destId="{EED28BA7-8F25-4C69-8794-AE1C5111248D}" srcOrd="3" destOrd="0" presId="urn:microsoft.com/office/officeart/2005/8/layout/vList5"/>
    <dgm:cxn modelId="{1B0F6A12-5120-4444-AB05-EBDB0395FD0B}" type="presParOf" srcId="{51BE54B4-CE2F-4A63-BFE9-A8E22B4934FF}" destId="{CF9025E9-2E26-41EC-A54C-1D9AB69F1AC0}" srcOrd="4" destOrd="0" presId="urn:microsoft.com/office/officeart/2005/8/layout/vList5"/>
    <dgm:cxn modelId="{4D8CBC96-2597-4EE0-B1BC-F23F49A14286}" type="presParOf" srcId="{CF9025E9-2E26-41EC-A54C-1D9AB69F1AC0}" destId="{F925F6EE-8E20-46F8-A298-F82478DBBDD4}" srcOrd="0" destOrd="0" presId="urn:microsoft.com/office/officeart/2005/8/layout/vList5"/>
    <dgm:cxn modelId="{D960AA6D-5A56-4FC4-8911-724A101B285D}" type="presParOf" srcId="{CF9025E9-2E26-41EC-A54C-1D9AB69F1AC0}" destId="{090BE864-878F-4B73-A470-96EB7B817925}" srcOrd="1" destOrd="0" presId="urn:microsoft.com/office/officeart/2005/8/layout/vList5"/>
    <dgm:cxn modelId="{5969F874-972C-429E-84D8-473BA2B2C0AD}" type="presParOf" srcId="{51BE54B4-CE2F-4A63-BFE9-A8E22B4934FF}" destId="{E7DCD63F-6CA2-47C6-9080-38EAAD5A945B}" srcOrd="5" destOrd="0" presId="urn:microsoft.com/office/officeart/2005/8/layout/vList5"/>
    <dgm:cxn modelId="{81C59D6E-41F8-48BE-B01B-B501DBB67DC7}" type="presParOf" srcId="{51BE54B4-CE2F-4A63-BFE9-A8E22B4934FF}" destId="{E597F5B5-D30B-4B2A-9F8E-048B24D8A4A7}" srcOrd="6" destOrd="0" presId="urn:microsoft.com/office/officeart/2005/8/layout/vList5"/>
    <dgm:cxn modelId="{07282FE3-8C7E-481D-A4B6-6576EA3AA9D8}" type="presParOf" srcId="{E597F5B5-D30B-4B2A-9F8E-048B24D8A4A7}" destId="{FBEBF1FB-0D1F-478B-ABBF-44713101AF4B}" srcOrd="0" destOrd="0" presId="urn:microsoft.com/office/officeart/2005/8/layout/vList5"/>
    <dgm:cxn modelId="{56FECE83-C679-44C9-A287-908B9CC737D8}" type="presParOf" srcId="{E597F5B5-D30B-4B2A-9F8E-048B24D8A4A7}" destId="{70005FA4-7D68-49A3-9C6B-CC886B4BCC94}" srcOrd="1" destOrd="0" presId="urn:microsoft.com/office/officeart/2005/8/layout/vList5"/>
    <dgm:cxn modelId="{92284CAF-2F1C-47B5-A8E1-9DBA5F1C7363}" type="presParOf" srcId="{51BE54B4-CE2F-4A63-BFE9-A8E22B4934FF}" destId="{CDD8B4CF-89F5-4615-9BDD-E9A9A20F2A80}" srcOrd="7" destOrd="0" presId="urn:microsoft.com/office/officeart/2005/8/layout/vList5"/>
    <dgm:cxn modelId="{E4BAE015-42EC-4BA0-9D05-35682572A622}" type="presParOf" srcId="{51BE54B4-CE2F-4A63-BFE9-A8E22B4934FF}" destId="{31C3BF68-5073-481F-AE11-DA71E4E0B1F6}" srcOrd="8" destOrd="0" presId="urn:microsoft.com/office/officeart/2005/8/layout/vList5"/>
    <dgm:cxn modelId="{9C22803A-7B57-4EB3-A240-9EABC003EC55}" type="presParOf" srcId="{31C3BF68-5073-481F-AE11-DA71E4E0B1F6}" destId="{EB4CE94F-4181-484E-9B2B-CC6B8C07FB02}" srcOrd="0" destOrd="0" presId="urn:microsoft.com/office/officeart/2005/8/layout/vList5"/>
    <dgm:cxn modelId="{3C46796C-BF69-4701-A43F-A0F458C404CA}" type="presParOf" srcId="{31C3BF68-5073-481F-AE11-DA71E4E0B1F6}" destId="{EC4DE2BC-91EA-46AD-980F-1C572DDC2A46}" srcOrd="1" destOrd="0" presId="urn:microsoft.com/office/officeart/2005/8/layout/vList5"/>
    <dgm:cxn modelId="{FD004974-649A-480E-A6C5-13263CB8C9F5}" type="presParOf" srcId="{51BE54B4-CE2F-4A63-BFE9-A8E22B4934FF}" destId="{ADE8A8F8-26FC-4A64-91A4-FB63C6772229}" srcOrd="9" destOrd="0" presId="urn:microsoft.com/office/officeart/2005/8/layout/vList5"/>
    <dgm:cxn modelId="{5257E43A-6FAE-4EE9-B5D8-A94F406789C2}" type="presParOf" srcId="{51BE54B4-CE2F-4A63-BFE9-A8E22B4934FF}" destId="{2AC2D8DA-13A8-4C9E-B760-EAB6F59CFD65}" srcOrd="10" destOrd="0" presId="urn:microsoft.com/office/officeart/2005/8/layout/vList5"/>
    <dgm:cxn modelId="{DD4B8103-3BA1-4E4E-9CEE-7C2F80F4EBA0}" type="presParOf" srcId="{2AC2D8DA-13A8-4C9E-B760-EAB6F59CFD65}" destId="{5BB74C32-661F-4D38-BC62-26A6BDD350DC}" srcOrd="0" destOrd="0" presId="urn:microsoft.com/office/officeart/2005/8/layout/vList5"/>
    <dgm:cxn modelId="{1AECED65-1336-4CC7-AFCF-E36DC8D1C046}" type="presParOf" srcId="{2AC2D8DA-13A8-4C9E-B760-EAB6F59CFD65}" destId="{47EBE1E9-A280-4BE3-8E19-3B1995D1CD9C}" srcOrd="1" destOrd="0" presId="urn:microsoft.com/office/officeart/2005/8/layout/vList5"/>
    <dgm:cxn modelId="{C98AF376-3FC4-4356-83F7-94AAFFD85AD8}" type="presParOf" srcId="{51BE54B4-CE2F-4A63-BFE9-A8E22B4934FF}" destId="{6281DFC1-15C0-411D-A32D-2063FD7809EE}" srcOrd="11" destOrd="0" presId="urn:microsoft.com/office/officeart/2005/8/layout/vList5"/>
    <dgm:cxn modelId="{72EAF62F-6CA8-4CD9-A1CA-CD11CBF421E4}" type="presParOf" srcId="{51BE54B4-CE2F-4A63-BFE9-A8E22B4934FF}" destId="{4A4AAE1E-D30C-4F65-9745-391B7CE87EF6}" srcOrd="12" destOrd="0" presId="urn:microsoft.com/office/officeart/2005/8/layout/vList5"/>
    <dgm:cxn modelId="{C37DDEA5-730E-402E-98C4-83CB4ADF3C64}" type="presParOf" srcId="{4A4AAE1E-D30C-4F65-9745-391B7CE87EF6}" destId="{3A3AA8FE-500F-488B-B595-56B68064C646}" srcOrd="0" destOrd="0" presId="urn:microsoft.com/office/officeart/2005/8/layout/vList5"/>
    <dgm:cxn modelId="{C39C0433-06C8-455B-9851-758CE70E6570}" type="presParOf" srcId="{4A4AAE1E-D30C-4F65-9745-391B7CE87EF6}" destId="{F65150C4-3394-4A4B-966E-FF95154C29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F36CB4-C64F-4DC3-952F-8DA14647E31D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67B09A9-ACE5-4A92-BFAB-5591E1277481}">
      <dgm:prSet phldrT="[Текст]" custT="1"/>
      <dgm:spPr/>
      <dgm:t>
        <a:bodyPr/>
        <a:lstStyle/>
        <a:p>
          <a:r>
            <a:rPr lang="ru-RU" sz="1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Игры / </a:t>
          </a:r>
          <a:r>
            <a: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Занятия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CA7C6C-3584-42B0-A0AB-5E536109D832}" type="parTrans" cxnId="{5C7911A6-EDBA-4B85-B83A-212B4105B96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0A243F-0D79-4F31-859D-AAEA43D4D3A2}" type="sibTrans" cxnId="{5C7911A6-EDBA-4B85-B83A-212B4105B96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A23763-8F04-4675-83AF-AA0F0E5B995E}">
      <dgm:prSet phldrT="[Текст]" custT="1"/>
      <dgm:spPr/>
      <dgm:t>
        <a:bodyPr/>
        <a:lstStyle/>
        <a:p>
          <a:r>
            <a: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Экскурсии </a:t>
          </a:r>
          <a:r>
            <a:rPr lang="ru-RU" sz="1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мини-музеи «Моя Югра», «Народная кукла»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22BCFC-67FC-4C4B-995D-FAFBDAD40B73}" type="parTrans" cxnId="{74AE2EFF-6E64-4A28-8D7F-5D2C0F978CC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B8E44-9F19-4F12-9022-2106C063C9F8}" type="sibTrans" cxnId="{74AE2EFF-6E64-4A28-8D7F-5D2C0F978CC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C8AF08-7AB9-45AE-AC4C-6882DF66BB8F}">
      <dgm:prSet phldrT="[Текст]" custT="1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ru-RU" sz="1400" b="1" i="1" u="none" strike="noStrike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Праздники,  </a:t>
          </a:r>
          <a:r>
            <a:rPr kumimoji="0" lang="ru-RU" sz="1400" b="1" i="1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развлечения,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викторины, КВН, досуги, </a:t>
          </a:r>
        </a:p>
      </dgm:t>
    </dgm:pt>
    <dgm:pt modelId="{1E9A0902-16E3-4CF9-A903-241FD61BEF45}" type="parTrans" cxnId="{0C655AFC-9EF7-4BA3-8976-DAD73C79148A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252519-F7B9-4F74-B598-D39AA6907DC1}" type="sibTrans" cxnId="{0C655AFC-9EF7-4BA3-8976-DAD73C79148A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6ACE21-A318-4D36-BDB6-F8FF56AFEE7B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ru-RU" sz="1400" b="1" i="1" u="none" strike="noStrike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Беседы духовно-нравственного воспитания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71487-8B4E-41C2-9987-83E7AD4B22FA}" type="parTrans" cxnId="{7A5F98EC-2E39-48E7-AE3F-1E6D94E69B1A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A63D6A-A326-41B2-BAD9-9E1198222629}" type="sibTrans" cxnId="{7A5F98EC-2E39-48E7-AE3F-1E6D94E69B1A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1A7CE-D21B-4A41-B250-F81E26E6F7EA}">
      <dgm:prSet custT="1"/>
      <dgm:spPr/>
      <dgm:t>
        <a:bodyPr/>
        <a:lstStyle/>
        <a:p>
          <a:r>
            <a: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Выставки - вернисажи детского творчества, </a:t>
          </a:r>
          <a:r>
            <a: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оформление стенгазет</a:t>
          </a:r>
        </a:p>
      </dgm:t>
    </dgm:pt>
    <dgm:pt modelId="{A0F55782-564B-4A26-889B-F7F0B476990F}" type="parTrans" cxnId="{0F0CD534-DFB6-432B-A354-240ABC05702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B45B72-2C37-4E6D-9E45-E7CFA1542FC9}" type="sibTrans" cxnId="{0F0CD534-DFB6-432B-A354-240ABC05702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8DB77E-ED9A-467E-ABE8-899B01B34929}">
      <dgm:prSet custT="1"/>
      <dgm:spPr/>
      <dgm:t>
        <a:bodyPr/>
        <a:lstStyle/>
        <a:p>
          <a:r>
            <a: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Театрализованные представления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919E7E-0DF9-4A68-828A-6047E9C077CC}" type="parTrans" cxnId="{1FC36632-4153-45DE-A3FE-077BEE7AB3C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A8E04E-D92E-4118-BEC7-89529AE9182C}" type="sibTrans" cxnId="{1FC36632-4153-45DE-A3FE-077BEE7AB3C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DA6DB7-1A9B-4955-9032-50CECCE0AA5E}">
      <dgm:prSet custT="1"/>
      <dgm:spPr/>
      <dgm:t>
        <a:bodyPr/>
        <a:lstStyle/>
        <a:p>
          <a:r>
            <a: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Чтение художественной литературы, народный фольклор с </a:t>
          </a:r>
          <a:r>
            <a:rPr lang="ru-RU" sz="1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мнемотехникой</a:t>
          </a:r>
        </a:p>
        <a:p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Трудовые поручения в группе и на участке детского сада;</a:t>
          </a:r>
          <a:endParaRPr lang="ru-RU" sz="1400" b="1" i="1" dirty="0" smtClean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B8E85A-CB40-4A9E-84C1-E6B5B9D94564}" type="parTrans" cxnId="{465ED547-E474-44AE-9BA8-76E53C7E4A9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729B5D-F013-46CC-B124-D4EE22F2C3D0}" type="sibTrans" cxnId="{465ED547-E474-44AE-9BA8-76E53C7E4A9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78B0CF-F616-4D84-85BD-712CFFACA944}">
      <dgm:prSet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37841B-A341-4BC2-923E-8BD2FC16C588}" type="parTrans" cxnId="{E644CF3A-BDE0-40AA-92AE-83D165245704}">
      <dgm:prSet/>
      <dgm:spPr/>
      <dgm:t>
        <a:bodyPr/>
        <a:lstStyle/>
        <a:p>
          <a:endParaRPr lang="ru-RU"/>
        </a:p>
      </dgm:t>
    </dgm:pt>
    <dgm:pt modelId="{2FDB004F-A52B-4033-A10A-A2D4CBB6DD87}" type="sibTrans" cxnId="{E644CF3A-BDE0-40AA-92AE-83D165245704}">
      <dgm:prSet/>
      <dgm:spPr/>
      <dgm:t>
        <a:bodyPr/>
        <a:lstStyle/>
        <a:p>
          <a:endParaRPr lang="ru-RU"/>
        </a:p>
      </dgm:t>
    </dgm:pt>
    <dgm:pt modelId="{D7538FC9-3B5F-46C2-85CB-27386928884B}" type="pres">
      <dgm:prSet presAssocID="{33F36CB4-C64F-4DC3-952F-8DA14647E31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EB1E18C-7D5A-4AFA-BBD8-FA91732D9EBB}" type="pres">
      <dgm:prSet presAssocID="{33F36CB4-C64F-4DC3-952F-8DA14647E31D}" presName="Name1" presStyleCnt="0"/>
      <dgm:spPr/>
    </dgm:pt>
    <dgm:pt modelId="{883560FD-57CC-47BC-91EB-6AAD5D9D4C9F}" type="pres">
      <dgm:prSet presAssocID="{33F36CB4-C64F-4DC3-952F-8DA14647E31D}" presName="cycle" presStyleCnt="0"/>
      <dgm:spPr/>
    </dgm:pt>
    <dgm:pt modelId="{BB30B6F5-F65E-4AB2-A7E0-1633042C2D22}" type="pres">
      <dgm:prSet presAssocID="{33F36CB4-C64F-4DC3-952F-8DA14647E31D}" presName="srcNode" presStyleLbl="node1" presStyleIdx="0" presStyleCnt="7"/>
      <dgm:spPr/>
    </dgm:pt>
    <dgm:pt modelId="{C88FD0E6-48EF-4E88-AC33-90D0AA4B65C8}" type="pres">
      <dgm:prSet presAssocID="{33F36CB4-C64F-4DC3-952F-8DA14647E31D}" presName="conn" presStyleLbl="parChTrans1D2" presStyleIdx="0" presStyleCnt="1"/>
      <dgm:spPr/>
      <dgm:t>
        <a:bodyPr/>
        <a:lstStyle/>
        <a:p>
          <a:endParaRPr lang="ru-RU"/>
        </a:p>
      </dgm:t>
    </dgm:pt>
    <dgm:pt modelId="{4B9B7787-5216-42BA-8100-797039A622DF}" type="pres">
      <dgm:prSet presAssocID="{33F36CB4-C64F-4DC3-952F-8DA14647E31D}" presName="extraNode" presStyleLbl="node1" presStyleIdx="0" presStyleCnt="7"/>
      <dgm:spPr/>
    </dgm:pt>
    <dgm:pt modelId="{EFCBDE71-7EF6-4D0C-B70D-4B7A1D797C11}" type="pres">
      <dgm:prSet presAssocID="{33F36CB4-C64F-4DC3-952F-8DA14647E31D}" presName="dstNode" presStyleLbl="node1" presStyleIdx="0" presStyleCnt="7"/>
      <dgm:spPr/>
    </dgm:pt>
    <dgm:pt modelId="{82432386-3569-4898-BD19-04FF1B2CEE21}" type="pres">
      <dgm:prSet presAssocID="{F67B09A9-ACE5-4A92-BFAB-5591E127748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58E94-B747-4E8E-AAF5-C648FEC69DB2}" type="pres">
      <dgm:prSet presAssocID="{F67B09A9-ACE5-4A92-BFAB-5591E1277481}" presName="accent_1" presStyleCnt="0"/>
      <dgm:spPr/>
    </dgm:pt>
    <dgm:pt modelId="{A7128277-5E0D-4948-921B-34BDBCFFE49A}" type="pres">
      <dgm:prSet presAssocID="{F67B09A9-ACE5-4A92-BFAB-5591E1277481}" presName="accentRepeatNode" presStyleLbl="solidFgAcc1" presStyleIdx="0" presStyleCnt="7"/>
      <dgm:spPr/>
    </dgm:pt>
    <dgm:pt modelId="{51C1472E-A815-4502-BF69-9C093D7D3B4A}" type="pres">
      <dgm:prSet presAssocID="{3BA23763-8F04-4675-83AF-AA0F0E5B995E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06EEE-2265-41CF-BD24-86566F310D30}" type="pres">
      <dgm:prSet presAssocID="{3BA23763-8F04-4675-83AF-AA0F0E5B995E}" presName="accent_2" presStyleCnt="0"/>
      <dgm:spPr/>
    </dgm:pt>
    <dgm:pt modelId="{2EEA5B90-A5D2-4EA7-A1CC-473644378886}" type="pres">
      <dgm:prSet presAssocID="{3BA23763-8F04-4675-83AF-AA0F0E5B995E}" presName="accentRepeatNode" presStyleLbl="solidFgAcc1" presStyleIdx="1" presStyleCnt="7"/>
      <dgm:spPr/>
    </dgm:pt>
    <dgm:pt modelId="{FE017FFA-14ED-4A0B-AE56-61E3B123BAEE}" type="pres">
      <dgm:prSet presAssocID="{0FC8AF08-7AB9-45AE-AC4C-6882DF66BB8F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0DFE3-EAD1-4BB0-8839-0B5655B4AE0E}" type="pres">
      <dgm:prSet presAssocID="{0FC8AF08-7AB9-45AE-AC4C-6882DF66BB8F}" presName="accent_3" presStyleCnt="0"/>
      <dgm:spPr/>
    </dgm:pt>
    <dgm:pt modelId="{4E28AFC6-92A8-4A27-B198-B13E82CE1AB0}" type="pres">
      <dgm:prSet presAssocID="{0FC8AF08-7AB9-45AE-AC4C-6882DF66BB8F}" presName="accentRepeatNode" presStyleLbl="solidFgAcc1" presStyleIdx="2" presStyleCnt="7"/>
      <dgm:spPr/>
    </dgm:pt>
    <dgm:pt modelId="{9DD259D6-162B-4139-8BB3-B4935E7595B2}" type="pres">
      <dgm:prSet presAssocID="{986ACE21-A318-4D36-BDB6-F8FF56AFEE7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AD1CE-2CB1-49E0-948F-7F2BFEAD5F84}" type="pres">
      <dgm:prSet presAssocID="{986ACE21-A318-4D36-BDB6-F8FF56AFEE7B}" presName="accent_4" presStyleCnt="0"/>
      <dgm:spPr/>
    </dgm:pt>
    <dgm:pt modelId="{D90A5513-E1DE-45CE-B5AB-1DAC10DAB9BE}" type="pres">
      <dgm:prSet presAssocID="{986ACE21-A318-4D36-BDB6-F8FF56AFEE7B}" presName="accentRepeatNode" presStyleLbl="solidFgAcc1" presStyleIdx="3" presStyleCnt="7"/>
      <dgm:spPr/>
    </dgm:pt>
    <dgm:pt modelId="{B1ABF844-69F9-4A2F-BAB1-F2E4BC330BB8}" type="pres">
      <dgm:prSet presAssocID="{9551A7CE-D21B-4A41-B250-F81E26E6F7EA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5CD3C-9F6F-41EC-A9D0-5A45C02E6539}" type="pres">
      <dgm:prSet presAssocID="{9551A7CE-D21B-4A41-B250-F81E26E6F7EA}" presName="accent_5" presStyleCnt="0"/>
      <dgm:spPr/>
    </dgm:pt>
    <dgm:pt modelId="{8B049C35-8AFE-458A-9FBC-4EAE12E36846}" type="pres">
      <dgm:prSet presAssocID="{9551A7CE-D21B-4A41-B250-F81E26E6F7EA}" presName="accentRepeatNode" presStyleLbl="solidFgAcc1" presStyleIdx="4" presStyleCnt="7"/>
      <dgm:spPr/>
    </dgm:pt>
    <dgm:pt modelId="{9240B970-E134-498C-9F19-80C24D22489E}" type="pres">
      <dgm:prSet presAssocID="{898DB77E-ED9A-467E-ABE8-899B01B34929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2501F5-AA8D-4704-86DA-061BC0877A1E}" type="pres">
      <dgm:prSet presAssocID="{898DB77E-ED9A-467E-ABE8-899B01B34929}" presName="accent_6" presStyleCnt="0"/>
      <dgm:spPr/>
    </dgm:pt>
    <dgm:pt modelId="{D2506FE2-8801-4140-9484-C81C5E64D9DB}" type="pres">
      <dgm:prSet presAssocID="{898DB77E-ED9A-467E-ABE8-899B01B34929}" presName="accentRepeatNode" presStyleLbl="solidFgAcc1" presStyleIdx="5" presStyleCnt="7"/>
      <dgm:spPr/>
    </dgm:pt>
    <dgm:pt modelId="{08819013-19D8-4076-8500-7C1BFA4356BA}" type="pres">
      <dgm:prSet presAssocID="{8EDA6DB7-1A9B-4955-9032-50CECCE0AA5E}" presName="text_7" presStyleLbl="node1" presStyleIdx="6" presStyleCnt="7" custScaleY="117874" custLinFactNeighborX="1944" custLinFactNeighborY="-3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591742-A49E-4E41-84C8-3D3B11F5CA61}" type="pres">
      <dgm:prSet presAssocID="{8EDA6DB7-1A9B-4955-9032-50CECCE0AA5E}" presName="accent_7" presStyleCnt="0"/>
      <dgm:spPr/>
    </dgm:pt>
    <dgm:pt modelId="{54585932-51C9-43D7-AA70-68463E9BA172}" type="pres">
      <dgm:prSet presAssocID="{8EDA6DB7-1A9B-4955-9032-50CECCE0AA5E}" presName="accentRepeatNode" presStyleLbl="solidFgAcc1" presStyleIdx="6" presStyleCnt="7"/>
      <dgm:spPr/>
    </dgm:pt>
  </dgm:ptLst>
  <dgm:cxnLst>
    <dgm:cxn modelId="{50D76479-2FDC-40EE-97DC-B6D9DC408B5D}" type="presOf" srcId="{C90A243F-0D79-4F31-859D-AAEA43D4D3A2}" destId="{C88FD0E6-48EF-4E88-AC33-90D0AA4B65C8}" srcOrd="0" destOrd="0" presId="urn:microsoft.com/office/officeart/2008/layout/VerticalCurvedList"/>
    <dgm:cxn modelId="{7AC42D9A-3200-4D60-8EF0-D1A276C0DFA3}" type="presOf" srcId="{7B78B0CF-F616-4D84-85BD-712CFFACA944}" destId="{08819013-19D8-4076-8500-7C1BFA4356BA}" srcOrd="0" destOrd="1" presId="urn:microsoft.com/office/officeart/2008/layout/VerticalCurvedList"/>
    <dgm:cxn modelId="{465ED547-E474-44AE-9BA8-76E53C7E4A99}" srcId="{33F36CB4-C64F-4DC3-952F-8DA14647E31D}" destId="{8EDA6DB7-1A9B-4955-9032-50CECCE0AA5E}" srcOrd="6" destOrd="0" parTransId="{50B8E85A-CB40-4A9E-84C1-E6B5B9D94564}" sibTransId="{56729B5D-F013-46CC-B124-D4EE22F2C3D0}"/>
    <dgm:cxn modelId="{0F0CD534-DFB6-432B-A354-240ABC057029}" srcId="{33F36CB4-C64F-4DC3-952F-8DA14647E31D}" destId="{9551A7CE-D21B-4A41-B250-F81E26E6F7EA}" srcOrd="4" destOrd="0" parTransId="{A0F55782-564B-4A26-889B-F7F0B476990F}" sibTransId="{B5B45B72-2C37-4E6D-9E45-E7CFA1542FC9}"/>
    <dgm:cxn modelId="{74AE2EFF-6E64-4A28-8D7F-5D2C0F978CC4}" srcId="{33F36CB4-C64F-4DC3-952F-8DA14647E31D}" destId="{3BA23763-8F04-4675-83AF-AA0F0E5B995E}" srcOrd="1" destOrd="0" parTransId="{1C22BCFC-67FC-4C4B-995D-FAFBDAD40B73}" sibTransId="{134B8E44-9F19-4F12-9022-2106C063C9F8}"/>
    <dgm:cxn modelId="{5C7911A6-EDBA-4B85-B83A-212B4105B96D}" srcId="{33F36CB4-C64F-4DC3-952F-8DA14647E31D}" destId="{F67B09A9-ACE5-4A92-BFAB-5591E1277481}" srcOrd="0" destOrd="0" parTransId="{31CA7C6C-3584-42B0-A0AB-5E536109D832}" sibTransId="{C90A243F-0D79-4F31-859D-AAEA43D4D3A2}"/>
    <dgm:cxn modelId="{9FE0B2BD-0EC2-414D-90F4-19217C82DB65}" type="presOf" srcId="{9551A7CE-D21B-4A41-B250-F81E26E6F7EA}" destId="{B1ABF844-69F9-4A2F-BAB1-F2E4BC330BB8}" srcOrd="0" destOrd="0" presId="urn:microsoft.com/office/officeart/2008/layout/VerticalCurvedList"/>
    <dgm:cxn modelId="{E644CF3A-BDE0-40AA-92AE-83D165245704}" srcId="{8EDA6DB7-1A9B-4955-9032-50CECCE0AA5E}" destId="{7B78B0CF-F616-4D84-85BD-712CFFACA944}" srcOrd="0" destOrd="0" parTransId="{D137841B-A341-4BC2-923E-8BD2FC16C588}" sibTransId="{2FDB004F-A52B-4033-A10A-A2D4CBB6DD87}"/>
    <dgm:cxn modelId="{78893ED4-6C96-4D13-942B-7721428782DD}" type="presOf" srcId="{8EDA6DB7-1A9B-4955-9032-50CECCE0AA5E}" destId="{08819013-19D8-4076-8500-7C1BFA4356BA}" srcOrd="0" destOrd="0" presId="urn:microsoft.com/office/officeart/2008/layout/VerticalCurvedList"/>
    <dgm:cxn modelId="{BA9EA9A6-5B31-4D97-B188-24D5A1327BD0}" type="presOf" srcId="{0FC8AF08-7AB9-45AE-AC4C-6882DF66BB8F}" destId="{FE017FFA-14ED-4A0B-AE56-61E3B123BAEE}" srcOrd="0" destOrd="0" presId="urn:microsoft.com/office/officeart/2008/layout/VerticalCurvedList"/>
    <dgm:cxn modelId="{292C0DD4-EE52-45BC-AC57-ED9D5FC407D6}" type="presOf" srcId="{986ACE21-A318-4D36-BDB6-F8FF56AFEE7B}" destId="{9DD259D6-162B-4139-8BB3-B4935E7595B2}" srcOrd="0" destOrd="0" presId="urn:microsoft.com/office/officeart/2008/layout/VerticalCurvedList"/>
    <dgm:cxn modelId="{0C655AFC-9EF7-4BA3-8976-DAD73C79148A}" srcId="{33F36CB4-C64F-4DC3-952F-8DA14647E31D}" destId="{0FC8AF08-7AB9-45AE-AC4C-6882DF66BB8F}" srcOrd="2" destOrd="0" parTransId="{1E9A0902-16E3-4CF9-A903-241FD61BEF45}" sibTransId="{A6252519-F7B9-4F74-B598-D39AA6907DC1}"/>
    <dgm:cxn modelId="{4E455E2B-04AC-44AF-9E7A-C0A392D8AE1B}" type="presOf" srcId="{33F36CB4-C64F-4DC3-952F-8DA14647E31D}" destId="{D7538FC9-3B5F-46C2-85CB-27386928884B}" srcOrd="0" destOrd="0" presId="urn:microsoft.com/office/officeart/2008/layout/VerticalCurvedList"/>
    <dgm:cxn modelId="{CDC82473-07E2-430D-A375-D73D421DF888}" type="presOf" srcId="{3BA23763-8F04-4675-83AF-AA0F0E5B995E}" destId="{51C1472E-A815-4502-BF69-9C093D7D3B4A}" srcOrd="0" destOrd="0" presId="urn:microsoft.com/office/officeart/2008/layout/VerticalCurvedList"/>
    <dgm:cxn modelId="{7455BBBE-1F40-4705-8FC4-5280E2B4D2FA}" type="presOf" srcId="{898DB77E-ED9A-467E-ABE8-899B01B34929}" destId="{9240B970-E134-498C-9F19-80C24D22489E}" srcOrd="0" destOrd="0" presId="urn:microsoft.com/office/officeart/2008/layout/VerticalCurvedList"/>
    <dgm:cxn modelId="{1FC36632-4153-45DE-A3FE-077BEE7AB3C9}" srcId="{33F36CB4-C64F-4DC3-952F-8DA14647E31D}" destId="{898DB77E-ED9A-467E-ABE8-899B01B34929}" srcOrd="5" destOrd="0" parTransId="{23919E7E-0DF9-4A68-828A-6047E9C077CC}" sibTransId="{C3A8E04E-D92E-4118-BEC7-89529AE9182C}"/>
    <dgm:cxn modelId="{98CE76F3-E415-45B3-B7BB-991796FF9FA9}" type="presOf" srcId="{F67B09A9-ACE5-4A92-BFAB-5591E1277481}" destId="{82432386-3569-4898-BD19-04FF1B2CEE21}" srcOrd="0" destOrd="0" presId="urn:microsoft.com/office/officeart/2008/layout/VerticalCurvedList"/>
    <dgm:cxn modelId="{7A5F98EC-2E39-48E7-AE3F-1E6D94E69B1A}" srcId="{33F36CB4-C64F-4DC3-952F-8DA14647E31D}" destId="{986ACE21-A318-4D36-BDB6-F8FF56AFEE7B}" srcOrd="3" destOrd="0" parTransId="{B6371487-8B4E-41C2-9987-83E7AD4B22FA}" sibTransId="{D3A63D6A-A326-41B2-BAD9-9E1198222629}"/>
    <dgm:cxn modelId="{B6AE7E4A-0FCF-4120-B326-494DBDFE8335}" type="presParOf" srcId="{D7538FC9-3B5F-46C2-85CB-27386928884B}" destId="{1EB1E18C-7D5A-4AFA-BBD8-FA91732D9EBB}" srcOrd="0" destOrd="0" presId="urn:microsoft.com/office/officeart/2008/layout/VerticalCurvedList"/>
    <dgm:cxn modelId="{B0FD9C45-6BCF-4CA6-B2FE-F4175713A796}" type="presParOf" srcId="{1EB1E18C-7D5A-4AFA-BBD8-FA91732D9EBB}" destId="{883560FD-57CC-47BC-91EB-6AAD5D9D4C9F}" srcOrd="0" destOrd="0" presId="urn:microsoft.com/office/officeart/2008/layout/VerticalCurvedList"/>
    <dgm:cxn modelId="{4007222B-30CC-4C79-929A-19806D0B0A80}" type="presParOf" srcId="{883560FD-57CC-47BC-91EB-6AAD5D9D4C9F}" destId="{BB30B6F5-F65E-4AB2-A7E0-1633042C2D22}" srcOrd="0" destOrd="0" presId="urn:microsoft.com/office/officeart/2008/layout/VerticalCurvedList"/>
    <dgm:cxn modelId="{FA27B78C-433F-4286-8E4A-4FE5803BB539}" type="presParOf" srcId="{883560FD-57CC-47BC-91EB-6AAD5D9D4C9F}" destId="{C88FD0E6-48EF-4E88-AC33-90D0AA4B65C8}" srcOrd="1" destOrd="0" presId="urn:microsoft.com/office/officeart/2008/layout/VerticalCurvedList"/>
    <dgm:cxn modelId="{F854CFC2-F7B9-45E8-BDA1-9F14DEBC7225}" type="presParOf" srcId="{883560FD-57CC-47BC-91EB-6AAD5D9D4C9F}" destId="{4B9B7787-5216-42BA-8100-797039A622DF}" srcOrd="2" destOrd="0" presId="urn:microsoft.com/office/officeart/2008/layout/VerticalCurvedList"/>
    <dgm:cxn modelId="{B595BA7E-F797-4278-B2E1-CE436ED3FE65}" type="presParOf" srcId="{883560FD-57CC-47BC-91EB-6AAD5D9D4C9F}" destId="{EFCBDE71-7EF6-4D0C-B70D-4B7A1D797C11}" srcOrd="3" destOrd="0" presId="urn:microsoft.com/office/officeart/2008/layout/VerticalCurvedList"/>
    <dgm:cxn modelId="{C7AEC23B-ACF8-4812-8109-2DC852167800}" type="presParOf" srcId="{1EB1E18C-7D5A-4AFA-BBD8-FA91732D9EBB}" destId="{82432386-3569-4898-BD19-04FF1B2CEE21}" srcOrd="1" destOrd="0" presId="urn:microsoft.com/office/officeart/2008/layout/VerticalCurvedList"/>
    <dgm:cxn modelId="{57DD364B-91BF-4AE8-8448-8100C6692CC9}" type="presParOf" srcId="{1EB1E18C-7D5A-4AFA-BBD8-FA91732D9EBB}" destId="{D6458E94-B747-4E8E-AAF5-C648FEC69DB2}" srcOrd="2" destOrd="0" presId="urn:microsoft.com/office/officeart/2008/layout/VerticalCurvedList"/>
    <dgm:cxn modelId="{78F1FD52-CC19-40BD-AF69-4081C668F00D}" type="presParOf" srcId="{D6458E94-B747-4E8E-AAF5-C648FEC69DB2}" destId="{A7128277-5E0D-4948-921B-34BDBCFFE49A}" srcOrd="0" destOrd="0" presId="urn:microsoft.com/office/officeart/2008/layout/VerticalCurvedList"/>
    <dgm:cxn modelId="{5B1CC85B-4D46-485F-AF49-BD85744697D1}" type="presParOf" srcId="{1EB1E18C-7D5A-4AFA-BBD8-FA91732D9EBB}" destId="{51C1472E-A815-4502-BF69-9C093D7D3B4A}" srcOrd="3" destOrd="0" presId="urn:microsoft.com/office/officeart/2008/layout/VerticalCurvedList"/>
    <dgm:cxn modelId="{2BDF18A8-0BF6-42F5-AB6E-A681AFDD3B80}" type="presParOf" srcId="{1EB1E18C-7D5A-4AFA-BBD8-FA91732D9EBB}" destId="{CD506EEE-2265-41CF-BD24-86566F310D30}" srcOrd="4" destOrd="0" presId="urn:microsoft.com/office/officeart/2008/layout/VerticalCurvedList"/>
    <dgm:cxn modelId="{119B98F1-284F-4C52-90C3-6F5772E275E0}" type="presParOf" srcId="{CD506EEE-2265-41CF-BD24-86566F310D30}" destId="{2EEA5B90-A5D2-4EA7-A1CC-473644378886}" srcOrd="0" destOrd="0" presId="urn:microsoft.com/office/officeart/2008/layout/VerticalCurvedList"/>
    <dgm:cxn modelId="{F0B95048-247E-4237-BA60-491258F11A22}" type="presParOf" srcId="{1EB1E18C-7D5A-4AFA-BBD8-FA91732D9EBB}" destId="{FE017FFA-14ED-4A0B-AE56-61E3B123BAEE}" srcOrd="5" destOrd="0" presId="urn:microsoft.com/office/officeart/2008/layout/VerticalCurvedList"/>
    <dgm:cxn modelId="{443BCF70-A29B-465F-8E85-4B0226875276}" type="presParOf" srcId="{1EB1E18C-7D5A-4AFA-BBD8-FA91732D9EBB}" destId="{FE20DFE3-EAD1-4BB0-8839-0B5655B4AE0E}" srcOrd="6" destOrd="0" presId="urn:microsoft.com/office/officeart/2008/layout/VerticalCurvedList"/>
    <dgm:cxn modelId="{E99DD2E3-8CDA-4598-A95A-4B2C50F57826}" type="presParOf" srcId="{FE20DFE3-EAD1-4BB0-8839-0B5655B4AE0E}" destId="{4E28AFC6-92A8-4A27-B198-B13E82CE1AB0}" srcOrd="0" destOrd="0" presId="urn:microsoft.com/office/officeart/2008/layout/VerticalCurvedList"/>
    <dgm:cxn modelId="{60C6E542-1B09-46F6-BCA0-22FED39E2941}" type="presParOf" srcId="{1EB1E18C-7D5A-4AFA-BBD8-FA91732D9EBB}" destId="{9DD259D6-162B-4139-8BB3-B4935E7595B2}" srcOrd="7" destOrd="0" presId="urn:microsoft.com/office/officeart/2008/layout/VerticalCurvedList"/>
    <dgm:cxn modelId="{F35C31C3-D3ED-41CA-BB19-D5ECBA4BEAC9}" type="presParOf" srcId="{1EB1E18C-7D5A-4AFA-BBD8-FA91732D9EBB}" destId="{624AD1CE-2CB1-49E0-948F-7F2BFEAD5F84}" srcOrd="8" destOrd="0" presId="urn:microsoft.com/office/officeart/2008/layout/VerticalCurvedList"/>
    <dgm:cxn modelId="{E2C0C3EF-515E-44C3-A051-190E3E3B36D1}" type="presParOf" srcId="{624AD1CE-2CB1-49E0-948F-7F2BFEAD5F84}" destId="{D90A5513-E1DE-45CE-B5AB-1DAC10DAB9BE}" srcOrd="0" destOrd="0" presId="urn:microsoft.com/office/officeart/2008/layout/VerticalCurvedList"/>
    <dgm:cxn modelId="{7CA606A1-6AA6-4C1C-A7B6-A55103FE8CFC}" type="presParOf" srcId="{1EB1E18C-7D5A-4AFA-BBD8-FA91732D9EBB}" destId="{B1ABF844-69F9-4A2F-BAB1-F2E4BC330BB8}" srcOrd="9" destOrd="0" presId="urn:microsoft.com/office/officeart/2008/layout/VerticalCurvedList"/>
    <dgm:cxn modelId="{CBD8420C-5CEA-4500-A931-F29CB65E6D4F}" type="presParOf" srcId="{1EB1E18C-7D5A-4AFA-BBD8-FA91732D9EBB}" destId="{8FC5CD3C-9F6F-41EC-A9D0-5A45C02E6539}" srcOrd="10" destOrd="0" presId="urn:microsoft.com/office/officeart/2008/layout/VerticalCurvedList"/>
    <dgm:cxn modelId="{634B252A-12BE-44E0-AE56-854C33BE36D1}" type="presParOf" srcId="{8FC5CD3C-9F6F-41EC-A9D0-5A45C02E6539}" destId="{8B049C35-8AFE-458A-9FBC-4EAE12E36846}" srcOrd="0" destOrd="0" presId="urn:microsoft.com/office/officeart/2008/layout/VerticalCurvedList"/>
    <dgm:cxn modelId="{187EF177-9886-4F87-889F-C125AA36D06A}" type="presParOf" srcId="{1EB1E18C-7D5A-4AFA-BBD8-FA91732D9EBB}" destId="{9240B970-E134-498C-9F19-80C24D22489E}" srcOrd="11" destOrd="0" presId="urn:microsoft.com/office/officeart/2008/layout/VerticalCurvedList"/>
    <dgm:cxn modelId="{F152FB9B-7035-4B57-9682-67F6659F4A58}" type="presParOf" srcId="{1EB1E18C-7D5A-4AFA-BBD8-FA91732D9EBB}" destId="{462501F5-AA8D-4704-86DA-061BC0877A1E}" srcOrd="12" destOrd="0" presId="urn:microsoft.com/office/officeart/2008/layout/VerticalCurvedList"/>
    <dgm:cxn modelId="{3EC82A00-BB56-4D60-B821-2ECB4C8D443D}" type="presParOf" srcId="{462501F5-AA8D-4704-86DA-061BC0877A1E}" destId="{D2506FE2-8801-4140-9484-C81C5E64D9DB}" srcOrd="0" destOrd="0" presId="urn:microsoft.com/office/officeart/2008/layout/VerticalCurvedList"/>
    <dgm:cxn modelId="{53C75E0F-4642-4DA1-B266-EF9A9AD6D3A6}" type="presParOf" srcId="{1EB1E18C-7D5A-4AFA-BBD8-FA91732D9EBB}" destId="{08819013-19D8-4076-8500-7C1BFA4356BA}" srcOrd="13" destOrd="0" presId="urn:microsoft.com/office/officeart/2008/layout/VerticalCurvedList"/>
    <dgm:cxn modelId="{E547AB39-89A6-457A-8993-F35BB9CEB804}" type="presParOf" srcId="{1EB1E18C-7D5A-4AFA-BBD8-FA91732D9EBB}" destId="{8F591742-A49E-4E41-84C8-3D3B11F5CA61}" srcOrd="14" destOrd="0" presId="urn:microsoft.com/office/officeart/2008/layout/VerticalCurvedList"/>
    <dgm:cxn modelId="{96A10941-0EE9-45E2-B510-FE7685AE0963}" type="presParOf" srcId="{8F591742-A49E-4E41-84C8-3D3B11F5CA61}" destId="{54585932-51C9-43D7-AA70-68463E9BA17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53F416-DF60-4944-94F6-140C8F33C2ED}">
      <dsp:nvSpPr>
        <dsp:cNvPr id="0" name=""/>
        <dsp:cNvSpPr/>
      </dsp:nvSpPr>
      <dsp:spPr>
        <a:xfrm rot="5400000">
          <a:off x="4984664" y="-2146859"/>
          <a:ext cx="509274" cy="4931107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Родина и природа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984664" y="-2146859"/>
        <a:ext cx="509274" cy="4931107"/>
      </dsp:txXfrm>
    </dsp:sp>
    <dsp:sp modelId="{2856E9C7-85D1-4E52-B158-1936E42353FA}">
      <dsp:nvSpPr>
        <dsp:cNvPr id="0" name=""/>
        <dsp:cNvSpPr/>
      </dsp:nvSpPr>
      <dsp:spPr>
        <a:xfrm>
          <a:off x="0" y="397"/>
          <a:ext cx="2773748" cy="636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патриотическое направление воспитания</a:t>
          </a:r>
        </a:p>
      </dsp:txBody>
      <dsp:txXfrm>
        <a:off x="0" y="397"/>
        <a:ext cx="2773748" cy="636593"/>
      </dsp:txXfrm>
    </dsp:sp>
    <dsp:sp modelId="{28419C45-3B46-47E4-AB70-800B3DE3E4A4}">
      <dsp:nvSpPr>
        <dsp:cNvPr id="0" name=""/>
        <dsp:cNvSpPr/>
      </dsp:nvSpPr>
      <dsp:spPr>
        <a:xfrm rot="5400000">
          <a:off x="4984664" y="-1478436"/>
          <a:ext cx="509274" cy="4931107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милосердие, жизнь, добро</a:t>
          </a:r>
        </a:p>
      </dsp:txBody>
      <dsp:txXfrm rot="5400000">
        <a:off x="4984664" y="-1478436"/>
        <a:ext cx="509274" cy="4931107"/>
      </dsp:txXfrm>
    </dsp:sp>
    <dsp:sp modelId="{7A813F2D-C364-4DF9-B051-EFC775F13030}">
      <dsp:nvSpPr>
        <dsp:cNvPr id="0" name=""/>
        <dsp:cNvSpPr/>
      </dsp:nvSpPr>
      <dsp:spPr>
        <a:xfrm>
          <a:off x="0" y="668820"/>
          <a:ext cx="2773748" cy="636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духовно-нравственное направление воспитания</a:t>
          </a:r>
        </a:p>
      </dsp:txBody>
      <dsp:txXfrm>
        <a:off x="0" y="668820"/>
        <a:ext cx="2773748" cy="636593"/>
      </dsp:txXfrm>
    </dsp:sp>
    <dsp:sp modelId="{090BE864-878F-4B73-A470-96EB7B817925}">
      <dsp:nvSpPr>
        <dsp:cNvPr id="0" name=""/>
        <dsp:cNvSpPr/>
      </dsp:nvSpPr>
      <dsp:spPr>
        <a:xfrm rot="5400000">
          <a:off x="4984664" y="-810013"/>
          <a:ext cx="509274" cy="4931107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человек, семья, дружба, сотрудничество</a:t>
          </a:r>
        </a:p>
      </dsp:txBody>
      <dsp:txXfrm rot="5400000">
        <a:off x="4984664" y="-810013"/>
        <a:ext cx="509274" cy="4931107"/>
      </dsp:txXfrm>
    </dsp:sp>
    <dsp:sp modelId="{F925F6EE-8E20-46F8-A298-F82478DBBDD4}">
      <dsp:nvSpPr>
        <dsp:cNvPr id="0" name=""/>
        <dsp:cNvSpPr/>
      </dsp:nvSpPr>
      <dsp:spPr>
        <a:xfrm>
          <a:off x="0" y="1337243"/>
          <a:ext cx="2773748" cy="636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социальное направление воспитания</a:t>
          </a:r>
        </a:p>
      </dsp:txBody>
      <dsp:txXfrm>
        <a:off x="0" y="1337243"/>
        <a:ext cx="2773748" cy="636593"/>
      </dsp:txXfrm>
    </dsp:sp>
    <dsp:sp modelId="{70005FA4-7D68-49A3-9C6B-CC886B4BCC94}">
      <dsp:nvSpPr>
        <dsp:cNvPr id="0" name=""/>
        <dsp:cNvSpPr/>
      </dsp:nvSpPr>
      <dsp:spPr>
        <a:xfrm rot="5400000">
          <a:off x="4984664" y="-141589"/>
          <a:ext cx="509274" cy="4931107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познание</a:t>
          </a:r>
        </a:p>
      </dsp:txBody>
      <dsp:txXfrm rot="5400000">
        <a:off x="4984664" y="-141589"/>
        <a:ext cx="509274" cy="4931107"/>
      </dsp:txXfrm>
    </dsp:sp>
    <dsp:sp modelId="{FBEBF1FB-0D1F-478B-ABBF-44713101AF4B}">
      <dsp:nvSpPr>
        <dsp:cNvPr id="0" name=""/>
        <dsp:cNvSpPr/>
      </dsp:nvSpPr>
      <dsp:spPr>
        <a:xfrm>
          <a:off x="0" y="2005667"/>
          <a:ext cx="2773748" cy="636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направление воспитания</a:t>
          </a:r>
        </a:p>
      </dsp:txBody>
      <dsp:txXfrm>
        <a:off x="0" y="2005667"/>
        <a:ext cx="2773748" cy="636593"/>
      </dsp:txXfrm>
    </dsp:sp>
    <dsp:sp modelId="{EC4DE2BC-91EA-46AD-980F-1C572DDC2A46}">
      <dsp:nvSpPr>
        <dsp:cNvPr id="0" name=""/>
        <dsp:cNvSpPr/>
      </dsp:nvSpPr>
      <dsp:spPr>
        <a:xfrm rot="5400000">
          <a:off x="4984664" y="526833"/>
          <a:ext cx="509274" cy="4931107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жизнь и здоровье</a:t>
          </a:r>
        </a:p>
      </dsp:txBody>
      <dsp:txXfrm rot="5400000">
        <a:off x="4984664" y="526833"/>
        <a:ext cx="509274" cy="4931107"/>
      </dsp:txXfrm>
    </dsp:sp>
    <dsp:sp modelId="{EB4CE94F-4181-484E-9B2B-CC6B8C07FB02}">
      <dsp:nvSpPr>
        <dsp:cNvPr id="0" name=""/>
        <dsp:cNvSpPr/>
      </dsp:nvSpPr>
      <dsp:spPr>
        <a:xfrm>
          <a:off x="0" y="2674090"/>
          <a:ext cx="2773748" cy="636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и оздоровительное направление воспитания</a:t>
          </a:r>
        </a:p>
      </dsp:txBody>
      <dsp:txXfrm>
        <a:off x="0" y="2674090"/>
        <a:ext cx="2773748" cy="636593"/>
      </dsp:txXfrm>
    </dsp:sp>
    <dsp:sp modelId="{47EBE1E9-A280-4BE3-8E19-3B1995D1CD9C}">
      <dsp:nvSpPr>
        <dsp:cNvPr id="0" name=""/>
        <dsp:cNvSpPr/>
      </dsp:nvSpPr>
      <dsp:spPr>
        <a:xfrm rot="5400000">
          <a:off x="4984664" y="1195256"/>
          <a:ext cx="509274" cy="4931107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труд</a:t>
          </a:r>
        </a:p>
      </dsp:txBody>
      <dsp:txXfrm rot="5400000">
        <a:off x="4984664" y="1195256"/>
        <a:ext cx="509274" cy="4931107"/>
      </dsp:txXfrm>
    </dsp:sp>
    <dsp:sp modelId="{5BB74C32-661F-4D38-BC62-26A6BDD350DC}">
      <dsp:nvSpPr>
        <dsp:cNvPr id="0" name=""/>
        <dsp:cNvSpPr/>
      </dsp:nvSpPr>
      <dsp:spPr>
        <a:xfrm>
          <a:off x="0" y="3342513"/>
          <a:ext cx="2773748" cy="636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трудовое направление воспитания</a:t>
          </a:r>
        </a:p>
      </dsp:txBody>
      <dsp:txXfrm>
        <a:off x="0" y="3342513"/>
        <a:ext cx="2773748" cy="636593"/>
      </dsp:txXfrm>
    </dsp:sp>
    <dsp:sp modelId="{F65150C4-3394-4A4B-966E-FF95154C2928}">
      <dsp:nvSpPr>
        <dsp:cNvPr id="0" name=""/>
        <dsp:cNvSpPr/>
      </dsp:nvSpPr>
      <dsp:spPr>
        <a:xfrm rot="5400000">
          <a:off x="4984664" y="1863680"/>
          <a:ext cx="509274" cy="4931107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красота </a:t>
          </a:r>
        </a:p>
      </dsp:txBody>
      <dsp:txXfrm rot="5400000">
        <a:off x="4984664" y="1863680"/>
        <a:ext cx="509274" cy="4931107"/>
      </dsp:txXfrm>
    </dsp:sp>
    <dsp:sp modelId="{3A3AA8FE-500F-488B-B595-56B68064C646}">
      <dsp:nvSpPr>
        <dsp:cNvPr id="0" name=""/>
        <dsp:cNvSpPr/>
      </dsp:nvSpPr>
      <dsp:spPr>
        <a:xfrm>
          <a:off x="0" y="4010937"/>
          <a:ext cx="2773748" cy="636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эстетическое направление воспитания </a:t>
          </a:r>
        </a:p>
        <a:p>
          <a:pPr algn="ctr">
            <a:spcBef>
              <a:spcPct val="0"/>
            </a:spcBef>
          </a:pP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010937"/>
        <a:ext cx="2773748" cy="63659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8FD0E6-48EF-4E88-AC33-90D0AA4B65C8}">
      <dsp:nvSpPr>
        <dsp:cNvPr id="0" name=""/>
        <dsp:cNvSpPr/>
      </dsp:nvSpPr>
      <dsp:spPr>
        <a:xfrm>
          <a:off x="-5114931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432386-3569-4898-BD19-04FF1B2CEE21}">
      <dsp:nvSpPr>
        <dsp:cNvPr id="0" name=""/>
        <dsp:cNvSpPr/>
      </dsp:nvSpPr>
      <dsp:spPr>
        <a:xfrm>
          <a:off x="317496" y="205750"/>
          <a:ext cx="6689210" cy="41131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Игры / </a:t>
          </a:r>
          <a:r>
            <a:rPr lang="ru-RU" sz="1400" b="1" i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Занятия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496" y="205750"/>
        <a:ext cx="6689210" cy="411319"/>
      </dsp:txXfrm>
    </dsp:sp>
    <dsp:sp modelId="{A7128277-5E0D-4948-921B-34BDBCFFE49A}">
      <dsp:nvSpPr>
        <dsp:cNvPr id="0" name=""/>
        <dsp:cNvSpPr/>
      </dsp:nvSpPr>
      <dsp:spPr>
        <a:xfrm>
          <a:off x="60421" y="154335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1472E-A815-4502-BF69-9C093D7D3B4A}">
      <dsp:nvSpPr>
        <dsp:cNvPr id="0" name=""/>
        <dsp:cNvSpPr/>
      </dsp:nvSpPr>
      <dsp:spPr>
        <a:xfrm>
          <a:off x="689983" y="823091"/>
          <a:ext cx="6316723" cy="41131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Экскурсии </a:t>
          </a:r>
          <a:r>
            <a:rPr lang="ru-RU" sz="1400" b="1" i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ru-RU" sz="1400" b="1" i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мини-музеи «Моя Югра», «Народная кукла»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9983" y="823091"/>
        <a:ext cx="6316723" cy="411319"/>
      </dsp:txXfrm>
    </dsp:sp>
    <dsp:sp modelId="{2EEA5B90-A5D2-4EA7-A1CC-473644378886}">
      <dsp:nvSpPr>
        <dsp:cNvPr id="0" name=""/>
        <dsp:cNvSpPr/>
      </dsp:nvSpPr>
      <dsp:spPr>
        <a:xfrm>
          <a:off x="432908" y="771676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017FFA-14ED-4A0B-AE56-61E3B123BAEE}">
      <dsp:nvSpPr>
        <dsp:cNvPr id="0" name=""/>
        <dsp:cNvSpPr/>
      </dsp:nvSpPr>
      <dsp:spPr>
        <a:xfrm>
          <a:off x="894103" y="1439980"/>
          <a:ext cx="6112602" cy="41131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Праздники,  </a:t>
          </a:r>
          <a:r>
            <a: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развлечения, 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викторины, КВН, досуги, </a:t>
          </a:r>
        </a:p>
      </dsp:txBody>
      <dsp:txXfrm>
        <a:off x="894103" y="1439980"/>
        <a:ext cx="6112602" cy="411319"/>
      </dsp:txXfrm>
    </dsp:sp>
    <dsp:sp modelId="{4E28AFC6-92A8-4A27-B198-B13E82CE1AB0}">
      <dsp:nvSpPr>
        <dsp:cNvPr id="0" name=""/>
        <dsp:cNvSpPr/>
      </dsp:nvSpPr>
      <dsp:spPr>
        <a:xfrm>
          <a:off x="637029" y="1388565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259D6-162B-4139-8BB3-B4935E7595B2}">
      <dsp:nvSpPr>
        <dsp:cNvPr id="0" name=""/>
        <dsp:cNvSpPr/>
      </dsp:nvSpPr>
      <dsp:spPr>
        <a:xfrm>
          <a:off x="959277" y="2057321"/>
          <a:ext cx="6047428" cy="41131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Беседы духовно-нравственного воспитания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9277" y="2057321"/>
        <a:ext cx="6047428" cy="411319"/>
      </dsp:txXfrm>
    </dsp:sp>
    <dsp:sp modelId="{D90A5513-E1DE-45CE-B5AB-1DAC10DAB9BE}">
      <dsp:nvSpPr>
        <dsp:cNvPr id="0" name=""/>
        <dsp:cNvSpPr/>
      </dsp:nvSpPr>
      <dsp:spPr>
        <a:xfrm>
          <a:off x="702203" y="2005906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BF844-69F9-4A2F-BAB1-F2E4BC330BB8}">
      <dsp:nvSpPr>
        <dsp:cNvPr id="0" name=""/>
        <dsp:cNvSpPr/>
      </dsp:nvSpPr>
      <dsp:spPr>
        <a:xfrm>
          <a:off x="894103" y="2674663"/>
          <a:ext cx="6112602" cy="41131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Выставки - вернисажи детского творчества, </a:t>
          </a:r>
          <a:r>
            <a:rPr lang="ru-RU" sz="1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оформление стенгазет</a:t>
          </a:r>
        </a:p>
      </dsp:txBody>
      <dsp:txXfrm>
        <a:off x="894103" y="2674663"/>
        <a:ext cx="6112602" cy="411319"/>
      </dsp:txXfrm>
    </dsp:sp>
    <dsp:sp modelId="{8B049C35-8AFE-458A-9FBC-4EAE12E36846}">
      <dsp:nvSpPr>
        <dsp:cNvPr id="0" name=""/>
        <dsp:cNvSpPr/>
      </dsp:nvSpPr>
      <dsp:spPr>
        <a:xfrm>
          <a:off x="637029" y="2623248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40B970-E134-498C-9F19-80C24D22489E}">
      <dsp:nvSpPr>
        <dsp:cNvPr id="0" name=""/>
        <dsp:cNvSpPr/>
      </dsp:nvSpPr>
      <dsp:spPr>
        <a:xfrm>
          <a:off x="689983" y="3291551"/>
          <a:ext cx="6316723" cy="41131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Театрализованные представления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9983" y="3291551"/>
        <a:ext cx="6316723" cy="411319"/>
      </dsp:txXfrm>
    </dsp:sp>
    <dsp:sp modelId="{D2506FE2-8801-4140-9484-C81C5E64D9DB}">
      <dsp:nvSpPr>
        <dsp:cNvPr id="0" name=""/>
        <dsp:cNvSpPr/>
      </dsp:nvSpPr>
      <dsp:spPr>
        <a:xfrm>
          <a:off x="432908" y="3240136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19013-19D8-4076-8500-7C1BFA4356BA}">
      <dsp:nvSpPr>
        <dsp:cNvPr id="0" name=""/>
        <dsp:cNvSpPr/>
      </dsp:nvSpPr>
      <dsp:spPr>
        <a:xfrm>
          <a:off x="377917" y="3857066"/>
          <a:ext cx="6689210" cy="48483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Чтение художественной литературы, народный фольклор с </a:t>
          </a:r>
          <a:r>
            <a:rPr lang="ru-RU" sz="1400" b="1" i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мнемотехникой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Трудовые поручения в группе и на участке детского сада;</a:t>
          </a:r>
          <a:endParaRPr lang="ru-RU" sz="1400" b="1" i="1" kern="1200" dirty="0" smtClean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917" y="3857066"/>
        <a:ext cx="6689210" cy="484838"/>
      </dsp:txXfrm>
    </dsp:sp>
    <dsp:sp modelId="{54585932-51C9-43D7-AA70-68463E9BA172}">
      <dsp:nvSpPr>
        <dsp:cNvPr id="0" name=""/>
        <dsp:cNvSpPr/>
      </dsp:nvSpPr>
      <dsp:spPr>
        <a:xfrm>
          <a:off x="60421" y="3857478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1838A-EA88-484D-9265-DAEFA570C07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8C70B-ED0F-4047-8557-549FF4BC01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776FA-188F-47F9-92A8-86ECF53BC53D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0E39B-AE4F-43C2-A90E-B3384D79D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307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2C407-032B-49A4-BCDC-C2BF70772830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053A0-5D64-4DEC-ACD9-52B0E2E864D5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A226-E164-4EBA-8F3D-8669FF758AA5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04C2-CA8B-478C-9548-DD25BF85180C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6C57B-4A5F-423B-8AB3-A70FCD375E51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5466-30E5-46A6-A2C8-B026B26B0A52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179B-30BE-492C-89BB-7BAF39699077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01E8-AC8D-423C-A115-B26061994156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F664B-49F9-4802-95D0-9084905A3993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53E0-0CDD-4EA8-B8CC-95AA587932FD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135D-6B70-4C6C-889F-D9E71EBEE4FF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99584-862B-46EB-9829-D94CAD7C9345}" type="datetime1">
              <a:rPr lang="ru-RU" smtClean="0"/>
              <a:pPr/>
              <a:t>15.05.2024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Фокина Лидия Петровна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658" y="578510"/>
            <a:ext cx="741682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5713" indent="354013" algn="ctr"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районные образовательные </a:t>
            </a:r>
          </a:p>
          <a:p>
            <a:pPr marL="1255713" indent="354013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Кирилло- Мефодиевские чтения </a:t>
            </a:r>
          </a:p>
          <a:p>
            <a:pPr marL="1255713" indent="354013" algn="ctr"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«Крепка семья- сильна Россия»</a:t>
            </a:r>
          </a:p>
          <a:p>
            <a:pPr marL="1255713" indent="354013" algn="ctr">
              <a:buNone/>
            </a:pP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5713" indent="354013" algn="ctr">
              <a:buNone/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методических разработок мероприятий , направленных на духовно- нравственное воспитание обучающихся для педагогов ДОО</a:t>
            </a:r>
          </a:p>
          <a:p>
            <a:pPr marL="1255713" indent="354013" algn="ctr">
              <a:buNone/>
            </a:pP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5157788"/>
            <a:ext cx="7773988" cy="792162"/>
          </a:xfrm>
        </p:spPr>
        <p:txBody>
          <a:bodyPr>
            <a:normAutofit/>
          </a:bodyPr>
          <a:lstStyle/>
          <a:p>
            <a:r>
              <a:rPr lang="ru-RU" sz="1200" b="1" i="1" dirty="0">
                <a:solidFill>
                  <a:srgbClr val="002060"/>
                </a:solidFill>
              </a:rPr>
              <a:t/>
            </a:r>
            <a:br>
              <a:rPr lang="ru-RU" sz="1200" b="1" i="1" dirty="0">
                <a:solidFill>
                  <a:srgbClr val="002060"/>
                </a:solidFill>
              </a:rPr>
            </a:br>
            <a:r>
              <a:rPr lang="ru-RU" sz="1200" b="1" i="1" dirty="0">
                <a:solidFill>
                  <a:srgbClr val="002060"/>
                </a:solidFill>
              </a:rPr>
              <a:t/>
            </a:r>
            <a:br>
              <a:rPr lang="ru-RU" sz="1200" b="1" i="1" dirty="0">
                <a:solidFill>
                  <a:srgbClr val="002060"/>
                </a:solidFill>
              </a:rPr>
            </a:br>
            <a:endParaRPr lang="ru-RU" sz="13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7912"/>
            <a:ext cx="1268078" cy="14692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72439" y="4465543"/>
            <a:ext cx="6768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 algn="r"/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д\с «</a:t>
            </a:r>
            <a:r>
              <a:rPr lang="ru-RU" sz="1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Аист»</a:t>
            </a:r>
            <a:br>
              <a:rPr lang="ru-RU" sz="1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квалификационной категории</a:t>
            </a:r>
            <a:br>
              <a:rPr lang="ru-RU" sz="1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Орел Лариса Андреевна</a:t>
            </a:r>
            <a:br>
              <a:rPr lang="ru-RU" sz="1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970457" y="2665343"/>
            <a:ext cx="7200800" cy="180020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«Формирование духовно- нравственных ценностей детей старшего дошкольного возраста через технологию проектной деятельности»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260648"/>
            <a:ext cx="861030" cy="1279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727202" y="5573359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20.04.2024</a:t>
            </a:r>
          </a:p>
          <a:p>
            <a:pPr algn="ctr"/>
            <a:r>
              <a:rPr lang="ru-RU" sz="1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Солнечный</a:t>
            </a: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44208" y="1484784"/>
            <a:ext cx="24482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 algn="r"/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 Семенович Макаренко</a:t>
            </a:r>
            <a:r>
              <a:rPr lang="ru-RU" sz="1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19672" y="571480"/>
            <a:ext cx="6952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5713" indent="354013">
              <a:buNone/>
            </a:pP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5713" indent="354013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680475"/>
            <a:ext cx="2798326" cy="1911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2A88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335" y="3216317"/>
            <a:ext cx="2949529" cy="2877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2A88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42" b="17706"/>
          <a:stretch/>
        </p:blipFill>
        <p:spPr>
          <a:xfrm>
            <a:off x="4350255" y="3933056"/>
            <a:ext cx="4129342" cy="2278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C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Горизонтальный свиток 15"/>
          <p:cNvSpPr/>
          <p:nvPr/>
        </p:nvSpPr>
        <p:spPr>
          <a:xfrm>
            <a:off x="4642056" y="2679437"/>
            <a:ext cx="4250424" cy="1096964"/>
          </a:xfrm>
          <a:prstGeom prst="horizontalScroll">
            <a:avLst/>
          </a:prstGeom>
          <a:solidFill>
            <a:srgbClr val="00B050">
              <a:alpha val="6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i="1" dirty="0" smtClean="0">
                <a:solidFill>
                  <a:srgbClr val="B64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lvl="0" algn="ctr"/>
            <a:r>
              <a:rPr lang="ru-RU" b="1" i="1" dirty="0" smtClean="0">
                <a:solidFill>
                  <a:srgbClr val="B64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«Сохраним природу вместе»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065" y="677734"/>
            <a:ext cx="4577975" cy="2103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C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56281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B8F953D-5086-425E-BDAB-D3E07425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9041" y="840353"/>
            <a:ext cx="2305831" cy="172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4195" y="562665"/>
            <a:ext cx="3111393" cy="2333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88"/>
          <a:stretch/>
        </p:blipFill>
        <p:spPr>
          <a:xfrm>
            <a:off x="5625314" y="3182467"/>
            <a:ext cx="2711779" cy="3073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5861" y="634023"/>
            <a:ext cx="2904844" cy="2178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Горизонтальный свиток 13"/>
          <p:cNvSpPr/>
          <p:nvPr/>
        </p:nvSpPr>
        <p:spPr>
          <a:xfrm>
            <a:off x="656762" y="2790912"/>
            <a:ext cx="4779334" cy="637046"/>
          </a:xfrm>
          <a:prstGeom prst="horizontalScroll">
            <a:avLst/>
          </a:prstGeom>
          <a:solidFill>
            <a:srgbClr val="98E4E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«Наш огород»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6316" y="3381848"/>
            <a:ext cx="2150113" cy="287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3528039"/>
            <a:ext cx="1944216" cy="2599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13049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57224" y="1500174"/>
            <a:ext cx="750099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4477" r="2911" b="19376"/>
          <a:stretch/>
        </p:blipFill>
        <p:spPr>
          <a:xfrm>
            <a:off x="2163616" y="558982"/>
            <a:ext cx="3703125" cy="230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649" y="2987404"/>
            <a:ext cx="4140587" cy="310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5628" y="902127"/>
            <a:ext cx="2922118" cy="2191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1814" y="3221353"/>
            <a:ext cx="3547984" cy="277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/>
          <a:srcRect l="4930"/>
          <a:stretch/>
        </p:blipFill>
        <p:spPr>
          <a:xfrm>
            <a:off x="481206" y="545367"/>
            <a:ext cx="1790946" cy="2548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Горизонтальный свиток 9"/>
          <p:cNvSpPr/>
          <p:nvPr/>
        </p:nvSpPr>
        <p:spPr>
          <a:xfrm>
            <a:off x="2632192" y="2757160"/>
            <a:ext cx="3091936" cy="704713"/>
          </a:xfrm>
          <a:prstGeom prst="horizontalScroll">
            <a:avLst/>
          </a:prstGeom>
          <a:solidFill>
            <a:srgbClr val="98E4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i="1" dirty="0" smtClean="0">
                <a:solidFill>
                  <a:srgbClr val="B6492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i="1" dirty="0" smtClean="0">
                <a:solidFill>
                  <a:srgbClr val="B6492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 </a:t>
            </a:r>
            <a:endParaRPr lang="ru-RU" sz="1600" b="1" i="1" dirty="0">
              <a:solidFill>
                <a:srgbClr val="B6492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i="1" dirty="0">
                <a:solidFill>
                  <a:srgbClr val="B6492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«Этот загадочный космос»</a:t>
            </a:r>
          </a:p>
        </p:txBody>
      </p:sp>
    </p:spTree>
    <p:extLst>
      <p:ext uri="{BB962C8B-B14F-4D97-AF65-F5344CB8AC3E}">
        <p14:creationId xmlns:p14="http://schemas.microsoft.com/office/powerpoint/2010/main" xmlns="" val="157182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19672" y="571480"/>
            <a:ext cx="6952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5713" indent="354013">
              <a:buNone/>
            </a:pP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5713" indent="354013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571481"/>
            <a:ext cx="2644542" cy="2544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0781" y="563326"/>
            <a:ext cx="4311355" cy="2649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4077072"/>
            <a:ext cx="2016224" cy="2292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/>
          <a:srcRect t="35792" r="5586"/>
          <a:stretch/>
        </p:blipFill>
        <p:spPr>
          <a:xfrm>
            <a:off x="3472773" y="3979882"/>
            <a:ext cx="2567508" cy="2259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502" y="3569560"/>
            <a:ext cx="2002480" cy="2669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Горизонтальный свиток 20"/>
          <p:cNvSpPr/>
          <p:nvPr/>
        </p:nvSpPr>
        <p:spPr>
          <a:xfrm>
            <a:off x="3491880" y="3116084"/>
            <a:ext cx="4804782" cy="84478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«Жизнь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дана на добрые дела»</a:t>
            </a:r>
          </a:p>
        </p:txBody>
      </p:sp>
    </p:spTree>
    <p:extLst>
      <p:ext uri="{BB962C8B-B14F-4D97-AF65-F5344CB8AC3E}">
        <p14:creationId xmlns:p14="http://schemas.microsoft.com/office/powerpoint/2010/main" xmlns="" val="2145448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19672" y="571480"/>
            <a:ext cx="6952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5713" indent="354013">
              <a:buNone/>
            </a:pP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5713" indent="354013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t="15076" r="2412" b="25398"/>
          <a:stretch/>
        </p:blipFill>
        <p:spPr>
          <a:xfrm>
            <a:off x="3707904" y="4365104"/>
            <a:ext cx="2520280" cy="1944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6" t="19612" r="3449" b="432"/>
          <a:stretch/>
        </p:blipFill>
        <p:spPr>
          <a:xfrm>
            <a:off x="590102" y="492371"/>
            <a:ext cx="2907542" cy="3502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50054" r="-337"/>
          <a:stretch/>
        </p:blipFill>
        <p:spPr>
          <a:xfrm>
            <a:off x="3577579" y="549940"/>
            <a:ext cx="5131138" cy="19112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102" y="4234129"/>
            <a:ext cx="2987477" cy="22406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20" b="19372"/>
          <a:stretch/>
        </p:blipFill>
        <p:spPr>
          <a:xfrm>
            <a:off x="6429567" y="2879615"/>
            <a:ext cx="2287592" cy="2709027"/>
          </a:xfrm>
          <a:prstGeom prst="rect">
            <a:avLst/>
          </a:prstGeom>
        </p:spPr>
      </p:pic>
      <p:sp>
        <p:nvSpPr>
          <p:cNvPr id="17" name="Горизонтальный свиток 16"/>
          <p:cNvSpPr/>
          <p:nvPr/>
        </p:nvSpPr>
        <p:spPr>
          <a:xfrm>
            <a:off x="3522025" y="2722255"/>
            <a:ext cx="2778167" cy="161522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Масленица»</a:t>
            </a:r>
          </a:p>
        </p:txBody>
      </p:sp>
    </p:spTree>
    <p:extLst>
      <p:ext uri="{BB962C8B-B14F-4D97-AF65-F5344CB8AC3E}">
        <p14:creationId xmlns:p14="http://schemas.microsoft.com/office/powerpoint/2010/main" xmlns="" val="1267421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19672" y="571480"/>
            <a:ext cx="6952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5713" indent="354013"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1255713" indent="354013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536226"/>
            <a:ext cx="3566980" cy="2385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26" t="33052" r="18888" b="15009"/>
          <a:stretch/>
        </p:blipFill>
        <p:spPr>
          <a:xfrm>
            <a:off x="647503" y="637822"/>
            <a:ext cx="3563143" cy="235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 t="8918" r="14815" b="15181"/>
          <a:stretch/>
        </p:blipFill>
        <p:spPr>
          <a:xfrm>
            <a:off x="4644008" y="3516521"/>
            <a:ext cx="4058085" cy="25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351141"/>
            <a:ext cx="3816424" cy="286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71600" y="740757"/>
            <a:ext cx="95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9560" y="63782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646" y="3516521"/>
            <a:ext cx="136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9560" y="3581849"/>
            <a:ext cx="864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2775870" y="2846865"/>
            <a:ext cx="3668338" cy="734984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«Наш Театр»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5949280"/>
            <a:ext cx="2988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«Театральный фестиваль»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4498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52536" y="764704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70113" lvl="2" indent="354013" algn="ctr"/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70113" lvl="2" indent="354013" algn="ctr"/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5713" indent="354013" algn="ctr">
              <a:buNone/>
            </a:pP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5157788"/>
            <a:ext cx="7773988" cy="792162"/>
          </a:xfrm>
        </p:spPr>
        <p:txBody>
          <a:bodyPr>
            <a:normAutofit/>
          </a:bodyPr>
          <a:lstStyle/>
          <a:p>
            <a:r>
              <a:rPr lang="ru-RU" sz="1200" b="1" i="1" dirty="0">
                <a:solidFill>
                  <a:srgbClr val="002060"/>
                </a:solidFill>
              </a:rPr>
              <a:t/>
            </a:r>
            <a:br>
              <a:rPr lang="ru-RU" sz="1200" b="1" i="1" dirty="0">
                <a:solidFill>
                  <a:srgbClr val="002060"/>
                </a:solidFill>
              </a:rPr>
            </a:br>
            <a:r>
              <a:rPr lang="ru-RU" sz="1200" b="1" i="1" dirty="0">
                <a:solidFill>
                  <a:srgbClr val="002060"/>
                </a:solidFill>
              </a:rPr>
              <a:t/>
            </a:r>
            <a:br>
              <a:rPr lang="ru-RU" sz="1200" b="1" i="1" dirty="0">
                <a:solidFill>
                  <a:srgbClr val="002060"/>
                </a:solidFill>
              </a:rPr>
            </a:br>
            <a:endParaRPr lang="ru-RU" sz="13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35514" y="3317855"/>
            <a:ext cx="2008294" cy="2675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24921"/>
            <a:ext cx="1872208" cy="249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288768"/>
            <a:ext cx="3187148" cy="2924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5734" y="538674"/>
            <a:ext cx="5960995" cy="267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Вертикальный свиток 9"/>
          <p:cNvSpPr/>
          <p:nvPr/>
        </p:nvSpPr>
        <p:spPr>
          <a:xfrm>
            <a:off x="2855897" y="3709447"/>
            <a:ext cx="2411662" cy="1872878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Защитников Отечества»</a:t>
            </a:r>
          </a:p>
        </p:txBody>
      </p:sp>
    </p:spTree>
    <p:extLst>
      <p:ext uri="{BB962C8B-B14F-4D97-AF65-F5344CB8AC3E}">
        <p14:creationId xmlns:p14="http://schemas.microsoft.com/office/powerpoint/2010/main" xmlns="" val="568170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57224" y="1500174"/>
            <a:ext cx="750099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46" y="484460"/>
            <a:ext cx="2526794" cy="2152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8660" y="549853"/>
            <a:ext cx="2658660" cy="190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123" y="510396"/>
            <a:ext cx="3086653" cy="220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5945272" y="2731279"/>
            <a:ext cx="2412942" cy="172171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«Никто не забыт- ничто не забыто!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7145" y="2436974"/>
            <a:ext cx="2786113" cy="371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ireworks 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69103">
            <a:off x="6092428" y="4039436"/>
            <a:ext cx="2417334" cy="23296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1166175">
            <a:off x="608645" y="1996275"/>
            <a:ext cx="1974714" cy="19563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5" y="3383099"/>
            <a:ext cx="2039408" cy="2721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815D37D-F990-4089-91D8-0C81B5AA1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0" name="Picture 2" descr="G:\Программа развития Счастливый детский сад\к проекту с нац. диаспорами\эмблема проекта Национальный календарь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19" y="2283072"/>
            <a:ext cx="1784086" cy="1756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 descr="C:\Users\Ad\Desktop\Выступление ЕЕ_совещание апрель 2022\Нац календарь ночь Россия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428" y="1276410"/>
            <a:ext cx="6514096" cy="4885572"/>
          </a:xfrm>
          <a:prstGeom prst="rect">
            <a:avLst/>
          </a:prstGeom>
          <a:noFill/>
        </p:spPr>
      </p:pic>
      <p:pic>
        <p:nvPicPr>
          <p:cNvPr id="15" name="Picture 6" descr="C:\Users\Ad\Desktop\Выступление ЕЕ_совещание апрель 2022\этическое население сада.jpg"/>
          <p:cNvPicPr>
            <a:picLocks noChangeAspect="1" noChangeArrowheads="1"/>
          </p:cNvPicPr>
          <p:nvPr/>
        </p:nvPicPr>
        <p:blipFill>
          <a:blip r:embed="rId6" cstate="print"/>
          <a:srcRect l="20870" t="18011" r="1535" b="1020"/>
          <a:stretch>
            <a:fillRect/>
          </a:stretch>
        </p:blipFill>
        <p:spPr bwMode="auto">
          <a:xfrm>
            <a:off x="6732647" y="4947496"/>
            <a:ext cx="2244925" cy="1756898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D22ED5B-172D-4037-A489-A33CEB9E3F4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80944" y="109762"/>
            <a:ext cx="1973520" cy="180061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C1836EE-027C-414E-B344-9F8B15256639}"/>
              </a:ext>
            </a:extLst>
          </p:cNvPr>
          <p:cNvSpPr/>
          <p:nvPr/>
        </p:nvSpPr>
        <p:spPr>
          <a:xfrm>
            <a:off x="109369" y="193680"/>
            <a:ext cx="6492711" cy="787048"/>
          </a:xfrm>
          <a:prstGeom prst="rect">
            <a:avLst/>
          </a:prstGeom>
          <a:solidFill>
            <a:schemeClr val="bg1">
              <a:alpha val="26000"/>
            </a:schemeClr>
          </a:solidFill>
          <a:ln w="19050" cmpd="thickThin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 сайт МБДОУ д/с «Аист»  раздел  «</a:t>
            </a:r>
            <a:r>
              <a:rPr lang="ru-RU" sz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Этнониточки</a:t>
            </a:r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календарь 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9FFB511-8522-4737-B8DD-9A5AA72D5E16}"/>
              </a:ext>
            </a:extLst>
          </p:cNvPr>
          <p:cNvSpPr/>
          <p:nvPr/>
        </p:nvSpPr>
        <p:spPr>
          <a:xfrm>
            <a:off x="6450953" y="4120279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проекта «</a:t>
            </a:r>
            <a:r>
              <a:rPr lang="ru-RU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Этнониточки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2478038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Фокина Лидия Петровна 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2375756" y="2132856"/>
            <a:ext cx="4392488" cy="1440160"/>
          </a:xfrm>
          <a:prstGeom prst="downArrow">
            <a:avLst/>
          </a:prstGeom>
          <a:solidFill>
            <a:srgbClr val="19D7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367644" y="908720"/>
            <a:ext cx="6408712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нас можно найти.</a:t>
            </a:r>
          </a:p>
          <a:p>
            <a:pPr algn="ctr"/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сотрудничеству!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3625584"/>
            <a:ext cx="2304255" cy="23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22941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19672" y="571480"/>
            <a:ext cx="6952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5713" indent="354013">
              <a:buNone/>
            </a:pP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5713" indent="354013">
              <a:buNone/>
            </a:pP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5713" indent="354013">
              <a:buNone/>
            </a:pP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5713" indent="354013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6587" y="571480"/>
            <a:ext cx="1240302" cy="1887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9974" y="1233199"/>
            <a:ext cx="1240302" cy="165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4005064"/>
            <a:ext cx="1130894" cy="1800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BF86721-D897-4A12-A349-54FC9BAF9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796" y="2904052"/>
            <a:ext cx="4940187" cy="37051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052A58E-711B-4FAA-ADF4-5A6CAA534C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8405" y="3378559"/>
            <a:ext cx="1292616" cy="11859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17A31AE-CD78-40A1-A015-1201122FA2A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900" y="69313"/>
            <a:ext cx="1268078" cy="14692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3177D67-BC05-4BE6-AAC6-1FCB9999A8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6249" t="7891" r="4167" b="23041"/>
          <a:stretch/>
        </p:blipFill>
        <p:spPr>
          <a:xfrm>
            <a:off x="4288173" y="135036"/>
            <a:ext cx="4776734" cy="280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30201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D05986C-70CB-442B-8851-C41E5114B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9582" y="748976"/>
            <a:ext cx="7524836" cy="5715861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E2D72E50-27B7-4A1D-8670-4C6E2023ED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32749"/>
            <a:ext cx="8229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социокультурного пространства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3A03148-6DB0-4846-914C-1F274EB815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0392" y="116632"/>
            <a:ext cx="970502" cy="89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2178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EA2FB3-9F5C-4D8C-851E-D7055C57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14" y="548347"/>
            <a:ext cx="8229600" cy="1060472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ценности </a:t>
            </a:r>
            <a:r>
              <a:rPr lang="ru-RU" sz="3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 России, </a:t>
            </a:r>
            <a:br>
              <a:rPr lang="ru-RU" sz="3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передаваемые от поколения к поколению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84D7AE08-E631-425C-AF39-BA9C088DA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861612784"/>
              </p:ext>
            </p:extLst>
          </p:nvPr>
        </p:nvGraphicFramePr>
        <p:xfrm>
          <a:off x="763221" y="1484784"/>
          <a:ext cx="7704856" cy="4647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2634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8FD76B-CEE0-4AC8-A7A8-9EABB519A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1837"/>
            <a:ext cx="8229600" cy="106047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организации работы </a:t>
            </a:r>
            <a:b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воспитанию традиционных ценностей </a:t>
            </a:r>
            <a:b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технологию проектной деятельности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12C6C368-5345-4502-998A-71B93998EB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25589268"/>
              </p:ext>
            </p:extLst>
          </p:nvPr>
        </p:nvGraphicFramePr>
        <p:xfrm>
          <a:off x="1475656" y="1463029"/>
          <a:ext cx="706712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E9867922-32C2-413E-A8A6-BF8EEA4BB6AD}"/>
              </a:ext>
            </a:extLst>
          </p:cNvPr>
          <p:cNvGrpSpPr/>
          <p:nvPr/>
        </p:nvGrpSpPr>
        <p:grpSpPr>
          <a:xfrm>
            <a:off x="0" y="2708920"/>
            <a:ext cx="2124072" cy="2034183"/>
            <a:chOff x="467544" y="3843295"/>
            <a:chExt cx="2952000" cy="29520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19CE5F78-4F4F-4844-B9E1-748B39709DA6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2462" b="-374"/>
            <a:stretch/>
          </p:blipFill>
          <p:spPr>
            <a:xfrm>
              <a:off x="467544" y="3843295"/>
              <a:ext cx="2952000" cy="29520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91C2D0FA-FAC6-4F77-8FBF-39EC06B5482C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l="25034" t="24671" r="24899" b="6132"/>
            <a:stretch/>
          </p:blipFill>
          <p:spPr>
            <a:xfrm>
              <a:off x="1151544" y="4545295"/>
              <a:ext cx="1584000" cy="1548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524480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19672" y="571480"/>
            <a:ext cx="6952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5713" indent="354013">
              <a:buNone/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1255713" indent="354013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91337" y="714646"/>
            <a:ext cx="2952599" cy="232431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00"/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276" y="357166"/>
            <a:ext cx="5153965" cy="3672408"/>
          </a:xfrm>
          <a:prstGeom prst="round2DiagRect">
            <a:avLst>
              <a:gd name="adj1" fmla="val 16667"/>
              <a:gd name="adj2" fmla="val 12446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4427984" y="-42860"/>
            <a:ext cx="2049549" cy="122636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Ярмарка – фестиваль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822841">
            <a:off x="8069196" y="5419854"/>
            <a:ext cx="719945" cy="8147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B26804A-A1AE-4B38-82AC-EB2AACC6D09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89929" y="3374023"/>
            <a:ext cx="4342527" cy="2948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A4C5AA4-54BF-4CF7-9094-78914BE293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463"/>
          <a:stretch/>
        </p:blipFill>
        <p:spPr>
          <a:xfrm>
            <a:off x="1259632" y="4309231"/>
            <a:ext cx="1903608" cy="2244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Горизонтальный свиток 9">
            <a:extLst>
              <a:ext uri="{FF2B5EF4-FFF2-40B4-BE49-F238E27FC236}">
                <a16:creationId xmlns:a16="http://schemas.microsoft.com/office/drawing/2014/main" xmlns="" id="{FCC8DE52-A452-4E79-888B-D1456A0CDD95}"/>
              </a:ext>
            </a:extLst>
          </p:cNvPr>
          <p:cNvSpPr/>
          <p:nvPr/>
        </p:nvSpPr>
        <p:spPr>
          <a:xfrm>
            <a:off x="3059832" y="5771569"/>
            <a:ext cx="2248910" cy="1061718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Ярмарка – фестиваль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587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45967">
            <a:off x="2649770" y="33317"/>
            <a:ext cx="3472547" cy="27651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6958" t="4623" r="7591" b="18412"/>
          <a:stretch/>
        </p:blipFill>
        <p:spPr>
          <a:xfrm>
            <a:off x="414786" y="229590"/>
            <a:ext cx="2160240" cy="2592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2436" y="68187"/>
            <a:ext cx="2269595" cy="261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ертикальный свиток 6"/>
          <p:cNvSpPr/>
          <p:nvPr/>
        </p:nvSpPr>
        <p:spPr>
          <a:xfrm>
            <a:off x="3192568" y="2670243"/>
            <a:ext cx="2442326" cy="1036258"/>
          </a:xfrm>
          <a:prstGeom prst="verticalScroll">
            <a:avLst/>
          </a:prstGeom>
          <a:solidFill>
            <a:srgbClr val="62A883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«Чудо- мнемотехника»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571480"/>
            <a:ext cx="6952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5713" indent="354013">
              <a:buNone/>
            </a:pP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5713" indent="354013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529" y="4487853"/>
            <a:ext cx="1921415" cy="191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4299" y="4623293"/>
            <a:ext cx="1935352" cy="1780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41754" y="2698676"/>
            <a:ext cx="1762980" cy="194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8661" y="3843116"/>
            <a:ext cx="2381179" cy="2615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06" r="7991" b="31708"/>
          <a:stretch/>
        </p:blipFill>
        <p:spPr>
          <a:xfrm>
            <a:off x="5887674" y="2600966"/>
            <a:ext cx="1718839" cy="190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90232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8082" y="487464"/>
            <a:ext cx="3347862" cy="3051534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185" y="2261680"/>
            <a:ext cx="4767602" cy="409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8082" y="3535388"/>
            <a:ext cx="3674213" cy="2999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11" y="213466"/>
            <a:ext cx="2376263" cy="2449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Горизонтальный свиток 8"/>
          <p:cNvSpPr/>
          <p:nvPr/>
        </p:nvSpPr>
        <p:spPr>
          <a:xfrm>
            <a:off x="2741819" y="116632"/>
            <a:ext cx="2098658" cy="2289903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«Мы разные, но мы вместе»</a:t>
            </a:r>
          </a:p>
          <a:p>
            <a:pPr algn="ctr"/>
            <a:r>
              <a:rPr lang="ru-RU" sz="16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16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Единства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1302183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19672" y="571480"/>
            <a:ext cx="6952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5713" indent="354013">
              <a:buNone/>
            </a:pP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5713" indent="354013"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541995"/>
            <a:ext cx="4479041" cy="287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1571" y="753900"/>
            <a:ext cx="2760957" cy="2360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2532" y="795979"/>
            <a:ext cx="3343089" cy="250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9608" y="3502609"/>
            <a:ext cx="3722920" cy="279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Вертикальный свиток 16"/>
          <p:cNvSpPr/>
          <p:nvPr/>
        </p:nvSpPr>
        <p:spPr>
          <a:xfrm>
            <a:off x="3870876" y="974659"/>
            <a:ext cx="1896113" cy="2140174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«День Матери»</a:t>
            </a:r>
          </a:p>
        </p:txBody>
      </p:sp>
    </p:spTree>
    <p:extLst>
      <p:ext uri="{BB962C8B-B14F-4D97-AF65-F5344CB8AC3E}">
        <p14:creationId xmlns:p14="http://schemas.microsoft.com/office/powerpoint/2010/main" xmlns="" val="2062501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FF0000"/>
      </a:accent6>
      <a:hlink>
        <a:srgbClr val="CC9900"/>
      </a:hlink>
      <a:folHlink>
        <a:srgbClr val="66669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16868</TotalTime>
  <Words>297</Words>
  <Application>Microsoft Office PowerPoint</Application>
  <PresentationFormat>Экран (4:3)</PresentationFormat>
  <Paragraphs>78</Paragraphs>
  <Slides>19</Slides>
  <Notes>1</Notes>
  <HiddenSlides>3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</vt:lpstr>
      <vt:lpstr>Слайд 2</vt:lpstr>
      <vt:lpstr>Модель социокультурного пространства </vt:lpstr>
      <vt:lpstr>Традиционные ценности граждан России,  передаваемые от поколения к поколению </vt:lpstr>
      <vt:lpstr>Формы организации работы  по воспитанию традиционных ценностей  через технологию проектной деятельности </vt:lpstr>
      <vt:lpstr>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 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User</dc:creator>
  <cp:lastModifiedBy>Ad</cp:lastModifiedBy>
  <cp:revision>223</cp:revision>
  <dcterms:created xsi:type="dcterms:W3CDTF">2015-05-03T06:58:13Z</dcterms:created>
  <dcterms:modified xsi:type="dcterms:W3CDTF">2024-05-15T05:24:29Z</dcterms:modified>
</cp:coreProperties>
</file>