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60" r:id="rId5"/>
    <p:sldId id="262" r:id="rId6"/>
    <p:sldId id="261" r:id="rId7"/>
    <p:sldId id="263" r:id="rId8"/>
    <p:sldId id="264" r:id="rId9"/>
    <p:sldId id="265" r:id="rId10"/>
    <p:sldId id="259" r:id="rId11"/>
    <p:sldId id="269" r:id="rId12"/>
    <p:sldId id="266" r:id="rId13"/>
    <p:sldId id="267" r:id="rId14"/>
    <p:sldId id="268" r:id="rId15"/>
    <p:sldId id="270" r:id="rId16"/>
    <p:sldId id="271" r:id="rId17"/>
    <p:sldId id="272" r:id="rId18"/>
    <p:sldId id="273" r:id="rId19"/>
    <p:sldId id="274" r:id="rId20"/>
    <p:sldId id="279" r:id="rId21"/>
    <p:sldId id="280" r:id="rId22"/>
    <p:sldId id="282" r:id="rId23"/>
    <p:sldId id="283" r:id="rId24"/>
    <p:sldId id="284" r:id="rId25"/>
    <p:sldId id="285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AD903"/>
    <a:srgbClr val="000000"/>
    <a:srgbClr val="FEFBFA"/>
    <a:srgbClr val="E52421"/>
    <a:srgbClr val="EB7AAE"/>
    <a:srgbClr val="2D3D4D"/>
    <a:srgbClr val="2C3D4D"/>
    <a:srgbClr val="FFA918"/>
    <a:srgbClr val="FDEB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972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F34F47-4102-4531-8C76-F3329FD823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A8B29DB-435A-424E-8E7B-DFB8A66F5A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7E7986E-743F-4AAB-BF74-45FB5F8AE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EA377-C712-4FD5-8BA2-B8A6B330226B}" type="datetimeFigureOut">
              <a:rPr lang="ru-RU" smtClean="0"/>
              <a:t>22.01.2025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F251B41-2CBD-49FB-A5DD-1B0D53208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5F18C8C-59B8-47B0-83BC-01C718775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6F648-1694-4659-A325-CC44CEF54E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5855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EBB322-7B60-4D36-9BFD-94193D34B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FD53ECD-2891-4544-A9F2-E7C43D9ABE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CB782BA-C53B-4905-B762-FB7C5461FA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EA377-C712-4FD5-8BA2-B8A6B330226B}" type="datetimeFigureOut">
              <a:rPr lang="ru-RU" smtClean="0"/>
              <a:t>22.01.2025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6AA260D-B58A-486D-AC3B-3BA72F00FD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9DF7785-EE91-4D50-8CB6-D0063257E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6F648-1694-4659-A325-CC44CEF54E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8383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330BDCF-29C2-4589-8AD3-7A8A3A316C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4E31801-5D1F-4F56-B123-62127443FA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29B5FD7-962A-47EE-A038-C277957E79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EA377-C712-4FD5-8BA2-B8A6B330226B}" type="datetimeFigureOut">
              <a:rPr lang="ru-RU" smtClean="0"/>
              <a:t>22.01.2025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1EE26AA-3787-44E5-8CFC-D9FDB07DD5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8295791-2A93-437A-AD64-72AF2A1FEC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6F648-1694-4659-A325-CC44CEF54E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547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933737-46BD-4662-A3F0-F2691A7C12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5256A3F-1F24-4A31-B936-852F79E14B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730143-BA53-439E-9114-CABDD7B8A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EA377-C712-4FD5-8BA2-B8A6B330226B}" type="datetimeFigureOut">
              <a:rPr lang="ru-RU" smtClean="0"/>
              <a:t>22.01.2025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00430A5-5D88-4417-9667-D767971AD3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F155F96-CED5-4397-9558-0D08965F50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6F648-1694-4659-A325-CC44CEF54E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7605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82AD73-FB2C-4614-96EA-AB495F0EC0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A190A1A-01A5-4CC5-9B53-2A30B7B830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D994493-DD6E-497B-A91F-22FAD320F3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EA377-C712-4FD5-8BA2-B8A6B330226B}" type="datetimeFigureOut">
              <a:rPr lang="ru-RU" smtClean="0"/>
              <a:t>22.01.2025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C31C0B8-2CE7-42EA-8A9C-807120FF5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0B32D80-C85B-4D6D-84A6-868D6E109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6F648-1694-4659-A325-CC44CEF54E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5708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4E8570-36B8-47BA-B609-F532979377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65C242A-DFB8-498A-B57C-4932963787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69424FD-E3A7-49C2-A168-C20FE33D8B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D0A76A2-71C0-423A-B264-8E5E341B63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EA377-C712-4FD5-8BA2-B8A6B330226B}" type="datetimeFigureOut">
              <a:rPr lang="ru-RU" smtClean="0"/>
              <a:t>22.01.2025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E905DFB-8C7A-43B0-8ADA-575D397682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CC40187-3C62-44D6-9D4E-5988A59134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6F648-1694-4659-A325-CC44CEF54E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8388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BABABB-394C-4D73-83D3-4FEB66484D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2660319-E06C-4FF7-8CFC-78C66ACA43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C76CB2F-18D5-44E0-84A5-6B2632CF76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18C3D43-D93B-4DEA-8D98-34D34E60A6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74D9260-554C-42D8-87D8-5E64235D46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91178F3-7E45-4A44-BAED-72DCEEDA63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EA377-C712-4FD5-8BA2-B8A6B330226B}" type="datetimeFigureOut">
              <a:rPr lang="ru-RU" smtClean="0"/>
              <a:t>22.01.2025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C1AB1BC-FE22-4713-874F-8196E89C6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4F67A37-94AD-4304-9F12-43F98B656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6F648-1694-4659-A325-CC44CEF54E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8625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41A681-2387-4F89-8A38-B7B0C7BD75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7A69A48-16DC-46DF-B607-8C68C5D96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EA377-C712-4FD5-8BA2-B8A6B330226B}" type="datetimeFigureOut">
              <a:rPr lang="ru-RU" smtClean="0"/>
              <a:t>22.01.2025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F561A81-A04C-4881-A562-E39BE104F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1A68004-53F1-40A2-A53A-DD2D7A778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6F648-1694-4659-A325-CC44CEF54E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496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E13CF3D-21D9-423C-BF4A-EA127ED5AC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EA377-C712-4FD5-8BA2-B8A6B330226B}" type="datetimeFigureOut">
              <a:rPr lang="ru-RU" smtClean="0"/>
              <a:t>22.01.2025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1A40274-466F-425C-8D3D-738A2F5F5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8B74E62-9A0E-4B02-9806-ACFAD0F185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6F648-1694-4659-A325-CC44CEF54E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223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D60AB2-360D-4D94-A2C2-5686DA16EE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A904C1D-74BD-4B87-8D53-8B89059A9B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363F13E-8D40-40ED-A50E-A860777A79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B9C8E8A-E4D0-429E-992A-2B5DF5D0B6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EA377-C712-4FD5-8BA2-B8A6B330226B}" type="datetimeFigureOut">
              <a:rPr lang="ru-RU" smtClean="0"/>
              <a:t>22.01.2025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F55BA76-9ECA-45F1-A26C-472F8D491E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A5188E5-B7FA-46CC-9978-018197BF7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6F648-1694-4659-A325-CC44CEF54E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421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5CBE40-42EA-4BF1-AA84-3204FDA68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B8DFC45-022D-4CD7-B6EA-25D320667A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241514E-AE8C-4450-B068-29244F0887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804AED2-795D-4275-AAD7-FA55C0583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EA377-C712-4FD5-8BA2-B8A6B330226B}" type="datetimeFigureOut">
              <a:rPr lang="ru-RU" smtClean="0"/>
              <a:t>22.01.2025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89BB368-E6F5-4F6C-9301-2B6DC0958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C920A0B-7283-4687-96A9-56B73A269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6F648-1694-4659-A325-CC44CEF54E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3815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44A669-8236-4250-B860-2EDFB1AFC3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8C938BE-6F45-4394-B1D5-B6CC41B635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7B9C386-8B68-40DD-8A8D-4186369C96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AEA377-C712-4FD5-8BA2-B8A6B330226B}" type="datetimeFigureOut">
              <a:rPr lang="ru-RU" smtClean="0"/>
              <a:t>22.01.2025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5E60F68-EDD2-4C02-A18C-1ED830A631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35DA4D8-75E9-4B46-BBE3-61E8C89185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6F648-1694-4659-A325-CC44CEF54E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865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media" Target="../media/media2.mp3"/><Relationship Id="rId7" Type="http://schemas.openxmlformats.org/officeDocument/2006/relationships/image" Target="../media/image1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4.jp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8.png"/><Relationship Id="rId4" Type="http://schemas.openxmlformats.org/officeDocument/2006/relationships/audio" Target="../media/media2.mp3"/><Relationship Id="rId9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media" Target="../media/media4.mp3"/><Relationship Id="rId7" Type="http://schemas.openxmlformats.org/officeDocument/2006/relationships/image" Target="../media/image15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4.jp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8.png"/><Relationship Id="rId4" Type="http://schemas.openxmlformats.org/officeDocument/2006/relationships/audio" Target="../media/media4.mp3"/><Relationship Id="rId9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media" Target="../media/media6.mp3"/><Relationship Id="rId7" Type="http://schemas.openxmlformats.org/officeDocument/2006/relationships/image" Target="../media/image15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4.jp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8.png"/><Relationship Id="rId4" Type="http://schemas.openxmlformats.org/officeDocument/2006/relationships/audio" Target="../media/media6.mp3"/><Relationship Id="rId9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media" Target="../media/media8.mp3"/><Relationship Id="rId7" Type="http://schemas.openxmlformats.org/officeDocument/2006/relationships/image" Target="../media/image15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14.jp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8.png"/><Relationship Id="rId4" Type="http://schemas.openxmlformats.org/officeDocument/2006/relationships/audio" Target="../media/media8.mp3"/><Relationship Id="rId9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media" Target="../media/media10.mp3"/><Relationship Id="rId7" Type="http://schemas.openxmlformats.org/officeDocument/2006/relationships/image" Target="../media/image15.pn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14.jp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8.png"/><Relationship Id="rId4" Type="http://schemas.openxmlformats.org/officeDocument/2006/relationships/audio" Target="../media/media10.mp3"/><Relationship Id="rId9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media" Target="../media/media12.mp3"/><Relationship Id="rId7" Type="http://schemas.openxmlformats.org/officeDocument/2006/relationships/image" Target="../media/image15.png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image" Target="../media/image14.jp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8.png"/><Relationship Id="rId4" Type="http://schemas.openxmlformats.org/officeDocument/2006/relationships/audio" Target="../media/media12.mp3"/><Relationship Id="rId9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media" Target="../media/media14.mp3"/><Relationship Id="rId7" Type="http://schemas.openxmlformats.org/officeDocument/2006/relationships/image" Target="../media/image15.png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6" Type="http://schemas.openxmlformats.org/officeDocument/2006/relationships/image" Target="../media/image14.jp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8.png"/><Relationship Id="rId4" Type="http://schemas.openxmlformats.org/officeDocument/2006/relationships/audio" Target="../media/media14.mp3"/><Relationship Id="rId9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7.png"/><Relationship Id="rId4" Type="http://schemas.openxmlformats.org/officeDocument/2006/relationships/image" Target="../media/image26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9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0C2FD69-C341-4EB1-954F-3A1D410C108C}"/>
              </a:ext>
            </a:extLst>
          </p:cNvPr>
          <p:cNvSpPr txBox="1"/>
          <p:nvPr/>
        </p:nvSpPr>
        <p:spPr>
          <a:xfrm rot="766986">
            <a:off x="3623408" y="2705725"/>
            <a:ext cx="5815713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8800" dirty="0">
                <a:ln w="19050"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Blood Cyrillic" pitchFamily="2" charset="0"/>
              </a:rPr>
              <a:t>разрядка</a:t>
            </a:r>
            <a:endParaRPr lang="ru-RU" sz="8000" dirty="0">
              <a:ln w="19050">
                <a:solidFill>
                  <a:sysClr val="windowText" lastClr="000000"/>
                </a:solidFill>
              </a:ln>
              <a:solidFill>
                <a:srgbClr val="00B0F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Blood Cyrillic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17565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B67621-1B67-4A91-828B-F872F3BD2A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610D8F9-51FB-4D49-BCD8-FC393AD7FE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6" b="15025"/>
          <a:stretch/>
        </p:blipFill>
        <p:spPr>
          <a:xfrm>
            <a:off x="0" y="-14601"/>
            <a:ext cx="12192000" cy="6858000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B9253D7-6187-4046-89D4-387511E2FE80}"/>
              </a:ext>
            </a:extLst>
          </p:cNvPr>
          <p:cNvSpPr txBox="1"/>
          <p:nvPr/>
        </p:nvSpPr>
        <p:spPr>
          <a:xfrm>
            <a:off x="1908699" y="1928371"/>
            <a:ext cx="5064207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6000" dirty="0" err="1">
                <a:ln>
                  <a:solidFill>
                    <a:sysClr val="windowText" lastClr="000000"/>
                  </a:solidFill>
                </a:ln>
                <a:solidFill>
                  <a:srgbClr val="DC286E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Blood Cyrillic" pitchFamily="2" charset="0"/>
              </a:rPr>
              <a:t>Музыкалити</a:t>
            </a:r>
            <a:endParaRPr lang="ru-RU" sz="6000" dirty="0">
              <a:ln>
                <a:solidFill>
                  <a:sysClr val="windowText" lastClr="000000"/>
                </a:solidFill>
              </a:ln>
              <a:solidFill>
                <a:srgbClr val="DC286E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Blood Cyrillic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511B92-DEAE-40B9-A7E5-96E6565EAFA0}"/>
              </a:ext>
            </a:extLst>
          </p:cNvPr>
          <p:cNvSpPr txBox="1"/>
          <p:nvPr/>
        </p:nvSpPr>
        <p:spPr>
          <a:xfrm>
            <a:off x="3036163" y="2882048"/>
            <a:ext cx="3236597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Отгадай название песен и исполнителя</a:t>
            </a:r>
          </a:p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55E28E-7264-4E32-AB0C-EFFBAD5C6385}"/>
              </a:ext>
            </a:extLst>
          </p:cNvPr>
          <p:cNvSpPr txBox="1"/>
          <p:nvPr/>
        </p:nvSpPr>
        <p:spPr>
          <a:xfrm>
            <a:off x="2747136" y="4912907"/>
            <a:ext cx="42257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P.S</a:t>
            </a:r>
            <a:r>
              <a:rPr lang="ru-RU" sz="2400" dirty="0"/>
              <a:t> они могут быть ускорены, перемотаны, растянуты или проигрываться обратно! </a:t>
            </a:r>
          </a:p>
        </p:txBody>
      </p:sp>
    </p:spTree>
    <p:extLst>
      <p:ext uri="{BB962C8B-B14F-4D97-AF65-F5344CB8AC3E}">
        <p14:creationId xmlns:p14="http://schemas.microsoft.com/office/powerpoint/2010/main" val="37729056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B1C368-745E-4378-8DC3-15DD71FB6B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57C13F62-7C00-49AE-808D-187339A092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77" b="21527"/>
          <a:stretch/>
        </p:blipFill>
        <p:spPr>
          <a:xfrm>
            <a:off x="-1" y="-118334"/>
            <a:ext cx="12192001" cy="6858000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96EEAE7-D2C0-4F6C-A32C-40650E9FF0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403186">
            <a:off x="4045944" y="2724306"/>
            <a:ext cx="5767546" cy="2272891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CDBD88BC-82ED-4218-AC38-C8313F3E8667}"/>
              </a:ext>
            </a:extLst>
          </p:cNvPr>
          <p:cNvSpPr/>
          <p:nvPr/>
        </p:nvSpPr>
        <p:spPr>
          <a:xfrm>
            <a:off x="8048183" y="4706042"/>
            <a:ext cx="329936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Батарейка</a:t>
            </a:r>
          </a:p>
          <a:p>
            <a:pPr algn="ctr"/>
            <a:r>
              <a:rPr lang="ru-RU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Жуки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3877879-6F76-4986-A055-01E4912E20F0}"/>
              </a:ext>
            </a:extLst>
          </p:cNvPr>
          <p:cNvSpPr/>
          <p:nvPr/>
        </p:nvSpPr>
        <p:spPr>
          <a:xfrm>
            <a:off x="1747952" y="2992528"/>
            <a:ext cx="1043601" cy="969926"/>
          </a:xfrm>
          <a:prstGeom prst="rect">
            <a:avLst/>
          </a:prstGeom>
          <a:solidFill>
            <a:srgbClr val="FDFDFF"/>
          </a:solidFill>
          <a:ln w="57150">
            <a:solidFill>
              <a:srgbClr val="2A41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29CC7F1-8673-401B-BF7D-5A8BA21973F2}"/>
              </a:ext>
            </a:extLst>
          </p:cNvPr>
          <p:cNvSpPr/>
          <p:nvPr/>
        </p:nvSpPr>
        <p:spPr>
          <a:xfrm>
            <a:off x="1736309" y="1436345"/>
            <a:ext cx="1043601" cy="969926"/>
          </a:xfrm>
          <a:prstGeom prst="rect">
            <a:avLst/>
          </a:prstGeom>
          <a:solidFill>
            <a:srgbClr val="FEF400"/>
          </a:solidFill>
          <a:ln w="57150">
            <a:solidFill>
              <a:srgbClr val="E524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батарейка">
            <a:hlinkClick r:id="" action="ppaction://media"/>
            <a:extLst>
              <a:ext uri="{FF2B5EF4-FFF2-40B4-BE49-F238E27FC236}">
                <a16:creationId xmlns:a16="http://schemas.microsoft.com/office/drawing/2014/main" id="{CDE44C3B-9DE9-4653-AD68-CAE36B4856F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953309" y="1616508"/>
            <a:ext cx="609600" cy="609600"/>
          </a:xfrm>
          <a:prstGeom prst="rect">
            <a:avLst/>
          </a:prstGeom>
        </p:spPr>
      </p:pic>
      <p:pic>
        <p:nvPicPr>
          <p:cNvPr id="6" name="zhuki-batarejjka (1)">
            <a:hlinkClick r:id="" action="ppaction://media"/>
            <a:extLst>
              <a:ext uri="{FF2B5EF4-FFF2-40B4-BE49-F238E27FC236}">
                <a16:creationId xmlns:a16="http://schemas.microsoft.com/office/drawing/2014/main" id="{E582D874-05C4-4A02-901D-6A3AA6AD458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964952" y="3177381"/>
            <a:ext cx="609600" cy="6096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68D0F90-F9F9-4143-A214-BFAFDA56CA1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553" y="3007625"/>
            <a:ext cx="922845" cy="922845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16C0899-8531-4F51-8A6A-62B54FF232B4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987" y="1436345"/>
            <a:ext cx="645001" cy="969926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B979A2DB-6776-47D5-9803-19EEE16B150D}"/>
              </a:ext>
            </a:extLst>
          </p:cNvPr>
          <p:cNvSpPr/>
          <p:nvPr/>
        </p:nvSpPr>
        <p:spPr>
          <a:xfrm>
            <a:off x="10001835" y="127848"/>
            <a:ext cx="834501" cy="781235"/>
          </a:xfrm>
          <a:prstGeom prst="rect">
            <a:avLst/>
          </a:prstGeom>
          <a:solidFill>
            <a:schemeClr val="bg1"/>
          </a:solidFill>
          <a:ln w="38100">
            <a:solidFill>
              <a:srgbClr val="2D3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rgbClr val="2C3D4D"/>
                  </a:solidFill>
                </a:ln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2B456B75-9667-42BE-ADBB-2F2296201FC5}"/>
              </a:ext>
            </a:extLst>
          </p:cNvPr>
          <p:cNvSpPr/>
          <p:nvPr/>
        </p:nvSpPr>
        <p:spPr>
          <a:xfrm>
            <a:off x="10898867" y="127848"/>
            <a:ext cx="834501" cy="781235"/>
          </a:xfrm>
          <a:prstGeom prst="rect">
            <a:avLst/>
          </a:prstGeom>
          <a:solidFill>
            <a:srgbClr val="EB7AAE"/>
          </a:solidFill>
          <a:ln w="38100">
            <a:solidFill>
              <a:srgbClr val="FEFB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822009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243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2703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B1C368-745E-4378-8DC3-15DD71FB6B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57C13F62-7C00-49AE-808D-187339A092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77" b="21527"/>
          <a:stretch/>
        </p:blipFill>
        <p:spPr>
          <a:xfrm>
            <a:off x="-1" y="0"/>
            <a:ext cx="12192001" cy="6858000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96EEAE7-D2C0-4F6C-A32C-40650E9FF0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403186">
            <a:off x="4045944" y="2724306"/>
            <a:ext cx="5767546" cy="2272891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CDBD88BC-82ED-4218-AC38-C8313F3E8667}"/>
              </a:ext>
            </a:extLst>
          </p:cNvPr>
          <p:cNvSpPr/>
          <p:nvPr/>
        </p:nvSpPr>
        <p:spPr>
          <a:xfrm>
            <a:off x="7499508" y="4706042"/>
            <a:ext cx="439671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Крокодил</a:t>
            </a:r>
          </a:p>
          <a:p>
            <a:pPr algn="ctr"/>
            <a:r>
              <a:rPr lang="en-US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LaF1ame,YOKI</a:t>
            </a:r>
            <a:r>
              <a:rPr lang="ru-RU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27DC0A6-F8CD-4AF2-ADEB-155F8DBC03C2}"/>
              </a:ext>
            </a:extLst>
          </p:cNvPr>
          <p:cNvSpPr/>
          <p:nvPr/>
        </p:nvSpPr>
        <p:spPr>
          <a:xfrm>
            <a:off x="1747952" y="2992528"/>
            <a:ext cx="1043601" cy="969926"/>
          </a:xfrm>
          <a:prstGeom prst="rect">
            <a:avLst/>
          </a:prstGeom>
          <a:solidFill>
            <a:srgbClr val="FDFDFF"/>
          </a:solidFill>
          <a:ln w="57150">
            <a:solidFill>
              <a:srgbClr val="2A41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D379FF8B-BB86-4268-8174-B86444F4BACA}"/>
              </a:ext>
            </a:extLst>
          </p:cNvPr>
          <p:cNvSpPr/>
          <p:nvPr/>
        </p:nvSpPr>
        <p:spPr>
          <a:xfrm>
            <a:off x="1736309" y="1436345"/>
            <a:ext cx="1043601" cy="969926"/>
          </a:xfrm>
          <a:prstGeom prst="rect">
            <a:avLst/>
          </a:prstGeom>
          <a:solidFill>
            <a:srgbClr val="FEF400"/>
          </a:solidFill>
          <a:ln w="57150">
            <a:solidFill>
              <a:srgbClr val="E524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Крокодил">
            <a:hlinkClick r:id="" action="ppaction://media"/>
            <a:extLst>
              <a:ext uri="{FF2B5EF4-FFF2-40B4-BE49-F238E27FC236}">
                <a16:creationId xmlns:a16="http://schemas.microsoft.com/office/drawing/2014/main" id="{A53801DB-0B4F-49B7-BFC1-45E4BB5569C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964952" y="1616508"/>
            <a:ext cx="609600" cy="609600"/>
          </a:xfrm>
          <a:prstGeom prst="rect">
            <a:avLst/>
          </a:prstGeom>
        </p:spPr>
      </p:pic>
      <p:pic>
        <p:nvPicPr>
          <p:cNvPr id="12" name="Новый проект">
            <a:hlinkClick r:id="" action="ppaction://media"/>
            <a:extLst>
              <a:ext uri="{FF2B5EF4-FFF2-40B4-BE49-F238E27FC236}">
                <a16:creationId xmlns:a16="http://schemas.microsoft.com/office/drawing/2014/main" id="{4EB40CC7-1C55-442C-803B-EB080CFE6D6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082894" y="3177381"/>
            <a:ext cx="609600" cy="6096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948DDC7-733C-449A-BCBE-DE6E1BF9306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553" y="3007625"/>
            <a:ext cx="922845" cy="922845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4632AFB-98CD-425F-92AB-D63EFA5BAC16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987" y="1436345"/>
            <a:ext cx="645001" cy="969926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D461C397-2500-4FDD-AC10-BFA83E86DB75}"/>
              </a:ext>
            </a:extLst>
          </p:cNvPr>
          <p:cNvSpPr/>
          <p:nvPr/>
        </p:nvSpPr>
        <p:spPr>
          <a:xfrm>
            <a:off x="10001835" y="127848"/>
            <a:ext cx="834501" cy="781235"/>
          </a:xfrm>
          <a:prstGeom prst="rect">
            <a:avLst/>
          </a:prstGeom>
          <a:solidFill>
            <a:schemeClr val="bg1"/>
          </a:solidFill>
          <a:ln w="38100">
            <a:solidFill>
              <a:srgbClr val="2D3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rgbClr val="2C3D4D"/>
                  </a:solidFill>
                </a:ln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D8E645E-CB67-478E-95AD-DEC4CCCB2E0C}"/>
              </a:ext>
            </a:extLst>
          </p:cNvPr>
          <p:cNvSpPr/>
          <p:nvPr/>
        </p:nvSpPr>
        <p:spPr>
          <a:xfrm>
            <a:off x="10898867" y="127848"/>
            <a:ext cx="834501" cy="781235"/>
          </a:xfrm>
          <a:prstGeom prst="rect">
            <a:avLst/>
          </a:prstGeom>
          <a:solidFill>
            <a:srgbClr val="EB7AAE"/>
          </a:solidFill>
          <a:ln w="38100">
            <a:solidFill>
              <a:srgbClr val="FEFB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4049766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594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730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B1C368-745E-4378-8DC3-15DD71FB6B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57C13F62-7C00-49AE-808D-187339A092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77" b="21527"/>
          <a:stretch/>
        </p:blipFill>
        <p:spPr>
          <a:xfrm>
            <a:off x="-1" y="0"/>
            <a:ext cx="12192001" cy="6858000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96EEAE7-D2C0-4F6C-A32C-40650E9FF0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403186">
            <a:off x="4045944" y="2724306"/>
            <a:ext cx="5767546" cy="2272891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CDBD88BC-82ED-4218-AC38-C8313F3E8667}"/>
              </a:ext>
            </a:extLst>
          </p:cNvPr>
          <p:cNvSpPr/>
          <p:nvPr/>
        </p:nvSpPr>
        <p:spPr>
          <a:xfrm>
            <a:off x="7380758" y="4706042"/>
            <a:ext cx="463421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Кукла Колдуна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pPr algn="ctr"/>
            <a:r>
              <a:rPr lang="ru-RU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КИШ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FA86E0B-EA76-4BF9-A949-57B5A09FB6A7}"/>
              </a:ext>
            </a:extLst>
          </p:cNvPr>
          <p:cNvSpPr/>
          <p:nvPr/>
        </p:nvSpPr>
        <p:spPr>
          <a:xfrm>
            <a:off x="1747952" y="2992528"/>
            <a:ext cx="1043601" cy="969926"/>
          </a:xfrm>
          <a:prstGeom prst="rect">
            <a:avLst/>
          </a:prstGeom>
          <a:solidFill>
            <a:srgbClr val="FDFDFF"/>
          </a:solidFill>
          <a:ln w="57150">
            <a:solidFill>
              <a:srgbClr val="2A41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DA80A86-B1DC-48B4-95F1-3EFE060268B4}"/>
              </a:ext>
            </a:extLst>
          </p:cNvPr>
          <p:cNvSpPr/>
          <p:nvPr/>
        </p:nvSpPr>
        <p:spPr>
          <a:xfrm>
            <a:off x="1736309" y="1436345"/>
            <a:ext cx="1043601" cy="969926"/>
          </a:xfrm>
          <a:prstGeom prst="rect">
            <a:avLst/>
          </a:prstGeom>
          <a:solidFill>
            <a:srgbClr val="FEF400"/>
          </a:solidFill>
          <a:ln w="57150">
            <a:solidFill>
              <a:srgbClr val="E524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Кукла">
            <a:hlinkClick r:id="" action="ppaction://media"/>
            <a:extLst>
              <a:ext uri="{FF2B5EF4-FFF2-40B4-BE49-F238E27FC236}">
                <a16:creationId xmlns:a16="http://schemas.microsoft.com/office/drawing/2014/main" id="{CCFCD99C-544E-409D-A182-E6D6ED71687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953309" y="1616508"/>
            <a:ext cx="609600" cy="609600"/>
          </a:xfrm>
          <a:prstGeom prst="rect">
            <a:avLst/>
          </a:prstGeom>
        </p:spPr>
      </p:pic>
      <p:pic>
        <p:nvPicPr>
          <p:cNvPr id="12" name="Кукла КИШ">
            <a:hlinkClick r:id="" action="ppaction://media"/>
            <a:extLst>
              <a:ext uri="{FF2B5EF4-FFF2-40B4-BE49-F238E27FC236}">
                <a16:creationId xmlns:a16="http://schemas.microsoft.com/office/drawing/2014/main" id="{FAD74973-59A8-4E11-96CF-E11DC5B7BB2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020444" y="3223148"/>
            <a:ext cx="609600" cy="6096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CED9A58-8A0E-417C-8F6C-DD4588ABB1C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553" y="3007625"/>
            <a:ext cx="922845" cy="922845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B567DBB-4F73-46D6-B188-7AFEC5259048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987" y="1436345"/>
            <a:ext cx="645001" cy="969926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169D8597-7E8C-4B4D-9210-E4BEFBB85BD2}"/>
              </a:ext>
            </a:extLst>
          </p:cNvPr>
          <p:cNvSpPr/>
          <p:nvPr/>
        </p:nvSpPr>
        <p:spPr>
          <a:xfrm>
            <a:off x="10001835" y="127848"/>
            <a:ext cx="834501" cy="781235"/>
          </a:xfrm>
          <a:prstGeom prst="rect">
            <a:avLst/>
          </a:prstGeom>
          <a:solidFill>
            <a:schemeClr val="bg1"/>
          </a:solidFill>
          <a:ln w="38100">
            <a:solidFill>
              <a:srgbClr val="2D3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rgbClr val="2C3D4D"/>
                  </a:solidFill>
                </a:ln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534A5DA6-2D46-4253-BFCF-2E6FDB77FFE6}"/>
              </a:ext>
            </a:extLst>
          </p:cNvPr>
          <p:cNvSpPr/>
          <p:nvPr/>
        </p:nvSpPr>
        <p:spPr>
          <a:xfrm>
            <a:off x="10898867" y="127848"/>
            <a:ext cx="834501" cy="781235"/>
          </a:xfrm>
          <a:prstGeom prst="rect">
            <a:avLst/>
          </a:prstGeom>
          <a:solidFill>
            <a:srgbClr val="EB7AAE"/>
          </a:solidFill>
          <a:ln w="38100">
            <a:solidFill>
              <a:srgbClr val="FEFB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091931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845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918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B1C368-745E-4378-8DC3-15DD71FB6B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57C13F62-7C00-49AE-808D-187339A092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77" b="21527"/>
          <a:stretch/>
        </p:blipFill>
        <p:spPr>
          <a:xfrm>
            <a:off x="-1" y="0"/>
            <a:ext cx="12192001" cy="6858000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96EEAE7-D2C0-4F6C-A32C-40650E9FF0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403186">
            <a:off x="4045944" y="2724306"/>
            <a:ext cx="5767546" cy="2272891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CDBD88BC-82ED-4218-AC38-C8313F3E8667}"/>
              </a:ext>
            </a:extLst>
          </p:cNvPr>
          <p:cNvSpPr/>
          <p:nvPr/>
        </p:nvSpPr>
        <p:spPr>
          <a:xfrm>
            <a:off x="7353026" y="4706042"/>
            <a:ext cx="4689681" cy="160043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Матушка</a:t>
            </a:r>
          </a:p>
          <a:p>
            <a:pPr algn="ctr"/>
            <a:r>
              <a:rPr lang="ru-RU" sz="4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Татьяна </a:t>
            </a:r>
            <a:r>
              <a:rPr lang="ru-RU" sz="4400" b="1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Куртукова</a:t>
            </a:r>
            <a:endParaRPr lang="ru-RU" sz="4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2691857-1507-4607-8799-280458F78194}"/>
              </a:ext>
            </a:extLst>
          </p:cNvPr>
          <p:cNvSpPr/>
          <p:nvPr/>
        </p:nvSpPr>
        <p:spPr>
          <a:xfrm>
            <a:off x="1747952" y="2992528"/>
            <a:ext cx="1043601" cy="969926"/>
          </a:xfrm>
          <a:prstGeom prst="rect">
            <a:avLst/>
          </a:prstGeom>
          <a:solidFill>
            <a:srgbClr val="FDFDFF"/>
          </a:solidFill>
          <a:ln w="57150">
            <a:solidFill>
              <a:srgbClr val="2A41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7A442EC-825B-44B2-A7FC-757204AA4C1F}"/>
              </a:ext>
            </a:extLst>
          </p:cNvPr>
          <p:cNvSpPr/>
          <p:nvPr/>
        </p:nvSpPr>
        <p:spPr>
          <a:xfrm>
            <a:off x="1736309" y="1436345"/>
            <a:ext cx="1043601" cy="969926"/>
          </a:xfrm>
          <a:prstGeom prst="rect">
            <a:avLst/>
          </a:prstGeom>
          <a:solidFill>
            <a:srgbClr val="FEF400"/>
          </a:solidFill>
          <a:ln w="57150">
            <a:solidFill>
              <a:srgbClr val="E524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Матушка">
            <a:hlinkClick r:id="" action="ppaction://media"/>
            <a:extLst>
              <a:ext uri="{FF2B5EF4-FFF2-40B4-BE49-F238E27FC236}">
                <a16:creationId xmlns:a16="http://schemas.microsoft.com/office/drawing/2014/main" id="{D979037A-67F5-475C-98AF-62245BF457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082894" y="1616508"/>
            <a:ext cx="609600" cy="609600"/>
          </a:xfrm>
          <a:prstGeom prst="rect">
            <a:avLst/>
          </a:prstGeom>
        </p:spPr>
      </p:pic>
      <p:pic>
        <p:nvPicPr>
          <p:cNvPr id="12" name="Матушка Татьяна">
            <a:hlinkClick r:id="" action="ppaction://media"/>
            <a:extLst>
              <a:ext uri="{FF2B5EF4-FFF2-40B4-BE49-F238E27FC236}">
                <a16:creationId xmlns:a16="http://schemas.microsoft.com/office/drawing/2014/main" id="{092A29F7-1965-4F5B-B829-4882D68D6A3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964952" y="3177381"/>
            <a:ext cx="609600" cy="6096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CDCD4B5-C966-42E2-B4B3-E5FA98EB8D6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553" y="3007625"/>
            <a:ext cx="922845" cy="922845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C745D32-8B68-4AA8-8798-8A89D4096A41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987" y="1436345"/>
            <a:ext cx="645001" cy="969926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677B8575-8E78-48C7-B614-CDE5AEB09352}"/>
              </a:ext>
            </a:extLst>
          </p:cNvPr>
          <p:cNvSpPr/>
          <p:nvPr/>
        </p:nvSpPr>
        <p:spPr>
          <a:xfrm>
            <a:off x="10001835" y="127848"/>
            <a:ext cx="834501" cy="781235"/>
          </a:xfrm>
          <a:prstGeom prst="rect">
            <a:avLst/>
          </a:prstGeom>
          <a:solidFill>
            <a:schemeClr val="bg1"/>
          </a:solidFill>
          <a:ln w="38100">
            <a:solidFill>
              <a:srgbClr val="2D3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rgbClr val="2C3D4D"/>
                  </a:solidFill>
                </a:ln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7E71386D-673B-415B-B059-B9CDB089A96E}"/>
              </a:ext>
            </a:extLst>
          </p:cNvPr>
          <p:cNvSpPr/>
          <p:nvPr/>
        </p:nvSpPr>
        <p:spPr>
          <a:xfrm>
            <a:off x="10898867" y="127848"/>
            <a:ext cx="834501" cy="781235"/>
          </a:xfrm>
          <a:prstGeom prst="rect">
            <a:avLst/>
          </a:prstGeom>
          <a:solidFill>
            <a:srgbClr val="EB7AAE"/>
          </a:solidFill>
          <a:ln w="38100">
            <a:solidFill>
              <a:srgbClr val="FEFB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58540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61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962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B1C368-745E-4378-8DC3-15DD71FB6B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57C13F62-7C00-49AE-808D-187339A092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77" b="21527"/>
          <a:stretch/>
        </p:blipFill>
        <p:spPr>
          <a:xfrm>
            <a:off x="-1" y="0"/>
            <a:ext cx="12192001" cy="6858000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96EEAE7-D2C0-4F6C-A32C-40650E9FF0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403186">
            <a:off x="4045944" y="2724306"/>
            <a:ext cx="5767546" cy="2272891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CDBD88BC-82ED-4218-AC38-C8313F3E8667}"/>
              </a:ext>
            </a:extLst>
          </p:cNvPr>
          <p:cNvSpPr/>
          <p:nvPr/>
        </p:nvSpPr>
        <p:spPr>
          <a:xfrm>
            <a:off x="7727391" y="4706042"/>
            <a:ext cx="394095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Бобр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pPr algn="ctr"/>
            <a:r>
              <a:rPr lang="en-US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Slava </a:t>
            </a:r>
            <a:r>
              <a:rPr lang="en-US" sz="5400" b="1" cap="none" spc="0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Skripka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917BB85-A26C-4DA2-AFA6-0B80A60D97A2}"/>
              </a:ext>
            </a:extLst>
          </p:cNvPr>
          <p:cNvSpPr/>
          <p:nvPr/>
        </p:nvSpPr>
        <p:spPr>
          <a:xfrm>
            <a:off x="1747952" y="2992528"/>
            <a:ext cx="1043601" cy="969926"/>
          </a:xfrm>
          <a:prstGeom prst="rect">
            <a:avLst/>
          </a:prstGeom>
          <a:solidFill>
            <a:srgbClr val="FDFDFF"/>
          </a:solidFill>
          <a:ln w="57150">
            <a:solidFill>
              <a:srgbClr val="2A41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339BA19-7BD4-4086-A3D6-EF1AFE451A7E}"/>
              </a:ext>
            </a:extLst>
          </p:cNvPr>
          <p:cNvSpPr/>
          <p:nvPr/>
        </p:nvSpPr>
        <p:spPr>
          <a:xfrm>
            <a:off x="1736309" y="1436345"/>
            <a:ext cx="1043601" cy="969926"/>
          </a:xfrm>
          <a:prstGeom prst="rect">
            <a:avLst/>
          </a:prstGeom>
          <a:solidFill>
            <a:srgbClr val="FEF400"/>
          </a:solidFill>
          <a:ln w="57150">
            <a:solidFill>
              <a:srgbClr val="E524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БоБр">
            <a:hlinkClick r:id="" action="ppaction://media"/>
            <a:extLst>
              <a:ext uri="{FF2B5EF4-FFF2-40B4-BE49-F238E27FC236}">
                <a16:creationId xmlns:a16="http://schemas.microsoft.com/office/drawing/2014/main" id="{FE411E8A-7F82-402D-8B8E-F428D3C7283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082894" y="1616508"/>
            <a:ext cx="609600" cy="609600"/>
          </a:xfrm>
          <a:prstGeom prst="rect">
            <a:avLst/>
          </a:prstGeom>
        </p:spPr>
      </p:pic>
      <p:pic>
        <p:nvPicPr>
          <p:cNvPr id="12" name="Бобер Слава Скрипка">
            <a:hlinkClick r:id="" action="ppaction://media"/>
            <a:extLst>
              <a:ext uri="{FF2B5EF4-FFF2-40B4-BE49-F238E27FC236}">
                <a16:creationId xmlns:a16="http://schemas.microsoft.com/office/drawing/2014/main" id="{903C20C8-CCB1-4442-AE31-D7A71550BC7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082894" y="3172691"/>
            <a:ext cx="609600" cy="6096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9D6746E-F3EA-4DBE-A001-BB6C54E586D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553" y="3007625"/>
            <a:ext cx="922845" cy="922845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F83D9CA-6450-481D-A2A5-F366C9557236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987" y="1436345"/>
            <a:ext cx="645001" cy="969926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F22D69E8-170F-486D-84C5-33FD976321CD}"/>
              </a:ext>
            </a:extLst>
          </p:cNvPr>
          <p:cNvSpPr/>
          <p:nvPr/>
        </p:nvSpPr>
        <p:spPr>
          <a:xfrm>
            <a:off x="10001835" y="127848"/>
            <a:ext cx="834501" cy="781235"/>
          </a:xfrm>
          <a:prstGeom prst="rect">
            <a:avLst/>
          </a:prstGeom>
          <a:solidFill>
            <a:schemeClr val="bg1"/>
          </a:solidFill>
          <a:ln w="38100">
            <a:solidFill>
              <a:srgbClr val="2D3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rgbClr val="2C3D4D"/>
                  </a:solidFill>
                </a:ln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6FA13FD-2EBA-4A4C-9E2D-B5D70B8B5E49}"/>
              </a:ext>
            </a:extLst>
          </p:cNvPr>
          <p:cNvSpPr/>
          <p:nvPr/>
        </p:nvSpPr>
        <p:spPr>
          <a:xfrm>
            <a:off x="10898867" y="127848"/>
            <a:ext cx="834501" cy="781235"/>
          </a:xfrm>
          <a:prstGeom prst="rect">
            <a:avLst/>
          </a:prstGeom>
          <a:solidFill>
            <a:srgbClr val="EB7AAE"/>
          </a:solidFill>
          <a:ln w="38100">
            <a:solidFill>
              <a:srgbClr val="FEFB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4026064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964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727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B1C368-745E-4378-8DC3-15DD71FB6B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57C13F62-7C00-49AE-808D-187339A092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77" b="21527"/>
          <a:stretch/>
        </p:blipFill>
        <p:spPr>
          <a:xfrm>
            <a:off x="-1" y="0"/>
            <a:ext cx="12192001" cy="6858000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96EEAE7-D2C0-4F6C-A32C-40650E9FF0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403186">
            <a:off x="4045944" y="2724306"/>
            <a:ext cx="5767546" cy="2272891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CDBD88BC-82ED-4218-AC38-C8313F3E8667}"/>
              </a:ext>
            </a:extLst>
          </p:cNvPr>
          <p:cNvSpPr/>
          <p:nvPr/>
        </p:nvSpPr>
        <p:spPr>
          <a:xfrm>
            <a:off x="7575683" y="4706042"/>
            <a:ext cx="424436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Новый герой </a:t>
            </a:r>
          </a:p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Мираж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AF24DDF-8928-4B81-AF84-19D78819AAC3}"/>
              </a:ext>
            </a:extLst>
          </p:cNvPr>
          <p:cNvSpPr/>
          <p:nvPr/>
        </p:nvSpPr>
        <p:spPr>
          <a:xfrm>
            <a:off x="1747952" y="2992528"/>
            <a:ext cx="1043601" cy="969926"/>
          </a:xfrm>
          <a:prstGeom prst="rect">
            <a:avLst/>
          </a:prstGeom>
          <a:solidFill>
            <a:srgbClr val="FDFDFF"/>
          </a:solidFill>
          <a:ln w="57150">
            <a:solidFill>
              <a:srgbClr val="2A41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EC1DDDE-5E7B-4C74-B13D-710408113B97}"/>
              </a:ext>
            </a:extLst>
          </p:cNvPr>
          <p:cNvSpPr/>
          <p:nvPr/>
        </p:nvSpPr>
        <p:spPr>
          <a:xfrm>
            <a:off x="1736309" y="1436345"/>
            <a:ext cx="1043601" cy="969926"/>
          </a:xfrm>
          <a:prstGeom prst="rect">
            <a:avLst/>
          </a:prstGeom>
          <a:solidFill>
            <a:srgbClr val="FEF400"/>
          </a:solidFill>
          <a:ln w="57150">
            <a:solidFill>
              <a:srgbClr val="E524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Новый герой">
            <a:hlinkClick r:id="" action="ppaction://media"/>
            <a:extLst>
              <a:ext uri="{FF2B5EF4-FFF2-40B4-BE49-F238E27FC236}">
                <a16:creationId xmlns:a16="http://schemas.microsoft.com/office/drawing/2014/main" id="{33F06B6A-59A7-4632-B278-6D02ED69B1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039383" y="1616508"/>
            <a:ext cx="609600" cy="609600"/>
          </a:xfrm>
          <a:prstGeom prst="rect">
            <a:avLst/>
          </a:prstGeom>
        </p:spPr>
      </p:pic>
      <p:pic>
        <p:nvPicPr>
          <p:cNvPr id="12" name="Новый Герой Мираж">
            <a:hlinkClick r:id="" action="ppaction://media"/>
            <a:extLst>
              <a:ext uri="{FF2B5EF4-FFF2-40B4-BE49-F238E27FC236}">
                <a16:creationId xmlns:a16="http://schemas.microsoft.com/office/drawing/2014/main" id="{306A1394-6D33-4B1D-8BC4-AD354C7D0C5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039383" y="3223148"/>
            <a:ext cx="609600" cy="6096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B7E4EFF-3A71-493D-A3AA-A870D29F963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553" y="3007625"/>
            <a:ext cx="922845" cy="922845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3457A35-9EDF-4286-B7D6-BFD438E7B8D0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987" y="1436345"/>
            <a:ext cx="645001" cy="969926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FF57D357-9EE8-45F6-8C88-EFFEBFB14179}"/>
              </a:ext>
            </a:extLst>
          </p:cNvPr>
          <p:cNvSpPr/>
          <p:nvPr/>
        </p:nvSpPr>
        <p:spPr>
          <a:xfrm>
            <a:off x="10001835" y="127848"/>
            <a:ext cx="834501" cy="781235"/>
          </a:xfrm>
          <a:prstGeom prst="rect">
            <a:avLst/>
          </a:prstGeom>
          <a:solidFill>
            <a:schemeClr val="bg1"/>
          </a:solidFill>
          <a:ln w="38100">
            <a:solidFill>
              <a:srgbClr val="2D3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rgbClr val="2C3D4D"/>
                  </a:solidFill>
                </a:ln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27BF7755-D55D-4A98-B13C-982BE0F0EC59}"/>
              </a:ext>
            </a:extLst>
          </p:cNvPr>
          <p:cNvSpPr/>
          <p:nvPr/>
        </p:nvSpPr>
        <p:spPr>
          <a:xfrm>
            <a:off x="10898867" y="127848"/>
            <a:ext cx="834501" cy="781235"/>
          </a:xfrm>
          <a:prstGeom prst="rect">
            <a:avLst/>
          </a:prstGeom>
          <a:solidFill>
            <a:srgbClr val="EB7AAE"/>
          </a:solidFill>
          <a:ln w="38100">
            <a:solidFill>
              <a:srgbClr val="FEFB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52675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5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978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B1C368-745E-4378-8DC3-15DD71FB6B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57C13F62-7C00-49AE-808D-187339A092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77" b="21527"/>
          <a:stretch/>
        </p:blipFill>
        <p:spPr>
          <a:xfrm>
            <a:off x="-1" y="0"/>
            <a:ext cx="12192001" cy="6858000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96EEAE7-D2C0-4F6C-A32C-40650E9FF0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403186">
            <a:off x="4045944" y="2724306"/>
            <a:ext cx="5767546" cy="2272891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CDBD88BC-82ED-4218-AC38-C8313F3E8667}"/>
              </a:ext>
            </a:extLst>
          </p:cNvPr>
          <p:cNvSpPr/>
          <p:nvPr/>
        </p:nvSpPr>
        <p:spPr>
          <a:xfrm>
            <a:off x="6929717" y="4738549"/>
            <a:ext cx="509190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Самолеты 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Женя Трофимов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AB9AABBF-FAF0-4937-9EE2-8C705489957C}"/>
              </a:ext>
            </a:extLst>
          </p:cNvPr>
          <p:cNvSpPr/>
          <p:nvPr/>
        </p:nvSpPr>
        <p:spPr>
          <a:xfrm>
            <a:off x="1747952" y="2992528"/>
            <a:ext cx="1043601" cy="969926"/>
          </a:xfrm>
          <a:prstGeom prst="rect">
            <a:avLst/>
          </a:prstGeom>
          <a:solidFill>
            <a:srgbClr val="FDFDFF"/>
          </a:solidFill>
          <a:ln w="57150">
            <a:solidFill>
              <a:srgbClr val="2A41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FEDCB4C-98A9-4925-B8D1-3F0C86D4323B}"/>
              </a:ext>
            </a:extLst>
          </p:cNvPr>
          <p:cNvSpPr/>
          <p:nvPr/>
        </p:nvSpPr>
        <p:spPr>
          <a:xfrm>
            <a:off x="1736309" y="1436345"/>
            <a:ext cx="1043601" cy="969926"/>
          </a:xfrm>
          <a:prstGeom prst="rect">
            <a:avLst/>
          </a:prstGeom>
          <a:solidFill>
            <a:srgbClr val="FEF400"/>
          </a:solidFill>
          <a:ln w="57150">
            <a:solidFill>
              <a:srgbClr val="E524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Самолеты">
            <a:hlinkClick r:id="" action="ppaction://media"/>
            <a:extLst>
              <a:ext uri="{FF2B5EF4-FFF2-40B4-BE49-F238E27FC236}">
                <a16:creationId xmlns:a16="http://schemas.microsoft.com/office/drawing/2014/main" id="{9FBE1C86-D52B-42FD-8471-DAFBAA11EFB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964952" y="1616508"/>
            <a:ext cx="609600" cy="609600"/>
          </a:xfrm>
          <a:prstGeom prst="rect">
            <a:avLst/>
          </a:prstGeom>
        </p:spPr>
      </p:pic>
      <p:pic>
        <p:nvPicPr>
          <p:cNvPr id="5" name="Самолеты Женя Трофимов">
            <a:hlinkClick r:id="" action="ppaction://media"/>
            <a:extLst>
              <a:ext uri="{FF2B5EF4-FFF2-40B4-BE49-F238E27FC236}">
                <a16:creationId xmlns:a16="http://schemas.microsoft.com/office/drawing/2014/main" id="{5487E256-F672-472D-B1FA-11A19EED4E8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049723" y="3223148"/>
            <a:ext cx="609600" cy="6096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41E87B5-A054-44A8-A5F7-3213C8CDF29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553" y="3007625"/>
            <a:ext cx="922845" cy="92284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7A83721-7819-4A09-937C-AB59520F8795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987" y="1436345"/>
            <a:ext cx="645001" cy="969926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7797E10E-4CBB-47B1-B059-5E6E4E3D893B}"/>
              </a:ext>
            </a:extLst>
          </p:cNvPr>
          <p:cNvSpPr/>
          <p:nvPr/>
        </p:nvSpPr>
        <p:spPr>
          <a:xfrm>
            <a:off x="10001835" y="127848"/>
            <a:ext cx="834501" cy="781235"/>
          </a:xfrm>
          <a:prstGeom prst="rect">
            <a:avLst/>
          </a:prstGeom>
          <a:solidFill>
            <a:schemeClr val="bg1"/>
          </a:solidFill>
          <a:ln w="38100">
            <a:solidFill>
              <a:srgbClr val="2D3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rgbClr val="2C3D4D"/>
                  </a:solidFill>
                </a:ln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71C65A6B-ACF9-45F2-B4F6-2D1BE84DD120}"/>
              </a:ext>
            </a:extLst>
          </p:cNvPr>
          <p:cNvSpPr/>
          <p:nvPr/>
        </p:nvSpPr>
        <p:spPr>
          <a:xfrm>
            <a:off x="10898867" y="127848"/>
            <a:ext cx="834501" cy="781235"/>
          </a:xfrm>
          <a:prstGeom prst="rect">
            <a:avLst/>
          </a:prstGeom>
          <a:solidFill>
            <a:srgbClr val="EB7AAE"/>
          </a:solidFill>
          <a:ln w="38100">
            <a:solidFill>
              <a:srgbClr val="FEFB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943572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9529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5584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5442DD-9CE5-45EE-9D64-E0197784B7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👩">
            <a:extLst>
              <a:ext uri="{FF2B5EF4-FFF2-40B4-BE49-F238E27FC236}">
                <a16:creationId xmlns:a16="http://schemas.microsoft.com/office/drawing/2014/main" id="{C8DA66D7-28C6-4241-A5FD-86F06264E8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352800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Объект 15">
            <a:extLst>
              <a:ext uri="{FF2B5EF4-FFF2-40B4-BE49-F238E27FC236}">
                <a16:creationId xmlns:a16="http://schemas.microsoft.com/office/drawing/2014/main" id="{297AABF7-9696-4FA6-AC1A-489D95BBE4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200"/>
            <a:ext cx="12192000" cy="6858000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4DAC376-BB1E-4C85-8E8E-AFBD2FB27994}"/>
              </a:ext>
            </a:extLst>
          </p:cNvPr>
          <p:cNvSpPr txBox="1"/>
          <p:nvPr/>
        </p:nvSpPr>
        <p:spPr>
          <a:xfrm>
            <a:off x="7741427" y="396763"/>
            <a:ext cx="3092513" cy="120032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7200" dirty="0">
                <a:ln>
                  <a:solidFill>
                    <a:sysClr val="windowText" lastClr="000000"/>
                  </a:solidFill>
                </a:ln>
                <a:solidFill>
                  <a:srgbClr val="3567A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Blood Cyrillic" pitchFamily="2" charset="0"/>
              </a:rPr>
              <a:t>Книги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0E623D-F9AE-4082-AEDD-036EDB9A457E}"/>
              </a:ext>
            </a:extLst>
          </p:cNvPr>
          <p:cNvSpPr txBox="1"/>
          <p:nvPr/>
        </p:nvSpPr>
        <p:spPr>
          <a:xfrm>
            <a:off x="7415204" y="1466255"/>
            <a:ext cx="4041689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Отгадай название книг и писателя по эмодзи!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58278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B33C4F3-EE9E-49EC-A505-997243D369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1999" cy="6855565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C7C7CDF4-1772-41D7-819F-914EB392CB64}"/>
              </a:ext>
            </a:extLst>
          </p:cNvPr>
          <p:cNvSpPr/>
          <p:nvPr/>
        </p:nvSpPr>
        <p:spPr>
          <a:xfrm>
            <a:off x="5007007" y="2582410"/>
            <a:ext cx="6418555" cy="2388093"/>
          </a:xfrm>
          <a:prstGeom prst="rect">
            <a:avLst/>
          </a:prstGeom>
          <a:solidFill>
            <a:schemeClr val="bg1"/>
          </a:solidFill>
          <a:ln w="57150">
            <a:solidFill>
              <a:srgbClr val="FFB9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58847FF-F8D7-412E-8339-81E6FD7453C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060775"/>
            <a:ext cx="1683016" cy="1683016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7B55AABC-33C1-4719-B86C-BA9EE2A22B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764" y="2634644"/>
            <a:ext cx="2109147" cy="2109147"/>
          </a:xfrm>
          <a:prstGeom prst="rect">
            <a:avLst/>
          </a:prstGeom>
        </p:spPr>
      </p:pic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4C02DCF9-E58B-44AA-94A7-4BC8456908DD}"/>
              </a:ext>
            </a:extLst>
          </p:cNvPr>
          <p:cNvGrpSpPr/>
          <p:nvPr/>
        </p:nvGrpSpPr>
        <p:grpSpPr>
          <a:xfrm>
            <a:off x="-1319266" y="-1232436"/>
            <a:ext cx="8526888" cy="4764459"/>
            <a:chOff x="-1319266" y="-1232436"/>
            <a:chExt cx="8526888" cy="4764459"/>
          </a:xfrm>
        </p:grpSpPr>
        <p:pic>
          <p:nvPicPr>
            <p:cNvPr id="24" name="Рисунок 23">
              <a:extLst>
                <a:ext uri="{FF2B5EF4-FFF2-40B4-BE49-F238E27FC236}">
                  <a16:creationId xmlns:a16="http://schemas.microsoft.com/office/drawing/2014/main" id="{3434AB5E-98DE-4CFE-AB63-8B7FF3CAE85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19266" y="-1232436"/>
              <a:ext cx="8526888" cy="4764459"/>
            </a:xfrm>
            <a:prstGeom prst="rect">
              <a:avLst/>
            </a:prstGeom>
          </p:spPr>
        </p:pic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id="{906DDECF-7A3B-420D-94E8-8E307ADF485F}"/>
                </a:ext>
              </a:extLst>
            </p:cNvPr>
            <p:cNvSpPr/>
            <p:nvPr/>
          </p:nvSpPr>
          <p:spPr>
            <a:xfrm>
              <a:off x="605910" y="355495"/>
              <a:ext cx="4676537" cy="138499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cap="none" spc="0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pattFill prst="dkUpDiag">
                    <a:fgClr>
                      <a:schemeClr val="tx2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</a:rPr>
                <a:t>«Анна Каренина» </a:t>
              </a:r>
            </a:p>
            <a:p>
              <a:pPr algn="ctr"/>
              <a:r>
                <a:rPr lang="ru-RU" sz="4000" b="1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pattFill prst="dkUpDiag">
                    <a:fgClr>
                      <a:schemeClr val="tx2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</a:rPr>
                <a:t>Л.Н. Толстой </a:t>
              </a:r>
              <a:endParaRPr lang="ru-RU" sz="40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endParaRPr>
            </a:p>
          </p:txBody>
        </p:sp>
      </p:grp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A0A9B04-3A57-453A-B6F9-42124C24512E}"/>
              </a:ext>
            </a:extLst>
          </p:cNvPr>
          <p:cNvSpPr/>
          <p:nvPr/>
        </p:nvSpPr>
        <p:spPr>
          <a:xfrm>
            <a:off x="10001835" y="127848"/>
            <a:ext cx="834501" cy="781235"/>
          </a:xfrm>
          <a:prstGeom prst="rect">
            <a:avLst/>
          </a:prstGeom>
          <a:solidFill>
            <a:schemeClr val="bg1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>
                <a:ln>
                  <a:solidFill>
                    <a:srgbClr val="2C3D4D"/>
                  </a:solidFill>
                </a:ln>
                <a:solidFill>
                  <a:schemeClr val="tx1"/>
                </a:solidFill>
              </a:rPr>
              <a:t>1</a:t>
            </a:r>
            <a:endParaRPr lang="ru-RU" sz="4000" b="1" dirty="0">
              <a:ln>
                <a:solidFill>
                  <a:srgbClr val="2C3D4D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7C0744B-8D08-4903-B762-3DC14E671CA6}"/>
              </a:ext>
            </a:extLst>
          </p:cNvPr>
          <p:cNvSpPr/>
          <p:nvPr/>
        </p:nvSpPr>
        <p:spPr>
          <a:xfrm>
            <a:off x="10898867" y="127848"/>
            <a:ext cx="834501" cy="781235"/>
          </a:xfrm>
          <a:prstGeom prst="rect">
            <a:avLst/>
          </a:prstGeom>
          <a:solidFill>
            <a:srgbClr val="FAD903"/>
          </a:solidFill>
          <a:ln w="38100">
            <a:solidFill>
              <a:srgbClr val="FEFB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842857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D3A62EA-2E8B-45C5-9EB8-4A3B3470EC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84"/>
          <a:stretch/>
        </p:blipFill>
        <p:spPr>
          <a:xfrm>
            <a:off x="0" y="0"/>
            <a:ext cx="12192000" cy="696897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A2E3300-61EC-4C1B-975B-14F2CFDD33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684" b="69156" l="9017" r="8115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9832" b="23160"/>
          <a:stretch/>
        </p:blipFill>
        <p:spPr>
          <a:xfrm>
            <a:off x="3116062" y="368097"/>
            <a:ext cx="9652986" cy="6858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9B44994-F535-4EE8-8966-1C4057B0B2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9031" y="637507"/>
            <a:ext cx="4499428" cy="298790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E9B9F81-1014-45D8-817C-BEAA18F797E3}"/>
              </a:ext>
            </a:extLst>
          </p:cNvPr>
          <p:cNvSpPr txBox="1"/>
          <p:nvPr/>
        </p:nvSpPr>
        <p:spPr>
          <a:xfrm>
            <a:off x="901724" y="368097"/>
            <a:ext cx="5815713" cy="186204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11500" dirty="0" err="1">
                <a:ln w="19050">
                  <a:solidFill>
                    <a:sysClr val="windowText" lastClr="000000"/>
                  </a:solidFill>
                </a:ln>
                <a:solidFill>
                  <a:srgbClr val="DC286E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Blood Cyrillic" pitchFamily="2" charset="0"/>
              </a:rPr>
              <a:t>ПАзлы</a:t>
            </a:r>
            <a:endParaRPr lang="ru-RU" sz="9600" dirty="0">
              <a:ln w="19050">
                <a:solidFill>
                  <a:sysClr val="windowText" lastClr="000000"/>
                </a:solidFill>
              </a:ln>
              <a:solidFill>
                <a:srgbClr val="DC286E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Blood Cyrillic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99510D6-2D38-4A05-9F4D-E079E8A889FD}"/>
              </a:ext>
            </a:extLst>
          </p:cNvPr>
          <p:cNvSpPr txBox="1"/>
          <p:nvPr/>
        </p:nvSpPr>
        <p:spPr>
          <a:xfrm>
            <a:off x="857055" y="2131458"/>
            <a:ext cx="469840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Отгадай героя мультфильма или кино!</a:t>
            </a:r>
          </a:p>
          <a:p>
            <a:pPr algn="ctr"/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8652477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B33C4F3-EE9E-49EC-A505-997243D369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2435"/>
            <a:ext cx="12191999" cy="6855565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C7C7CDF4-1772-41D7-819F-914EB392CB64}"/>
              </a:ext>
            </a:extLst>
          </p:cNvPr>
          <p:cNvSpPr/>
          <p:nvPr/>
        </p:nvSpPr>
        <p:spPr>
          <a:xfrm>
            <a:off x="5007007" y="2582410"/>
            <a:ext cx="6418555" cy="2388093"/>
          </a:xfrm>
          <a:prstGeom prst="rect">
            <a:avLst/>
          </a:prstGeom>
          <a:solidFill>
            <a:schemeClr val="bg1"/>
          </a:solidFill>
          <a:ln w="57150">
            <a:solidFill>
              <a:srgbClr val="FFB9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6C3E89A-814D-477E-A342-D947616570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6090" y="2843971"/>
            <a:ext cx="1899820" cy="189982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735AF91-CB4A-4BEF-851F-1FEDD6EEB77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680326" y="1970278"/>
            <a:ext cx="2448528" cy="367279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AE5265A-C8E8-426C-8C04-85F123B627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4812" y="2709908"/>
            <a:ext cx="2438400" cy="2438400"/>
          </a:xfrm>
          <a:prstGeom prst="rect">
            <a:avLst/>
          </a:prstGeom>
        </p:spPr>
      </p:pic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14A581BC-090B-4E3A-96C2-12EAF4AF3D2E}"/>
              </a:ext>
            </a:extLst>
          </p:cNvPr>
          <p:cNvGrpSpPr/>
          <p:nvPr/>
        </p:nvGrpSpPr>
        <p:grpSpPr>
          <a:xfrm>
            <a:off x="-1319266" y="-1232436"/>
            <a:ext cx="8526888" cy="4764459"/>
            <a:chOff x="-1319266" y="-1232436"/>
            <a:chExt cx="8526888" cy="4764459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A8344D5E-E1A7-40A2-A6C2-1D210C33EDB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19266" y="-1232436"/>
              <a:ext cx="8526888" cy="4764459"/>
            </a:xfrm>
            <a:prstGeom prst="rect">
              <a:avLst/>
            </a:prstGeom>
          </p:spPr>
        </p:pic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46554E24-8EA4-4C01-A56C-F15AEB508BA0}"/>
                </a:ext>
              </a:extLst>
            </p:cNvPr>
            <p:cNvSpPr/>
            <p:nvPr/>
          </p:nvSpPr>
          <p:spPr>
            <a:xfrm>
              <a:off x="1047793" y="355495"/>
              <a:ext cx="3792770" cy="138499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cap="none" spc="0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pattFill prst="dkUpDiag">
                    <a:fgClr>
                      <a:schemeClr val="tx2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</a:rPr>
                <a:t>«Горе от ума» </a:t>
              </a:r>
            </a:p>
            <a:p>
              <a:pPr algn="ctr"/>
              <a:r>
                <a:rPr lang="ru-RU" sz="4000" b="1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pattFill prst="dkUpDiag">
                    <a:fgClr>
                      <a:schemeClr val="tx2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</a:rPr>
                <a:t>А.С. Грибоедов</a:t>
              </a:r>
              <a:endParaRPr lang="ru-RU" sz="40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endParaRPr>
            </a:p>
          </p:txBody>
        </p:sp>
      </p:grp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E893791B-DC68-44E7-9377-E441FDF015E4}"/>
              </a:ext>
            </a:extLst>
          </p:cNvPr>
          <p:cNvSpPr/>
          <p:nvPr/>
        </p:nvSpPr>
        <p:spPr>
          <a:xfrm>
            <a:off x="10001835" y="127848"/>
            <a:ext cx="834501" cy="781235"/>
          </a:xfrm>
          <a:prstGeom prst="rect">
            <a:avLst/>
          </a:prstGeom>
          <a:solidFill>
            <a:schemeClr val="bg1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rgbClr val="2C3D4D"/>
                  </a:solidFill>
                </a:ln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C991E467-0659-450B-A7CC-428355E9CA51}"/>
              </a:ext>
            </a:extLst>
          </p:cNvPr>
          <p:cNvSpPr/>
          <p:nvPr/>
        </p:nvSpPr>
        <p:spPr>
          <a:xfrm>
            <a:off x="10898867" y="127848"/>
            <a:ext cx="834501" cy="781235"/>
          </a:xfrm>
          <a:prstGeom prst="rect">
            <a:avLst/>
          </a:prstGeom>
          <a:solidFill>
            <a:srgbClr val="FAD903"/>
          </a:solidFill>
          <a:ln w="38100">
            <a:solidFill>
              <a:srgbClr val="FEFB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098118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B33C4F3-EE9E-49EC-A505-997243D369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2435"/>
            <a:ext cx="12191999" cy="6855565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C7C7CDF4-1772-41D7-819F-914EB392CB64}"/>
              </a:ext>
            </a:extLst>
          </p:cNvPr>
          <p:cNvSpPr/>
          <p:nvPr/>
        </p:nvSpPr>
        <p:spPr>
          <a:xfrm>
            <a:off x="5007007" y="2582410"/>
            <a:ext cx="6418555" cy="2388093"/>
          </a:xfrm>
          <a:prstGeom prst="rect">
            <a:avLst/>
          </a:prstGeom>
          <a:solidFill>
            <a:schemeClr val="bg1"/>
          </a:solidFill>
          <a:ln w="57150">
            <a:solidFill>
              <a:srgbClr val="FFB9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7D78A3F-E833-4648-88C1-6CB08EE34A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884" y="2794734"/>
            <a:ext cx="1963444" cy="196344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9C52201-F85B-4B75-9D36-713D3B74561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0721" y="2582410"/>
            <a:ext cx="2360351" cy="2360351"/>
          </a:xfrm>
          <a:prstGeom prst="rect">
            <a:avLst/>
          </a:prstGeom>
        </p:spPr>
      </p:pic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DA595D97-46BB-4100-B299-D5153F8F3AC6}"/>
              </a:ext>
            </a:extLst>
          </p:cNvPr>
          <p:cNvGrpSpPr/>
          <p:nvPr/>
        </p:nvGrpSpPr>
        <p:grpSpPr>
          <a:xfrm>
            <a:off x="-1319266" y="-1232436"/>
            <a:ext cx="8526888" cy="4764459"/>
            <a:chOff x="-1319266" y="-1232436"/>
            <a:chExt cx="8526888" cy="4764459"/>
          </a:xfrm>
        </p:grpSpPr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CD7E84AA-92F3-4821-8295-122A39475CE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19266" y="-1232436"/>
              <a:ext cx="8526888" cy="4764459"/>
            </a:xfrm>
            <a:prstGeom prst="rect">
              <a:avLst/>
            </a:prstGeom>
          </p:spPr>
        </p:pic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D7C5E10C-BADD-4B75-9D71-D3873958CB19}"/>
                </a:ext>
              </a:extLst>
            </p:cNvPr>
            <p:cNvSpPr/>
            <p:nvPr/>
          </p:nvSpPr>
          <p:spPr>
            <a:xfrm>
              <a:off x="427304" y="355495"/>
              <a:ext cx="5033750" cy="138499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cap="none" spc="0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pattFill prst="dkUpDiag">
                    <a:fgClr>
                      <a:schemeClr val="tx2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</a:rPr>
                <a:t>«Дама с собачкой» </a:t>
              </a:r>
            </a:p>
            <a:p>
              <a:pPr algn="ctr"/>
              <a:r>
                <a:rPr lang="ru-RU" sz="4000" b="1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pattFill prst="dkUpDiag">
                    <a:fgClr>
                      <a:schemeClr val="tx2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</a:rPr>
                <a:t>А.П. Чехов</a:t>
              </a:r>
              <a:endParaRPr lang="ru-RU" sz="40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endParaRPr>
            </a:p>
          </p:txBody>
        </p:sp>
      </p:grp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97AE3E6B-8416-4D20-8D7F-40EC7316F569}"/>
              </a:ext>
            </a:extLst>
          </p:cNvPr>
          <p:cNvSpPr/>
          <p:nvPr/>
        </p:nvSpPr>
        <p:spPr>
          <a:xfrm>
            <a:off x="10001835" y="127848"/>
            <a:ext cx="834501" cy="781235"/>
          </a:xfrm>
          <a:prstGeom prst="rect">
            <a:avLst/>
          </a:prstGeom>
          <a:solidFill>
            <a:schemeClr val="bg1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rgbClr val="2C3D4D"/>
                  </a:solidFill>
                </a:ln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FC94F381-CAE4-47A2-A7AC-E1353E1EDC45}"/>
              </a:ext>
            </a:extLst>
          </p:cNvPr>
          <p:cNvSpPr/>
          <p:nvPr/>
        </p:nvSpPr>
        <p:spPr>
          <a:xfrm>
            <a:off x="10898867" y="127848"/>
            <a:ext cx="834501" cy="781235"/>
          </a:xfrm>
          <a:prstGeom prst="rect">
            <a:avLst/>
          </a:prstGeom>
          <a:solidFill>
            <a:srgbClr val="FAD903"/>
          </a:solidFill>
          <a:ln w="38100">
            <a:solidFill>
              <a:srgbClr val="FEFB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314267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B33C4F3-EE9E-49EC-A505-997243D369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2435"/>
            <a:ext cx="12191999" cy="6855565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C7C7CDF4-1772-41D7-819F-914EB392CB64}"/>
              </a:ext>
            </a:extLst>
          </p:cNvPr>
          <p:cNvSpPr/>
          <p:nvPr/>
        </p:nvSpPr>
        <p:spPr>
          <a:xfrm>
            <a:off x="5007007" y="2582410"/>
            <a:ext cx="6418555" cy="2388093"/>
          </a:xfrm>
          <a:prstGeom prst="rect">
            <a:avLst/>
          </a:prstGeom>
          <a:solidFill>
            <a:schemeClr val="bg1"/>
          </a:solidFill>
          <a:ln w="57150">
            <a:solidFill>
              <a:srgbClr val="FFB9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130BB28-852D-42D4-875F-86405333C0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7089" y="2943420"/>
            <a:ext cx="1617822" cy="161782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B1C67D8-040B-49A6-97D4-8BD84BDD07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5410" y="2772418"/>
            <a:ext cx="1959826" cy="195982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A38EE08-D729-440A-92FD-D0F52EA5F2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5735" y="2943419"/>
            <a:ext cx="1684567" cy="1684567"/>
          </a:xfrm>
          <a:prstGeom prst="rect">
            <a:avLst/>
          </a:prstGeom>
        </p:spPr>
      </p:pic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5705401B-C44F-4CF5-BFCC-882899958BE6}"/>
              </a:ext>
            </a:extLst>
          </p:cNvPr>
          <p:cNvGrpSpPr/>
          <p:nvPr/>
        </p:nvGrpSpPr>
        <p:grpSpPr>
          <a:xfrm>
            <a:off x="-1319266" y="-1232436"/>
            <a:ext cx="8526888" cy="4764459"/>
            <a:chOff x="-1319266" y="-1232436"/>
            <a:chExt cx="8526888" cy="4764459"/>
          </a:xfrm>
        </p:grpSpPr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49818ED2-127C-4B84-BB69-ADD8AD357A0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19266" y="-1232436"/>
              <a:ext cx="8526888" cy="4764459"/>
            </a:xfrm>
            <a:prstGeom prst="rect">
              <a:avLst/>
            </a:prstGeom>
          </p:spPr>
        </p:pic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30574930-E02D-4479-9A57-0AEB9A828E90}"/>
                </a:ext>
              </a:extLst>
            </p:cNvPr>
            <p:cNvSpPr/>
            <p:nvPr/>
          </p:nvSpPr>
          <p:spPr>
            <a:xfrm>
              <a:off x="454554" y="418823"/>
              <a:ext cx="4979247" cy="175432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600" b="1" cap="none" spc="0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pattFill prst="dkUpDiag">
                    <a:fgClr>
                      <a:schemeClr val="tx2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</a:rPr>
                <a:t>«Приключения Алисы в</a:t>
              </a:r>
            </a:p>
            <a:p>
              <a:pPr algn="ctr"/>
              <a:r>
                <a:rPr lang="ru-RU" sz="3600" b="1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pattFill prst="dkUpDiag">
                    <a:fgClr>
                      <a:schemeClr val="tx2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</a:rPr>
                <a:t>Стране чудес</a:t>
              </a:r>
              <a:r>
                <a:rPr lang="ru-RU" sz="3600" b="1" cap="none" spc="0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pattFill prst="dkUpDiag">
                    <a:fgClr>
                      <a:schemeClr val="tx2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</a:rPr>
                <a:t>» </a:t>
              </a:r>
            </a:p>
            <a:p>
              <a:pPr algn="ctr"/>
              <a:r>
                <a:rPr lang="ru-RU" sz="3200" b="1" dirty="0" err="1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pattFill prst="dkUpDiag">
                    <a:fgClr>
                      <a:schemeClr val="tx2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</a:rPr>
                <a:t>К.Льюис</a:t>
              </a:r>
              <a:endParaRPr lang="ru-RU" sz="32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endParaRPr>
            </a:p>
          </p:txBody>
        </p:sp>
      </p:grp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5DE3DB85-C46C-40A3-9D87-08F34C2D00A8}"/>
              </a:ext>
            </a:extLst>
          </p:cNvPr>
          <p:cNvSpPr/>
          <p:nvPr/>
        </p:nvSpPr>
        <p:spPr>
          <a:xfrm>
            <a:off x="10001835" y="127848"/>
            <a:ext cx="834501" cy="781235"/>
          </a:xfrm>
          <a:prstGeom prst="rect">
            <a:avLst/>
          </a:prstGeom>
          <a:solidFill>
            <a:schemeClr val="bg1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rgbClr val="2C3D4D"/>
                  </a:solidFill>
                </a:ln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CDB54DA-9E45-4E20-AC18-8F2C707C7DBD}"/>
              </a:ext>
            </a:extLst>
          </p:cNvPr>
          <p:cNvSpPr/>
          <p:nvPr/>
        </p:nvSpPr>
        <p:spPr>
          <a:xfrm>
            <a:off x="10898867" y="127848"/>
            <a:ext cx="834501" cy="781235"/>
          </a:xfrm>
          <a:prstGeom prst="rect">
            <a:avLst/>
          </a:prstGeom>
          <a:solidFill>
            <a:srgbClr val="FAD903"/>
          </a:solidFill>
          <a:ln w="38100">
            <a:solidFill>
              <a:srgbClr val="FEFB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795880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B33C4F3-EE9E-49EC-A505-997243D369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2435"/>
            <a:ext cx="12191999" cy="6855565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C7C7CDF4-1772-41D7-819F-914EB392CB64}"/>
              </a:ext>
            </a:extLst>
          </p:cNvPr>
          <p:cNvSpPr/>
          <p:nvPr/>
        </p:nvSpPr>
        <p:spPr>
          <a:xfrm>
            <a:off x="5007007" y="2582410"/>
            <a:ext cx="6418555" cy="2388093"/>
          </a:xfrm>
          <a:prstGeom prst="rect">
            <a:avLst/>
          </a:prstGeom>
          <a:solidFill>
            <a:schemeClr val="bg1"/>
          </a:solidFill>
          <a:ln w="57150">
            <a:solidFill>
              <a:srgbClr val="FFB9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B270C7B-7221-4FDB-ADA2-E6CF2FBC95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742302"/>
            <a:ext cx="1959825" cy="195982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7BF4548-03C9-4F07-8A77-015DCBBC98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4601" y="2964766"/>
            <a:ext cx="1737361" cy="1737361"/>
          </a:xfrm>
          <a:prstGeom prst="rect">
            <a:avLst/>
          </a:prstGeom>
        </p:spPr>
      </p:pic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F3C59070-4FE8-479F-84D1-86DD8624CC0B}"/>
              </a:ext>
            </a:extLst>
          </p:cNvPr>
          <p:cNvGrpSpPr/>
          <p:nvPr/>
        </p:nvGrpSpPr>
        <p:grpSpPr>
          <a:xfrm>
            <a:off x="-1319266" y="-1232436"/>
            <a:ext cx="8526888" cy="4764459"/>
            <a:chOff x="-1319266" y="-1232436"/>
            <a:chExt cx="8526888" cy="4764459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42805023-01BA-407F-8B08-D80E947304D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19266" y="-1232436"/>
              <a:ext cx="8526888" cy="4764459"/>
            </a:xfrm>
            <a:prstGeom prst="rect">
              <a:avLst/>
            </a:prstGeom>
          </p:spPr>
        </p:pic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A61A4B49-26DF-4791-AA67-A83B5D04CC10}"/>
                </a:ext>
              </a:extLst>
            </p:cNvPr>
            <p:cNvSpPr/>
            <p:nvPr/>
          </p:nvSpPr>
          <p:spPr>
            <a:xfrm>
              <a:off x="420828" y="355495"/>
              <a:ext cx="5046703" cy="138499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cap="none" spc="0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pattFill prst="dkUpDiag">
                    <a:fgClr>
                      <a:schemeClr val="tx2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</a:rPr>
                <a:t>«Властелин колец» </a:t>
              </a:r>
            </a:p>
            <a:p>
              <a:pPr algn="ctr"/>
              <a:r>
                <a:rPr lang="ru-RU" sz="4000" b="1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pattFill prst="dkUpDiag">
                    <a:fgClr>
                      <a:schemeClr val="tx2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</a:rPr>
                <a:t>Дж. Р.Р. </a:t>
              </a:r>
              <a:r>
                <a:rPr lang="ru-RU" sz="4000" b="1" dirty="0" err="1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pattFill prst="dkUpDiag">
                    <a:fgClr>
                      <a:schemeClr val="tx2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</a:rPr>
                <a:t>Толкин</a:t>
              </a:r>
              <a:endParaRPr lang="ru-RU" sz="40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endParaRPr>
            </a:p>
          </p:txBody>
        </p:sp>
      </p:grp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638323B-FEA3-4110-890C-D15C4ED0B01E}"/>
              </a:ext>
            </a:extLst>
          </p:cNvPr>
          <p:cNvSpPr/>
          <p:nvPr/>
        </p:nvSpPr>
        <p:spPr>
          <a:xfrm>
            <a:off x="10001835" y="127848"/>
            <a:ext cx="834501" cy="781235"/>
          </a:xfrm>
          <a:prstGeom prst="rect">
            <a:avLst/>
          </a:prstGeom>
          <a:solidFill>
            <a:schemeClr val="bg1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rgbClr val="2C3D4D"/>
                  </a:solidFill>
                </a:ln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4351CACB-BAE1-4D46-B355-799194D5EDAF}"/>
              </a:ext>
            </a:extLst>
          </p:cNvPr>
          <p:cNvSpPr/>
          <p:nvPr/>
        </p:nvSpPr>
        <p:spPr>
          <a:xfrm>
            <a:off x="10898867" y="127848"/>
            <a:ext cx="834501" cy="781235"/>
          </a:xfrm>
          <a:prstGeom prst="rect">
            <a:avLst/>
          </a:prstGeom>
          <a:solidFill>
            <a:srgbClr val="FAD903"/>
          </a:solidFill>
          <a:ln w="38100">
            <a:solidFill>
              <a:srgbClr val="FEFB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838874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B33C4F3-EE9E-49EC-A505-997243D369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2435"/>
            <a:ext cx="12191999" cy="6855565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C7C7CDF4-1772-41D7-819F-914EB392CB64}"/>
              </a:ext>
            </a:extLst>
          </p:cNvPr>
          <p:cNvSpPr/>
          <p:nvPr/>
        </p:nvSpPr>
        <p:spPr>
          <a:xfrm>
            <a:off x="5007007" y="2582410"/>
            <a:ext cx="6418555" cy="2388093"/>
          </a:xfrm>
          <a:prstGeom prst="rect">
            <a:avLst/>
          </a:prstGeom>
          <a:solidFill>
            <a:schemeClr val="bg1"/>
          </a:solidFill>
          <a:ln w="57150">
            <a:solidFill>
              <a:srgbClr val="FFB9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994FC2A-1ED5-4E74-A259-57C501D652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122" y="2780477"/>
            <a:ext cx="1833622" cy="183362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D737E51-76DD-40FF-9F38-B855D9755D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4241" y="2780477"/>
            <a:ext cx="1833622" cy="183362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DDA19C6-79CB-4E73-80B6-87E1DCE566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4407" y="2852438"/>
            <a:ext cx="1833622" cy="1833622"/>
          </a:xfrm>
          <a:prstGeom prst="rect">
            <a:avLst/>
          </a:prstGeom>
        </p:spPr>
      </p:pic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05D9880E-A8D4-45A3-BE19-49B9DE34BCB6}"/>
              </a:ext>
            </a:extLst>
          </p:cNvPr>
          <p:cNvGrpSpPr/>
          <p:nvPr/>
        </p:nvGrpSpPr>
        <p:grpSpPr>
          <a:xfrm>
            <a:off x="-1319266" y="-1232436"/>
            <a:ext cx="8526888" cy="4764459"/>
            <a:chOff x="-1319266" y="-1232436"/>
            <a:chExt cx="8526888" cy="4764459"/>
          </a:xfrm>
        </p:grpSpPr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5AD2E708-6E54-4CB2-A49E-4DC295CF024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19266" y="-1232436"/>
              <a:ext cx="8526888" cy="4764459"/>
            </a:xfrm>
            <a:prstGeom prst="rect">
              <a:avLst/>
            </a:prstGeom>
          </p:spPr>
        </p:pic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3952D658-9FB4-4E4B-A0F1-2AD339010359}"/>
                </a:ext>
              </a:extLst>
            </p:cNvPr>
            <p:cNvSpPr/>
            <p:nvPr/>
          </p:nvSpPr>
          <p:spPr>
            <a:xfrm>
              <a:off x="331300" y="290949"/>
              <a:ext cx="5440913" cy="132343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cap="none" spc="0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pattFill prst="dkUpDiag">
                    <a:fgClr>
                      <a:schemeClr val="tx2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</a:rPr>
                <a:t>«Маленький принц» </a:t>
              </a:r>
            </a:p>
            <a:p>
              <a:pPr algn="ctr"/>
              <a:r>
                <a:rPr lang="ru-RU" sz="3600" b="1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pattFill prst="dkUpDiag">
                    <a:fgClr>
                      <a:schemeClr val="tx2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</a:rPr>
                <a:t>А. де Сент-Экзюпери</a:t>
              </a:r>
              <a:endParaRPr lang="ru-RU" sz="36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endParaRPr>
            </a:p>
          </p:txBody>
        </p:sp>
      </p:grp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4E2AE9AC-7063-4C38-BDAF-82343A3BC910}"/>
              </a:ext>
            </a:extLst>
          </p:cNvPr>
          <p:cNvSpPr/>
          <p:nvPr/>
        </p:nvSpPr>
        <p:spPr>
          <a:xfrm>
            <a:off x="10001835" y="127848"/>
            <a:ext cx="834501" cy="781235"/>
          </a:xfrm>
          <a:prstGeom prst="rect">
            <a:avLst/>
          </a:prstGeom>
          <a:solidFill>
            <a:schemeClr val="bg1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rgbClr val="2C3D4D"/>
                  </a:solidFill>
                </a:ln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183067C6-5871-4D46-8D3B-8EF157BE59AA}"/>
              </a:ext>
            </a:extLst>
          </p:cNvPr>
          <p:cNvSpPr/>
          <p:nvPr/>
        </p:nvSpPr>
        <p:spPr>
          <a:xfrm>
            <a:off x="10898867" y="127848"/>
            <a:ext cx="834501" cy="781235"/>
          </a:xfrm>
          <a:prstGeom prst="rect">
            <a:avLst/>
          </a:prstGeom>
          <a:solidFill>
            <a:srgbClr val="FAD903"/>
          </a:solidFill>
          <a:ln w="38100">
            <a:solidFill>
              <a:srgbClr val="FEFB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241114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B33C4F3-EE9E-49EC-A505-997243D369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2435"/>
            <a:ext cx="12191999" cy="6855565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C7C7CDF4-1772-41D7-819F-914EB392CB64}"/>
              </a:ext>
            </a:extLst>
          </p:cNvPr>
          <p:cNvSpPr/>
          <p:nvPr/>
        </p:nvSpPr>
        <p:spPr>
          <a:xfrm>
            <a:off x="5007007" y="2582410"/>
            <a:ext cx="6418555" cy="2388093"/>
          </a:xfrm>
          <a:prstGeom prst="rect">
            <a:avLst/>
          </a:prstGeom>
          <a:solidFill>
            <a:schemeClr val="bg1"/>
          </a:solidFill>
          <a:ln w="57150">
            <a:solidFill>
              <a:srgbClr val="FFB9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DFE63AE-9D0A-42A1-8586-34A4B4CB2A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2639" y="2806850"/>
            <a:ext cx="1991958" cy="199195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CC5D8C9-EA89-4E6B-8808-1EE520F640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5985" y="2786956"/>
            <a:ext cx="2031746" cy="2031746"/>
          </a:xfrm>
          <a:prstGeom prst="rect">
            <a:avLst/>
          </a:prstGeom>
        </p:spPr>
      </p:pic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EB14513F-C17F-4F09-B1C8-C920279AB2C9}"/>
              </a:ext>
            </a:extLst>
          </p:cNvPr>
          <p:cNvGrpSpPr/>
          <p:nvPr/>
        </p:nvGrpSpPr>
        <p:grpSpPr>
          <a:xfrm>
            <a:off x="-1319266" y="-1232436"/>
            <a:ext cx="8526888" cy="4764459"/>
            <a:chOff x="-1319266" y="-1232436"/>
            <a:chExt cx="8526888" cy="4764459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85F4CA99-E119-4260-B639-FB2F25BFE23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19266" y="-1232436"/>
              <a:ext cx="8526888" cy="4764459"/>
            </a:xfrm>
            <a:prstGeom prst="rect">
              <a:avLst/>
            </a:prstGeom>
          </p:spPr>
        </p:pic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id="{6A843F9E-8D31-4AF5-92DC-7CA65E4A854F}"/>
                </a:ext>
              </a:extLst>
            </p:cNvPr>
            <p:cNvSpPr/>
            <p:nvPr/>
          </p:nvSpPr>
          <p:spPr>
            <a:xfrm>
              <a:off x="540795" y="355495"/>
              <a:ext cx="4806765" cy="138499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cap="none" spc="0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pattFill prst="dkUpDiag">
                    <a:fgClr>
                      <a:schemeClr val="tx2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</a:rPr>
                <a:t>«Собачье сердце» </a:t>
              </a:r>
            </a:p>
            <a:p>
              <a:pPr algn="ctr"/>
              <a:r>
                <a:rPr lang="ru-RU" sz="4000" b="1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pattFill prst="dkUpDiag">
                    <a:fgClr>
                      <a:schemeClr val="tx2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</a:rPr>
                <a:t>М.А. </a:t>
              </a:r>
              <a:r>
                <a:rPr lang="ru-RU" sz="4000" b="1" dirty="0" err="1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pattFill prst="dkUpDiag">
                    <a:fgClr>
                      <a:schemeClr val="tx2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</a:rPr>
                <a:t>Булкагов</a:t>
              </a:r>
              <a:endParaRPr lang="ru-RU" sz="40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endParaRPr>
            </a:p>
          </p:txBody>
        </p:sp>
      </p:grp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A2570CB-000E-4CD5-A547-42565C64B411}"/>
              </a:ext>
            </a:extLst>
          </p:cNvPr>
          <p:cNvSpPr/>
          <p:nvPr/>
        </p:nvSpPr>
        <p:spPr>
          <a:xfrm>
            <a:off x="10001835" y="127848"/>
            <a:ext cx="834501" cy="781235"/>
          </a:xfrm>
          <a:prstGeom prst="rect">
            <a:avLst/>
          </a:prstGeom>
          <a:solidFill>
            <a:schemeClr val="bg1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rgbClr val="2C3D4D"/>
                  </a:solidFill>
                </a:ln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94A94E05-F2EB-4587-83DF-F7C201D0C3F9}"/>
              </a:ext>
            </a:extLst>
          </p:cNvPr>
          <p:cNvSpPr/>
          <p:nvPr/>
        </p:nvSpPr>
        <p:spPr>
          <a:xfrm>
            <a:off x="10898867" y="127848"/>
            <a:ext cx="834501" cy="781235"/>
          </a:xfrm>
          <a:prstGeom prst="rect">
            <a:avLst/>
          </a:prstGeom>
          <a:solidFill>
            <a:srgbClr val="FAD903"/>
          </a:solidFill>
          <a:ln w="38100">
            <a:solidFill>
              <a:srgbClr val="FEFB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216917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70DE9C42-BF1D-41C2-A28E-1827FE51D741}"/>
              </a:ext>
            </a:extLst>
          </p:cNvPr>
          <p:cNvSpPr/>
          <p:nvPr/>
        </p:nvSpPr>
        <p:spPr>
          <a:xfrm>
            <a:off x="741945" y="365125"/>
            <a:ext cx="5716605" cy="5767889"/>
          </a:xfrm>
          <a:prstGeom prst="rect">
            <a:avLst/>
          </a:prstGeom>
          <a:solidFill>
            <a:srgbClr val="FDA714"/>
          </a:solidFill>
          <a:ln w="76200">
            <a:solidFill>
              <a:srgbClr val="DC28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Объект 4">
            <a:extLst>
              <a:ext uri="{FF2B5EF4-FFF2-40B4-BE49-F238E27FC236}">
                <a16:creationId xmlns:a16="http://schemas.microsoft.com/office/drawing/2014/main" id="{BFCE7A57-9BFC-49CD-A62D-FD895AE47F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1" t="8714" r="56267" b="73228"/>
          <a:stretch/>
        </p:blipFill>
        <p:spPr>
          <a:xfrm>
            <a:off x="4258141" y="2651131"/>
            <a:ext cx="1753631" cy="1223172"/>
          </a:xfrm>
          <a:prstGeom prst="rect">
            <a:avLst/>
          </a:prstGeom>
        </p:spPr>
      </p:pic>
      <p:pic>
        <p:nvPicPr>
          <p:cNvPr id="12" name="Объект 4">
            <a:extLst>
              <a:ext uri="{FF2B5EF4-FFF2-40B4-BE49-F238E27FC236}">
                <a16:creationId xmlns:a16="http://schemas.microsoft.com/office/drawing/2014/main" id="{A2F7B18A-D198-4547-8236-EB0B4F984C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78" t="8714" b="73228"/>
          <a:stretch/>
        </p:blipFill>
        <p:spPr>
          <a:xfrm rot="10800000">
            <a:off x="2095135" y="1572354"/>
            <a:ext cx="1753631" cy="1223172"/>
          </a:xfrm>
          <a:prstGeom prst="rect">
            <a:avLst/>
          </a:prstGeom>
        </p:spPr>
      </p:pic>
      <p:pic>
        <p:nvPicPr>
          <p:cNvPr id="13" name="Объект 4">
            <a:extLst>
              <a:ext uri="{FF2B5EF4-FFF2-40B4-BE49-F238E27FC236}">
                <a16:creationId xmlns:a16="http://schemas.microsoft.com/office/drawing/2014/main" id="{55522062-2E1A-40C6-9AB7-F5A637B272E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33" t="23100" r="37522" b="73228"/>
          <a:stretch/>
        </p:blipFill>
        <p:spPr>
          <a:xfrm rot="5400000">
            <a:off x="826834" y="884955"/>
            <a:ext cx="876051" cy="248750"/>
          </a:xfrm>
          <a:prstGeom prst="rect">
            <a:avLst/>
          </a:prstGeom>
        </p:spPr>
      </p:pic>
      <p:pic>
        <p:nvPicPr>
          <p:cNvPr id="14" name="Объект 4">
            <a:extLst>
              <a:ext uri="{FF2B5EF4-FFF2-40B4-BE49-F238E27FC236}">
                <a16:creationId xmlns:a16="http://schemas.microsoft.com/office/drawing/2014/main" id="{413DAC47-AB1D-4FB8-BC26-E1D5F5A7F4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1" t="26773" r="45557" b="59727"/>
          <a:stretch/>
        </p:blipFill>
        <p:spPr>
          <a:xfrm rot="10800000">
            <a:off x="1772914" y="518467"/>
            <a:ext cx="2254145" cy="914400"/>
          </a:xfrm>
          <a:prstGeom prst="rect">
            <a:avLst/>
          </a:prstGeom>
        </p:spPr>
      </p:pic>
      <p:pic>
        <p:nvPicPr>
          <p:cNvPr id="15" name="Объект 4">
            <a:extLst>
              <a:ext uri="{FF2B5EF4-FFF2-40B4-BE49-F238E27FC236}">
                <a16:creationId xmlns:a16="http://schemas.microsoft.com/office/drawing/2014/main" id="{19A17F61-DCEB-4F9C-A9E8-497D9AB53E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42" t="26772" b="59728"/>
          <a:stretch/>
        </p:blipFill>
        <p:spPr>
          <a:xfrm rot="16200000">
            <a:off x="353955" y="2223164"/>
            <a:ext cx="2129169" cy="914401"/>
          </a:xfrm>
          <a:prstGeom prst="rect">
            <a:avLst/>
          </a:prstGeom>
        </p:spPr>
      </p:pic>
      <p:pic>
        <p:nvPicPr>
          <p:cNvPr id="17" name="Объект 4">
            <a:extLst>
              <a:ext uri="{FF2B5EF4-FFF2-40B4-BE49-F238E27FC236}">
                <a16:creationId xmlns:a16="http://schemas.microsoft.com/office/drawing/2014/main" id="{25A93F59-1B26-4229-BDFD-1B1241B551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9" t="40273" r="61211" b="47364"/>
          <a:stretch/>
        </p:blipFill>
        <p:spPr>
          <a:xfrm>
            <a:off x="2095135" y="2955723"/>
            <a:ext cx="1522624" cy="837399"/>
          </a:xfrm>
          <a:prstGeom prst="rect">
            <a:avLst/>
          </a:prstGeom>
        </p:spPr>
      </p:pic>
      <p:pic>
        <p:nvPicPr>
          <p:cNvPr id="18" name="Объект 4">
            <a:extLst>
              <a:ext uri="{FF2B5EF4-FFF2-40B4-BE49-F238E27FC236}">
                <a16:creationId xmlns:a16="http://schemas.microsoft.com/office/drawing/2014/main" id="{B4D3BD03-DD01-46C5-A58F-6971ACCF02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88" t="40273" r="39793" b="47364"/>
          <a:stretch/>
        </p:blipFill>
        <p:spPr>
          <a:xfrm>
            <a:off x="4374697" y="556966"/>
            <a:ext cx="1001027" cy="837399"/>
          </a:xfrm>
          <a:prstGeom prst="rect">
            <a:avLst/>
          </a:prstGeom>
        </p:spPr>
      </p:pic>
      <p:pic>
        <p:nvPicPr>
          <p:cNvPr id="19" name="Объект 4">
            <a:extLst>
              <a:ext uri="{FF2B5EF4-FFF2-40B4-BE49-F238E27FC236}">
                <a16:creationId xmlns:a16="http://schemas.microsoft.com/office/drawing/2014/main" id="{B8DA0076-EF00-4E20-A086-0BC8A8149C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73" t="40273" r="1" b="47364"/>
          <a:stretch/>
        </p:blipFill>
        <p:spPr>
          <a:xfrm rot="10800000">
            <a:off x="4241543" y="1615781"/>
            <a:ext cx="1959426" cy="837399"/>
          </a:xfrm>
          <a:prstGeom prst="rect">
            <a:avLst/>
          </a:prstGeom>
        </p:spPr>
      </p:pic>
      <p:pic>
        <p:nvPicPr>
          <p:cNvPr id="20" name="Объект 4">
            <a:extLst>
              <a:ext uri="{FF2B5EF4-FFF2-40B4-BE49-F238E27FC236}">
                <a16:creationId xmlns:a16="http://schemas.microsoft.com/office/drawing/2014/main" id="{CF83268E-CB8F-4D34-B291-33BDBA83F4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7" t="52636" r="2" b="18659"/>
          <a:stretch/>
        </p:blipFill>
        <p:spPr>
          <a:xfrm rot="10800000">
            <a:off x="851015" y="4028711"/>
            <a:ext cx="4383314" cy="1944304"/>
          </a:xfrm>
          <a:prstGeom prst="rect">
            <a:avLst/>
          </a:prstGeom>
        </p:spPr>
      </p:pic>
      <p:pic>
        <p:nvPicPr>
          <p:cNvPr id="23" name="Объект 4">
            <a:extLst>
              <a:ext uri="{FF2B5EF4-FFF2-40B4-BE49-F238E27FC236}">
                <a16:creationId xmlns:a16="http://schemas.microsoft.com/office/drawing/2014/main" id="{D886EFB6-9E8B-4C5E-82BC-28E0BA9834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33" t="8714" r="37522" b="76993"/>
          <a:stretch/>
        </p:blipFill>
        <p:spPr>
          <a:xfrm rot="10800000">
            <a:off x="5375725" y="4935350"/>
            <a:ext cx="876051" cy="968171"/>
          </a:xfrm>
          <a:prstGeom prst="rect">
            <a:avLst/>
          </a:prstGeom>
        </p:spPr>
      </p:pic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6850D399-3727-4ACB-9BCE-8299395CCBA3}"/>
              </a:ext>
            </a:extLst>
          </p:cNvPr>
          <p:cNvSpPr/>
          <p:nvPr/>
        </p:nvSpPr>
        <p:spPr>
          <a:xfrm>
            <a:off x="759456" y="378772"/>
            <a:ext cx="5716605" cy="5767889"/>
          </a:xfrm>
          <a:prstGeom prst="rect">
            <a:avLst/>
          </a:prstGeom>
          <a:solidFill>
            <a:srgbClr val="FDA714"/>
          </a:solidFill>
          <a:ln w="76200">
            <a:solidFill>
              <a:srgbClr val="DC28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EBBAFE8F-4701-4BDF-9FE7-4ED797512F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00" b="18272"/>
          <a:stretch/>
        </p:blipFill>
        <p:spPr>
          <a:xfrm>
            <a:off x="1293133" y="764034"/>
            <a:ext cx="4649249" cy="4671308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0E7B39F1-5772-47ED-88F2-7634F1A65D40}"/>
              </a:ext>
            </a:extLst>
          </p:cNvPr>
          <p:cNvSpPr/>
          <p:nvPr/>
        </p:nvSpPr>
        <p:spPr>
          <a:xfrm>
            <a:off x="10001835" y="127848"/>
            <a:ext cx="834501" cy="781235"/>
          </a:xfrm>
          <a:prstGeom prst="rect">
            <a:avLst/>
          </a:prstGeom>
          <a:solidFill>
            <a:schemeClr val="bg1"/>
          </a:solidFill>
          <a:ln w="38100">
            <a:solidFill>
              <a:srgbClr val="E524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EAF8A8DF-F3DE-45F1-A2DA-65760FB01B48}"/>
              </a:ext>
            </a:extLst>
          </p:cNvPr>
          <p:cNvSpPr/>
          <p:nvPr/>
        </p:nvSpPr>
        <p:spPr>
          <a:xfrm>
            <a:off x="10898867" y="127848"/>
            <a:ext cx="834501" cy="781235"/>
          </a:xfrm>
          <a:prstGeom prst="rect">
            <a:avLst/>
          </a:prstGeom>
          <a:solidFill>
            <a:srgbClr val="FDA714"/>
          </a:solidFill>
          <a:ln w="38100">
            <a:solidFill>
              <a:srgbClr val="E524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F9A4D1-00FF-4374-8DAB-FEA6D27FECFF}"/>
              </a:ext>
            </a:extLst>
          </p:cNvPr>
          <p:cNvSpPr txBox="1"/>
          <p:nvPr/>
        </p:nvSpPr>
        <p:spPr>
          <a:xfrm>
            <a:off x="6795314" y="1023923"/>
            <a:ext cx="4637230" cy="4678204"/>
          </a:xfrm>
          <a:prstGeom prst="rect">
            <a:avLst/>
          </a:prstGeom>
          <a:solidFill>
            <a:schemeClr val="bg1"/>
          </a:solidFill>
          <a:ln w="57150">
            <a:solidFill>
              <a:srgbClr val="FFA918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u="sng" dirty="0">
                <a:latin typeface="+mj-lt"/>
              </a:rPr>
              <a:t>Данные:</a:t>
            </a:r>
          </a:p>
          <a:p>
            <a:endParaRPr lang="ru-RU" sz="2800" b="1" u="sng" dirty="0">
              <a:latin typeface="+mj-lt"/>
            </a:endParaRPr>
          </a:p>
          <a:p>
            <a:r>
              <a:rPr lang="ru-RU" sz="2800" b="1" dirty="0">
                <a:latin typeface="+mj-lt"/>
              </a:rPr>
              <a:t>Возраст: </a:t>
            </a:r>
            <a:r>
              <a:rPr lang="ru-RU" sz="2800" dirty="0">
                <a:latin typeface="+mj-lt"/>
              </a:rPr>
              <a:t>16 лет</a:t>
            </a:r>
          </a:p>
          <a:p>
            <a:pPr fontAlgn="auto"/>
            <a:r>
              <a:rPr lang="ru-RU" sz="2800" b="1" dirty="0">
                <a:latin typeface="+mj-lt"/>
              </a:rPr>
              <a:t>Силы/Навыки:</a:t>
            </a:r>
          </a:p>
          <a:p>
            <a:pPr fontAlgn="auto"/>
            <a:r>
              <a:rPr lang="ru-RU" sz="2800" dirty="0">
                <a:latin typeface="+mj-lt"/>
              </a:rPr>
              <a:t>-Превосходное владение луком;</a:t>
            </a:r>
          </a:p>
          <a:p>
            <a:pPr fontAlgn="auto"/>
            <a:r>
              <a:rPr lang="ru-RU" sz="2800" dirty="0">
                <a:latin typeface="+mj-lt"/>
              </a:rPr>
              <a:t>-Верховая езда;</a:t>
            </a:r>
          </a:p>
          <a:p>
            <a:pPr fontAlgn="auto"/>
            <a:r>
              <a:rPr lang="ru-RU" sz="2800" dirty="0">
                <a:latin typeface="+mj-lt"/>
              </a:rPr>
              <a:t>-Улучшенная выносливость;</a:t>
            </a:r>
          </a:p>
          <a:p>
            <a:pPr fontAlgn="auto"/>
            <a:r>
              <a:rPr lang="ru-RU" sz="2800" dirty="0">
                <a:latin typeface="+mj-lt"/>
              </a:rPr>
              <a:t>-Улучшенная сила;</a:t>
            </a:r>
          </a:p>
          <a:p>
            <a:pPr fontAlgn="auto"/>
            <a:r>
              <a:rPr lang="ru-RU" sz="2800" b="1" dirty="0">
                <a:latin typeface="+mj-lt"/>
              </a:rPr>
              <a:t>Цель: </a:t>
            </a:r>
            <a:r>
              <a:rPr lang="ru-RU" sz="2800" dirty="0">
                <a:latin typeface="+mj-lt"/>
              </a:rPr>
              <a:t>спасти братьев и маму.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6371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4C1258-E94C-457A-8E04-14626CFA78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70DE9C42-BF1D-41C2-A28E-1827FE51D741}"/>
              </a:ext>
            </a:extLst>
          </p:cNvPr>
          <p:cNvSpPr/>
          <p:nvPr/>
        </p:nvSpPr>
        <p:spPr>
          <a:xfrm>
            <a:off x="5990122" y="365125"/>
            <a:ext cx="5716605" cy="5767889"/>
          </a:xfrm>
          <a:prstGeom prst="rect">
            <a:avLst/>
          </a:prstGeom>
          <a:solidFill>
            <a:srgbClr val="FDEB95"/>
          </a:solidFill>
          <a:ln w="76200">
            <a:solidFill>
              <a:srgbClr val="D821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52D3656B-D766-4130-887A-EB70F39AD6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15" t="10051" r="54365" b="73916"/>
          <a:stretch/>
        </p:blipFill>
        <p:spPr>
          <a:xfrm>
            <a:off x="10093136" y="576763"/>
            <a:ext cx="1437127" cy="976330"/>
          </a:xfrm>
        </p:spPr>
      </p:pic>
      <p:pic>
        <p:nvPicPr>
          <p:cNvPr id="21" name="Объект 3">
            <a:extLst>
              <a:ext uri="{FF2B5EF4-FFF2-40B4-BE49-F238E27FC236}">
                <a16:creationId xmlns:a16="http://schemas.microsoft.com/office/drawing/2014/main" id="{4E8530DF-176B-487F-B207-448E634B21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35" t="10051" r="20470" b="73916"/>
          <a:stretch/>
        </p:blipFill>
        <p:spPr>
          <a:xfrm rot="5400000">
            <a:off x="9360809" y="2973499"/>
            <a:ext cx="3425545" cy="976330"/>
          </a:xfrm>
          <a:prstGeom prst="rect">
            <a:avLst/>
          </a:prstGeom>
        </p:spPr>
      </p:pic>
      <p:pic>
        <p:nvPicPr>
          <p:cNvPr id="24" name="Объект 3">
            <a:extLst>
              <a:ext uri="{FF2B5EF4-FFF2-40B4-BE49-F238E27FC236}">
                <a16:creationId xmlns:a16="http://schemas.microsoft.com/office/drawing/2014/main" id="{22744C7D-4229-455E-B2E7-B1A3B29BF6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15" t="26084" r="51412" b="61057"/>
          <a:stretch/>
        </p:blipFill>
        <p:spPr>
          <a:xfrm>
            <a:off x="6123790" y="5193262"/>
            <a:ext cx="1735510" cy="783005"/>
          </a:xfrm>
          <a:prstGeom prst="rect">
            <a:avLst/>
          </a:prstGeom>
        </p:spPr>
      </p:pic>
      <p:pic>
        <p:nvPicPr>
          <p:cNvPr id="25" name="Объект 3">
            <a:extLst>
              <a:ext uri="{FF2B5EF4-FFF2-40B4-BE49-F238E27FC236}">
                <a16:creationId xmlns:a16="http://schemas.microsoft.com/office/drawing/2014/main" id="{DDD90BE2-783B-43E6-81BB-548861EB99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13" t="26083" r="37192" b="56474"/>
          <a:stretch/>
        </p:blipFill>
        <p:spPr>
          <a:xfrm>
            <a:off x="8680129" y="459296"/>
            <a:ext cx="1010161" cy="1062137"/>
          </a:xfrm>
          <a:prstGeom prst="rect">
            <a:avLst/>
          </a:prstGeom>
        </p:spPr>
      </p:pic>
      <p:pic>
        <p:nvPicPr>
          <p:cNvPr id="26" name="Объект 3">
            <a:extLst>
              <a:ext uri="{FF2B5EF4-FFF2-40B4-BE49-F238E27FC236}">
                <a16:creationId xmlns:a16="http://schemas.microsoft.com/office/drawing/2014/main" id="{9D740486-D4D5-41B0-B501-84676A3DCC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88" t="26083" r="47187" b="45233"/>
          <a:stretch/>
        </p:blipFill>
        <p:spPr>
          <a:xfrm rot="10800000">
            <a:off x="6227949" y="1064928"/>
            <a:ext cx="426966" cy="1746577"/>
          </a:xfrm>
          <a:prstGeom prst="rect">
            <a:avLst/>
          </a:prstGeom>
        </p:spPr>
      </p:pic>
      <p:pic>
        <p:nvPicPr>
          <p:cNvPr id="27" name="Объект 3">
            <a:extLst>
              <a:ext uri="{FF2B5EF4-FFF2-40B4-BE49-F238E27FC236}">
                <a16:creationId xmlns:a16="http://schemas.microsoft.com/office/drawing/2014/main" id="{9D76D5D4-E8A4-45A4-A95B-CE0E874CCD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08" t="26083" r="20470" b="45233"/>
          <a:stretch/>
        </p:blipFill>
        <p:spPr>
          <a:xfrm rot="10800000">
            <a:off x="6206781" y="3284582"/>
            <a:ext cx="1690035" cy="1746578"/>
          </a:xfrm>
          <a:prstGeom prst="rect">
            <a:avLst/>
          </a:prstGeom>
        </p:spPr>
      </p:pic>
      <p:pic>
        <p:nvPicPr>
          <p:cNvPr id="28" name="Объект 3">
            <a:extLst>
              <a:ext uri="{FF2B5EF4-FFF2-40B4-BE49-F238E27FC236}">
                <a16:creationId xmlns:a16="http://schemas.microsoft.com/office/drawing/2014/main" id="{62FFEBB4-5F3E-4791-9207-11412B7911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13" t="42804" r="37192" b="45369"/>
          <a:stretch/>
        </p:blipFill>
        <p:spPr>
          <a:xfrm rot="10800000">
            <a:off x="10520102" y="5256142"/>
            <a:ext cx="1010161" cy="720125"/>
          </a:xfrm>
          <a:prstGeom prst="rect">
            <a:avLst/>
          </a:prstGeom>
        </p:spPr>
      </p:pic>
      <p:pic>
        <p:nvPicPr>
          <p:cNvPr id="29" name="Объект 3">
            <a:extLst>
              <a:ext uri="{FF2B5EF4-FFF2-40B4-BE49-F238E27FC236}">
                <a16:creationId xmlns:a16="http://schemas.microsoft.com/office/drawing/2014/main" id="{CA2790E1-0CF4-45F7-B428-B729F1F667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15" t="38944" r="51443" b="38661"/>
          <a:stretch/>
        </p:blipFill>
        <p:spPr>
          <a:xfrm rot="10800000">
            <a:off x="8186114" y="4645755"/>
            <a:ext cx="1732330" cy="1363654"/>
          </a:xfrm>
          <a:prstGeom prst="rect">
            <a:avLst/>
          </a:prstGeom>
        </p:spPr>
      </p:pic>
      <p:pic>
        <p:nvPicPr>
          <p:cNvPr id="30" name="Объект 3">
            <a:extLst>
              <a:ext uri="{FF2B5EF4-FFF2-40B4-BE49-F238E27FC236}">
                <a16:creationId xmlns:a16="http://schemas.microsoft.com/office/drawing/2014/main" id="{C6E77147-7C64-499C-85A1-BE03B7535C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73" t="54996" r="40379" b="16319"/>
          <a:stretch/>
        </p:blipFill>
        <p:spPr>
          <a:xfrm rot="5400000">
            <a:off x="8626943" y="1300582"/>
            <a:ext cx="1116534" cy="1746578"/>
          </a:xfrm>
          <a:prstGeom prst="rect">
            <a:avLst/>
          </a:prstGeom>
        </p:spPr>
      </p:pic>
      <p:pic>
        <p:nvPicPr>
          <p:cNvPr id="31" name="Объект 3">
            <a:extLst>
              <a:ext uri="{FF2B5EF4-FFF2-40B4-BE49-F238E27FC236}">
                <a16:creationId xmlns:a16="http://schemas.microsoft.com/office/drawing/2014/main" id="{30DD9DDC-F6C3-4009-B684-955C6D084C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20" t="54996" r="20485" b="16319"/>
          <a:stretch/>
        </p:blipFill>
        <p:spPr>
          <a:xfrm>
            <a:off x="8179894" y="2813253"/>
            <a:ext cx="2010630" cy="1746578"/>
          </a:xfrm>
          <a:prstGeom prst="rect">
            <a:avLst/>
          </a:prstGeom>
        </p:spPr>
      </p:pic>
      <p:pic>
        <p:nvPicPr>
          <p:cNvPr id="32" name="Объект 3">
            <a:extLst>
              <a:ext uri="{FF2B5EF4-FFF2-40B4-BE49-F238E27FC236}">
                <a16:creationId xmlns:a16="http://schemas.microsoft.com/office/drawing/2014/main" id="{9358D248-2A96-4F89-9609-1951E282A72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99" t="61285" r="51460" b="16319"/>
          <a:stretch/>
        </p:blipFill>
        <p:spPr>
          <a:xfrm rot="16200000">
            <a:off x="6638122" y="1027818"/>
            <a:ext cx="1732330" cy="1363654"/>
          </a:xfrm>
          <a:prstGeom prst="rect">
            <a:avLst/>
          </a:prstGeom>
        </p:spPr>
      </p:pic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84698998-3C70-40C7-ABE7-431A20ACCD4A}"/>
              </a:ext>
            </a:extLst>
          </p:cNvPr>
          <p:cNvSpPr/>
          <p:nvPr/>
        </p:nvSpPr>
        <p:spPr>
          <a:xfrm>
            <a:off x="6010299" y="377833"/>
            <a:ext cx="5716605" cy="5767889"/>
          </a:xfrm>
          <a:prstGeom prst="rect">
            <a:avLst/>
          </a:prstGeom>
          <a:solidFill>
            <a:srgbClr val="FDEB95"/>
          </a:solidFill>
          <a:ln w="76200">
            <a:solidFill>
              <a:srgbClr val="D821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5" name="Объект 3">
            <a:extLst>
              <a:ext uri="{FF2B5EF4-FFF2-40B4-BE49-F238E27FC236}">
                <a16:creationId xmlns:a16="http://schemas.microsoft.com/office/drawing/2014/main" id="{80C7B588-DC21-4C85-85C4-7D7FDD9BE9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15" t="10051" r="20470" b="6699"/>
          <a:stretch/>
        </p:blipFill>
        <p:spPr>
          <a:xfrm>
            <a:off x="6491128" y="589471"/>
            <a:ext cx="4862672" cy="5069422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66D9F9CC-D38B-4142-B17D-D758BC3DB382}"/>
              </a:ext>
            </a:extLst>
          </p:cNvPr>
          <p:cNvSpPr/>
          <p:nvPr/>
        </p:nvSpPr>
        <p:spPr>
          <a:xfrm>
            <a:off x="334053" y="186145"/>
            <a:ext cx="834501" cy="781235"/>
          </a:xfrm>
          <a:prstGeom prst="rect">
            <a:avLst/>
          </a:prstGeom>
          <a:solidFill>
            <a:schemeClr val="bg1"/>
          </a:solidFill>
          <a:ln w="38100">
            <a:solidFill>
              <a:srgbClr val="E524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95F451F5-F623-4FE7-840A-89B5A220BC3E}"/>
              </a:ext>
            </a:extLst>
          </p:cNvPr>
          <p:cNvSpPr/>
          <p:nvPr/>
        </p:nvSpPr>
        <p:spPr>
          <a:xfrm>
            <a:off x="1231085" y="186145"/>
            <a:ext cx="834501" cy="781235"/>
          </a:xfrm>
          <a:prstGeom prst="rect">
            <a:avLst/>
          </a:prstGeom>
          <a:solidFill>
            <a:srgbClr val="FDEB95"/>
          </a:solidFill>
          <a:ln w="38100">
            <a:solidFill>
              <a:srgbClr val="E524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B93BFD6-CEAF-4C67-BF0E-8A664088B31A}"/>
              </a:ext>
            </a:extLst>
          </p:cNvPr>
          <p:cNvSpPr txBox="1"/>
          <p:nvPr/>
        </p:nvSpPr>
        <p:spPr>
          <a:xfrm>
            <a:off x="1085909" y="1036631"/>
            <a:ext cx="4322732" cy="5109091"/>
          </a:xfrm>
          <a:prstGeom prst="rect">
            <a:avLst/>
          </a:prstGeom>
          <a:solidFill>
            <a:schemeClr val="bg1"/>
          </a:solidFill>
          <a:ln w="57150">
            <a:solidFill>
              <a:srgbClr val="FFA918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u="sng" dirty="0">
                <a:latin typeface="+mj-lt"/>
              </a:rPr>
              <a:t>Данные:</a:t>
            </a:r>
          </a:p>
          <a:p>
            <a:endParaRPr lang="ru-RU" sz="2800" b="1" u="sng" dirty="0">
              <a:latin typeface="+mj-lt"/>
            </a:endParaRPr>
          </a:p>
          <a:p>
            <a:r>
              <a:rPr lang="ru-RU" sz="2800" b="1" dirty="0">
                <a:latin typeface="+mj-lt"/>
              </a:rPr>
              <a:t>Возраст: </a:t>
            </a:r>
            <a:r>
              <a:rPr lang="ru-RU" sz="2800" dirty="0">
                <a:latin typeface="+mj-lt"/>
              </a:rPr>
              <a:t>около 30</a:t>
            </a:r>
          </a:p>
          <a:p>
            <a:pPr fontAlgn="auto"/>
            <a:r>
              <a:rPr lang="ru-RU" sz="2800" b="1" dirty="0">
                <a:latin typeface="+mj-lt"/>
              </a:rPr>
              <a:t>Силы/Навыки:</a:t>
            </a:r>
          </a:p>
          <a:p>
            <a:pPr fontAlgn="auto"/>
            <a:r>
              <a:rPr lang="ru-RU" sz="2800" dirty="0">
                <a:latin typeface="+mj-lt"/>
              </a:rPr>
              <a:t>-Запугивание;</a:t>
            </a:r>
          </a:p>
          <a:p>
            <a:pPr fontAlgn="auto"/>
            <a:r>
              <a:rPr lang="ru-RU" sz="2800" dirty="0">
                <a:latin typeface="+mj-lt"/>
              </a:rPr>
              <a:t>-Громкий рев;</a:t>
            </a:r>
          </a:p>
          <a:p>
            <a:pPr fontAlgn="auto"/>
            <a:r>
              <a:rPr lang="ru-RU" sz="2800" dirty="0">
                <a:latin typeface="+mj-lt"/>
              </a:rPr>
              <a:t>-Экстремальное </a:t>
            </a:r>
            <a:r>
              <a:rPr lang="ru-RU" sz="2800" dirty="0" err="1">
                <a:latin typeface="+mj-lt"/>
              </a:rPr>
              <a:t>газоиспускание</a:t>
            </a:r>
            <a:r>
              <a:rPr lang="ru-RU" sz="2800" dirty="0">
                <a:latin typeface="+mj-lt"/>
              </a:rPr>
              <a:t>;</a:t>
            </a:r>
          </a:p>
          <a:p>
            <a:pPr fontAlgn="auto"/>
            <a:r>
              <a:rPr lang="ru-RU" sz="2800" dirty="0">
                <a:latin typeface="+mj-lt"/>
              </a:rPr>
              <a:t>-Высокий интеллект;</a:t>
            </a:r>
          </a:p>
          <a:p>
            <a:pPr fontAlgn="auto"/>
            <a:r>
              <a:rPr lang="ru-RU" sz="2800" dirty="0">
                <a:latin typeface="+mj-lt"/>
              </a:rPr>
              <a:t>-Находчивость</a:t>
            </a:r>
          </a:p>
          <a:p>
            <a:pPr fontAlgn="auto"/>
            <a:r>
              <a:rPr lang="ru-RU" sz="2800" b="1" dirty="0">
                <a:latin typeface="+mj-lt"/>
              </a:rPr>
              <a:t>Цель: </a:t>
            </a:r>
            <a:r>
              <a:rPr lang="ru-RU" sz="2800" dirty="0">
                <a:latin typeface="+mj-lt"/>
              </a:rPr>
              <a:t>спасти принцессу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7643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4C1258-E94C-457A-8E04-14626CFA78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70DE9C42-BF1D-41C2-A28E-1827FE51D741}"/>
              </a:ext>
            </a:extLst>
          </p:cNvPr>
          <p:cNvSpPr/>
          <p:nvPr/>
        </p:nvSpPr>
        <p:spPr>
          <a:xfrm>
            <a:off x="715312" y="365125"/>
            <a:ext cx="5716605" cy="5767889"/>
          </a:xfrm>
          <a:prstGeom prst="rect">
            <a:avLst/>
          </a:prstGeom>
          <a:solidFill>
            <a:srgbClr val="FDA714"/>
          </a:solidFill>
          <a:ln w="76200">
            <a:solidFill>
              <a:srgbClr val="DC28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AA02392E-5B71-4FD7-9246-2F6A631B88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61" t="-21" r="50711" b="76781"/>
          <a:stretch/>
        </p:blipFill>
        <p:spPr>
          <a:xfrm rot="5400000">
            <a:off x="2757548" y="2098430"/>
            <a:ext cx="2104009" cy="1242874"/>
          </a:xfrm>
        </p:spPr>
      </p:pic>
      <p:pic>
        <p:nvPicPr>
          <p:cNvPr id="25" name="Объект 3">
            <a:extLst>
              <a:ext uri="{FF2B5EF4-FFF2-40B4-BE49-F238E27FC236}">
                <a16:creationId xmlns:a16="http://schemas.microsoft.com/office/drawing/2014/main" id="{70D227C4-655D-49A3-B378-EDD5FF331F3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89" t="-21" r="28245" b="76781"/>
          <a:stretch/>
        </p:blipFill>
        <p:spPr>
          <a:xfrm rot="16200000">
            <a:off x="668437" y="4485495"/>
            <a:ext cx="1802167" cy="1242873"/>
          </a:xfrm>
          <a:prstGeom prst="rect">
            <a:avLst/>
          </a:prstGeom>
        </p:spPr>
      </p:pic>
      <p:pic>
        <p:nvPicPr>
          <p:cNvPr id="26" name="Объект 3">
            <a:extLst>
              <a:ext uri="{FF2B5EF4-FFF2-40B4-BE49-F238E27FC236}">
                <a16:creationId xmlns:a16="http://schemas.microsoft.com/office/drawing/2014/main" id="{054EF0D1-73A8-4C36-920F-C99149227A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61" t="23219" r="50711" b="55699"/>
          <a:stretch/>
        </p:blipFill>
        <p:spPr>
          <a:xfrm rot="16200000">
            <a:off x="4290815" y="998498"/>
            <a:ext cx="2104009" cy="1127464"/>
          </a:xfrm>
          <a:prstGeom prst="rect">
            <a:avLst/>
          </a:prstGeom>
        </p:spPr>
      </p:pic>
      <p:pic>
        <p:nvPicPr>
          <p:cNvPr id="27" name="Объект 3">
            <a:extLst>
              <a:ext uri="{FF2B5EF4-FFF2-40B4-BE49-F238E27FC236}">
                <a16:creationId xmlns:a16="http://schemas.microsoft.com/office/drawing/2014/main" id="{48DDA0EC-7F79-48BD-85A7-F443FA7323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61" t="44302" r="50711" b="29968"/>
          <a:stretch/>
        </p:blipFill>
        <p:spPr>
          <a:xfrm rot="16200000">
            <a:off x="4440995" y="3159603"/>
            <a:ext cx="2104009" cy="1376039"/>
          </a:xfrm>
          <a:prstGeom prst="rect">
            <a:avLst/>
          </a:prstGeom>
        </p:spPr>
      </p:pic>
      <p:pic>
        <p:nvPicPr>
          <p:cNvPr id="28" name="Объект 3">
            <a:extLst>
              <a:ext uri="{FF2B5EF4-FFF2-40B4-BE49-F238E27FC236}">
                <a16:creationId xmlns:a16="http://schemas.microsoft.com/office/drawing/2014/main" id="{62EA7309-8BF2-424E-99E9-BF9183D62E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61" t="70032" r="50711" b="-217"/>
          <a:stretch/>
        </p:blipFill>
        <p:spPr>
          <a:xfrm rot="10800000">
            <a:off x="925057" y="534885"/>
            <a:ext cx="2104009" cy="1614297"/>
          </a:xfrm>
          <a:prstGeom prst="rect">
            <a:avLst/>
          </a:prstGeom>
        </p:spPr>
      </p:pic>
      <p:pic>
        <p:nvPicPr>
          <p:cNvPr id="29" name="Объект 3">
            <a:extLst>
              <a:ext uri="{FF2B5EF4-FFF2-40B4-BE49-F238E27FC236}">
                <a16:creationId xmlns:a16="http://schemas.microsoft.com/office/drawing/2014/main" id="{25D348F4-F167-4DD8-84F7-E030B04007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89" t="23219" r="28245" b="59682"/>
          <a:stretch/>
        </p:blipFill>
        <p:spPr>
          <a:xfrm rot="10800000">
            <a:off x="4357705" y="5002263"/>
            <a:ext cx="1802167" cy="914418"/>
          </a:xfrm>
          <a:prstGeom prst="rect">
            <a:avLst/>
          </a:prstGeom>
        </p:spPr>
      </p:pic>
      <p:pic>
        <p:nvPicPr>
          <p:cNvPr id="30" name="Объект 3">
            <a:extLst>
              <a:ext uri="{FF2B5EF4-FFF2-40B4-BE49-F238E27FC236}">
                <a16:creationId xmlns:a16="http://schemas.microsoft.com/office/drawing/2014/main" id="{8FF79D96-BE73-4337-A1D1-7A5235B0BB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89" t="40318" r="28245" b="33040"/>
          <a:stretch/>
        </p:blipFill>
        <p:spPr>
          <a:xfrm rot="10800000">
            <a:off x="925057" y="2405397"/>
            <a:ext cx="1802167" cy="1424834"/>
          </a:xfrm>
          <a:prstGeom prst="rect">
            <a:avLst/>
          </a:prstGeom>
        </p:spPr>
      </p:pic>
      <p:pic>
        <p:nvPicPr>
          <p:cNvPr id="31" name="Объект 3">
            <a:extLst>
              <a:ext uri="{FF2B5EF4-FFF2-40B4-BE49-F238E27FC236}">
                <a16:creationId xmlns:a16="http://schemas.microsoft.com/office/drawing/2014/main" id="{B38A83F8-54C7-4322-88DD-F7CAB9BBFF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89" t="66960" r="28245" b="-217"/>
          <a:stretch/>
        </p:blipFill>
        <p:spPr>
          <a:xfrm rot="10800000">
            <a:off x="2466391" y="4138133"/>
            <a:ext cx="1802167" cy="1778549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F7A2F4DD-F2AD-4F60-8EFA-D56EE41DDF35}"/>
              </a:ext>
            </a:extLst>
          </p:cNvPr>
          <p:cNvSpPr/>
          <p:nvPr/>
        </p:nvSpPr>
        <p:spPr>
          <a:xfrm>
            <a:off x="793775" y="361840"/>
            <a:ext cx="5716605" cy="5767889"/>
          </a:xfrm>
          <a:prstGeom prst="rect">
            <a:avLst/>
          </a:prstGeom>
          <a:solidFill>
            <a:srgbClr val="FDA714"/>
          </a:solidFill>
          <a:ln w="76200">
            <a:solidFill>
              <a:srgbClr val="DC28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Объект 3">
            <a:extLst>
              <a:ext uri="{FF2B5EF4-FFF2-40B4-BE49-F238E27FC236}">
                <a16:creationId xmlns:a16="http://schemas.microsoft.com/office/drawing/2014/main" id="{99E2667B-4350-40CB-BEBA-9CDFF56F20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61" t="-1182" r="28245" b="-217"/>
          <a:stretch/>
        </p:blipFill>
        <p:spPr>
          <a:xfrm>
            <a:off x="1685320" y="493864"/>
            <a:ext cx="3906176" cy="5422818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4CBE081-83CD-4B3E-849C-C45929DDA686}"/>
              </a:ext>
            </a:extLst>
          </p:cNvPr>
          <p:cNvSpPr/>
          <p:nvPr/>
        </p:nvSpPr>
        <p:spPr>
          <a:xfrm>
            <a:off x="10001835" y="127848"/>
            <a:ext cx="834501" cy="781235"/>
          </a:xfrm>
          <a:prstGeom prst="rect">
            <a:avLst/>
          </a:prstGeom>
          <a:solidFill>
            <a:schemeClr val="bg1"/>
          </a:solidFill>
          <a:ln w="38100">
            <a:solidFill>
              <a:srgbClr val="E524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06CD4276-6235-4781-A627-DCEC1583CD0E}"/>
              </a:ext>
            </a:extLst>
          </p:cNvPr>
          <p:cNvSpPr/>
          <p:nvPr/>
        </p:nvSpPr>
        <p:spPr>
          <a:xfrm>
            <a:off x="10898867" y="127848"/>
            <a:ext cx="834501" cy="781235"/>
          </a:xfrm>
          <a:prstGeom prst="rect">
            <a:avLst/>
          </a:prstGeom>
          <a:solidFill>
            <a:srgbClr val="FDA714"/>
          </a:solidFill>
          <a:ln w="38100">
            <a:solidFill>
              <a:srgbClr val="E524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D5B5715-F34B-4A0A-9100-681D548A1B3E}"/>
              </a:ext>
            </a:extLst>
          </p:cNvPr>
          <p:cNvSpPr txBox="1"/>
          <p:nvPr/>
        </p:nvSpPr>
        <p:spPr>
          <a:xfrm>
            <a:off x="6892808" y="1337569"/>
            <a:ext cx="4047540" cy="4247317"/>
          </a:xfrm>
          <a:prstGeom prst="rect">
            <a:avLst/>
          </a:prstGeom>
          <a:solidFill>
            <a:schemeClr val="bg1"/>
          </a:solidFill>
          <a:ln w="57150">
            <a:solidFill>
              <a:srgbClr val="FFA918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u="sng" dirty="0">
                <a:latin typeface="+mj-lt"/>
              </a:rPr>
              <a:t>Данные:</a:t>
            </a:r>
          </a:p>
          <a:p>
            <a:endParaRPr lang="ru-RU" sz="2800" b="1" u="sng" dirty="0">
              <a:latin typeface="+mj-lt"/>
            </a:endParaRPr>
          </a:p>
          <a:p>
            <a:r>
              <a:rPr lang="ru-RU" sz="2800" b="1" dirty="0">
                <a:latin typeface="+mj-lt"/>
              </a:rPr>
              <a:t>Возраст: </a:t>
            </a:r>
            <a:r>
              <a:rPr lang="ru-RU" sz="2800" dirty="0">
                <a:latin typeface="+mj-lt"/>
              </a:rPr>
              <a:t>15-16</a:t>
            </a:r>
          </a:p>
          <a:p>
            <a:pPr fontAlgn="auto"/>
            <a:r>
              <a:rPr lang="ru-RU" sz="2800" b="1" dirty="0">
                <a:latin typeface="+mj-lt"/>
              </a:rPr>
              <a:t>Силы/Навыки:</a:t>
            </a:r>
          </a:p>
          <a:p>
            <a:pPr fontAlgn="auto"/>
            <a:r>
              <a:rPr lang="ru-RU" sz="2800" dirty="0">
                <a:latin typeface="+mj-lt"/>
              </a:rPr>
              <a:t>-Сила</a:t>
            </a:r>
          </a:p>
          <a:p>
            <a:pPr fontAlgn="auto"/>
            <a:r>
              <a:rPr lang="ru-RU" sz="2800" dirty="0">
                <a:latin typeface="+mj-lt"/>
              </a:rPr>
              <a:t>-Навыки поиска пути</a:t>
            </a:r>
          </a:p>
          <a:p>
            <a:pPr fontAlgn="auto"/>
            <a:r>
              <a:rPr lang="ru-RU" sz="2800" dirty="0">
                <a:latin typeface="+mj-lt"/>
              </a:rPr>
              <a:t>-Хитрость</a:t>
            </a:r>
          </a:p>
          <a:p>
            <a:pPr fontAlgn="auto"/>
            <a:r>
              <a:rPr lang="ru-RU" sz="2800" dirty="0">
                <a:latin typeface="+mj-lt"/>
              </a:rPr>
              <a:t>-Харизма</a:t>
            </a:r>
          </a:p>
          <a:p>
            <a:pPr fontAlgn="auto"/>
            <a:r>
              <a:rPr lang="ru-RU" sz="2800" b="1" dirty="0">
                <a:latin typeface="+mj-lt"/>
              </a:rPr>
              <a:t>Цель: </a:t>
            </a:r>
            <a:r>
              <a:rPr lang="ru-RU" sz="2800" dirty="0">
                <a:latin typeface="+mj-lt"/>
              </a:rPr>
              <a:t>вернуть сердце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0769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4C1258-E94C-457A-8E04-14626CFA78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70DE9C42-BF1D-41C2-A28E-1827FE51D741}"/>
              </a:ext>
            </a:extLst>
          </p:cNvPr>
          <p:cNvSpPr/>
          <p:nvPr/>
        </p:nvSpPr>
        <p:spPr>
          <a:xfrm>
            <a:off x="6096000" y="471656"/>
            <a:ext cx="5716605" cy="5767889"/>
          </a:xfrm>
          <a:prstGeom prst="rect">
            <a:avLst/>
          </a:prstGeom>
          <a:solidFill>
            <a:srgbClr val="FDEB95"/>
          </a:solidFill>
          <a:ln w="76200">
            <a:solidFill>
              <a:srgbClr val="D821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3193C879-E0C0-44F2-A9DF-4C9ADDD593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6" t="221" r="46549" b="69977"/>
          <a:stretch/>
        </p:blipFill>
        <p:spPr>
          <a:xfrm rot="10800000">
            <a:off x="6323797" y="2137360"/>
            <a:ext cx="2710609" cy="1420426"/>
          </a:xfrm>
        </p:spPr>
      </p:pic>
      <p:pic>
        <p:nvPicPr>
          <p:cNvPr id="11" name="Объект 6">
            <a:extLst>
              <a:ext uri="{FF2B5EF4-FFF2-40B4-BE49-F238E27FC236}">
                <a16:creationId xmlns:a16="http://schemas.microsoft.com/office/drawing/2014/main" id="{817A7A61-3643-426B-9873-700400308B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51" t="221" r="5838" b="70349"/>
          <a:stretch/>
        </p:blipFill>
        <p:spPr>
          <a:xfrm rot="10800000">
            <a:off x="9233881" y="633187"/>
            <a:ext cx="2422865" cy="1402672"/>
          </a:xfrm>
          <a:prstGeom prst="rect">
            <a:avLst/>
          </a:prstGeom>
        </p:spPr>
      </p:pic>
      <p:pic>
        <p:nvPicPr>
          <p:cNvPr id="12" name="Объект 6">
            <a:extLst>
              <a:ext uri="{FF2B5EF4-FFF2-40B4-BE49-F238E27FC236}">
                <a16:creationId xmlns:a16="http://schemas.microsoft.com/office/drawing/2014/main" id="{D277B780-9D1C-4A9F-B31A-6EEDBF0625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6" t="30024" r="70550" b="40546"/>
          <a:stretch/>
        </p:blipFill>
        <p:spPr>
          <a:xfrm rot="10800000">
            <a:off x="6354356" y="668288"/>
            <a:ext cx="1282168" cy="1402672"/>
          </a:xfrm>
          <a:prstGeom prst="rect">
            <a:avLst/>
          </a:prstGeom>
        </p:spPr>
      </p:pic>
      <p:pic>
        <p:nvPicPr>
          <p:cNvPr id="13" name="Объект 6">
            <a:extLst>
              <a:ext uri="{FF2B5EF4-FFF2-40B4-BE49-F238E27FC236}">
                <a16:creationId xmlns:a16="http://schemas.microsoft.com/office/drawing/2014/main" id="{A86C0512-8439-4ED4-99A5-D2A7B175A0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6" t="59454" r="46549" b="312"/>
          <a:stretch/>
        </p:blipFill>
        <p:spPr>
          <a:xfrm rot="10800000">
            <a:off x="7531993" y="3993268"/>
            <a:ext cx="2710609" cy="1917578"/>
          </a:xfrm>
          <a:prstGeom prst="rect">
            <a:avLst/>
          </a:prstGeom>
        </p:spPr>
      </p:pic>
      <p:pic>
        <p:nvPicPr>
          <p:cNvPr id="14" name="Объект 6">
            <a:extLst>
              <a:ext uri="{FF2B5EF4-FFF2-40B4-BE49-F238E27FC236}">
                <a16:creationId xmlns:a16="http://schemas.microsoft.com/office/drawing/2014/main" id="{DB33E6F0-277B-48E8-B7B6-5DE069D970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51" t="29651" r="5838" b="44831"/>
          <a:stretch/>
        </p:blipFill>
        <p:spPr>
          <a:xfrm rot="16200000">
            <a:off x="5639305" y="4290544"/>
            <a:ext cx="2422865" cy="1216240"/>
          </a:xfrm>
          <a:prstGeom prst="rect">
            <a:avLst/>
          </a:prstGeom>
        </p:spPr>
      </p:pic>
      <p:pic>
        <p:nvPicPr>
          <p:cNvPr id="15" name="Объект 6">
            <a:extLst>
              <a:ext uri="{FF2B5EF4-FFF2-40B4-BE49-F238E27FC236}">
                <a16:creationId xmlns:a16="http://schemas.microsoft.com/office/drawing/2014/main" id="{0366B1B5-4A84-49D5-B436-E8EB3AFDCBD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51" t="55170" r="28852" b="-805"/>
          <a:stretch/>
        </p:blipFill>
        <p:spPr>
          <a:xfrm rot="16200000">
            <a:off x="9936247" y="1836887"/>
            <a:ext cx="1053199" cy="2175030"/>
          </a:xfrm>
          <a:prstGeom prst="rect">
            <a:avLst/>
          </a:prstGeom>
        </p:spPr>
      </p:pic>
      <p:pic>
        <p:nvPicPr>
          <p:cNvPr id="16" name="Объект 6">
            <a:extLst>
              <a:ext uri="{FF2B5EF4-FFF2-40B4-BE49-F238E27FC236}">
                <a16:creationId xmlns:a16="http://schemas.microsoft.com/office/drawing/2014/main" id="{D9518955-ACF6-405E-969B-580A967AC5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49" t="29652" r="46549" b="40546"/>
          <a:stretch/>
        </p:blipFill>
        <p:spPr>
          <a:xfrm rot="5400000">
            <a:off x="7754335" y="624310"/>
            <a:ext cx="1428441" cy="1420426"/>
          </a:xfrm>
          <a:prstGeom prst="rect">
            <a:avLst/>
          </a:prstGeom>
        </p:spPr>
      </p:pic>
      <p:pic>
        <p:nvPicPr>
          <p:cNvPr id="17" name="Объект 6">
            <a:extLst>
              <a:ext uri="{FF2B5EF4-FFF2-40B4-BE49-F238E27FC236}">
                <a16:creationId xmlns:a16="http://schemas.microsoft.com/office/drawing/2014/main" id="{0143DD65-955F-4CA9-80F2-12D1C40205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48" t="56689" r="5838" b="-805"/>
          <a:stretch/>
        </p:blipFill>
        <p:spPr>
          <a:xfrm>
            <a:off x="10287080" y="3847347"/>
            <a:ext cx="1369666" cy="2102633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C306614-3061-41ED-8AB2-1E9198637E4E}"/>
              </a:ext>
            </a:extLst>
          </p:cNvPr>
          <p:cNvSpPr/>
          <p:nvPr/>
        </p:nvSpPr>
        <p:spPr>
          <a:xfrm>
            <a:off x="6141493" y="471656"/>
            <a:ext cx="5716605" cy="5767889"/>
          </a:xfrm>
          <a:prstGeom prst="rect">
            <a:avLst/>
          </a:prstGeom>
          <a:solidFill>
            <a:srgbClr val="FDEB95"/>
          </a:solidFill>
          <a:ln w="76200">
            <a:solidFill>
              <a:srgbClr val="D821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Объект 6">
            <a:extLst>
              <a:ext uri="{FF2B5EF4-FFF2-40B4-BE49-F238E27FC236}">
                <a16:creationId xmlns:a16="http://schemas.microsoft.com/office/drawing/2014/main" id="{A7A0B696-572E-4336-803B-9F4B458410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6" t="221" r="5838" b="-805"/>
          <a:stretch/>
        </p:blipFill>
        <p:spPr>
          <a:xfrm>
            <a:off x="6523272" y="967666"/>
            <a:ext cx="5133474" cy="4793943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8662A6FF-33B8-4601-A366-B9660E5BC321}"/>
              </a:ext>
            </a:extLst>
          </p:cNvPr>
          <p:cNvSpPr/>
          <p:nvPr/>
        </p:nvSpPr>
        <p:spPr>
          <a:xfrm>
            <a:off x="334053" y="186145"/>
            <a:ext cx="834501" cy="781235"/>
          </a:xfrm>
          <a:prstGeom prst="rect">
            <a:avLst/>
          </a:prstGeom>
          <a:solidFill>
            <a:schemeClr val="bg1"/>
          </a:solidFill>
          <a:ln w="38100">
            <a:solidFill>
              <a:srgbClr val="E524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F7F20257-318D-4813-A079-CD5C935E455F}"/>
              </a:ext>
            </a:extLst>
          </p:cNvPr>
          <p:cNvSpPr/>
          <p:nvPr/>
        </p:nvSpPr>
        <p:spPr>
          <a:xfrm>
            <a:off x="1231085" y="186145"/>
            <a:ext cx="834501" cy="781235"/>
          </a:xfrm>
          <a:prstGeom prst="rect">
            <a:avLst/>
          </a:prstGeom>
          <a:solidFill>
            <a:srgbClr val="FDEB95"/>
          </a:solidFill>
          <a:ln w="38100">
            <a:solidFill>
              <a:srgbClr val="E524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C6F93EB-E043-4205-9BB1-FCC1674FF21E}"/>
              </a:ext>
            </a:extLst>
          </p:cNvPr>
          <p:cNvSpPr txBox="1"/>
          <p:nvPr/>
        </p:nvSpPr>
        <p:spPr>
          <a:xfrm>
            <a:off x="1285841" y="1146360"/>
            <a:ext cx="4375638" cy="5109091"/>
          </a:xfrm>
          <a:prstGeom prst="rect">
            <a:avLst/>
          </a:prstGeom>
          <a:solidFill>
            <a:schemeClr val="bg1"/>
          </a:solidFill>
          <a:ln w="57150">
            <a:solidFill>
              <a:srgbClr val="FFA918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u="sng" dirty="0">
                <a:latin typeface="+mj-lt"/>
              </a:rPr>
              <a:t>Данные:</a:t>
            </a:r>
          </a:p>
          <a:p>
            <a:endParaRPr lang="ru-RU" sz="2800" b="1" u="sng" dirty="0">
              <a:latin typeface="+mj-lt"/>
            </a:endParaRPr>
          </a:p>
          <a:p>
            <a:r>
              <a:rPr lang="ru-RU" sz="2800" b="1" dirty="0">
                <a:latin typeface="+mj-lt"/>
              </a:rPr>
              <a:t>Возраст: 30 лет</a:t>
            </a:r>
            <a:endParaRPr lang="ru-RU" sz="2800" dirty="0">
              <a:latin typeface="+mj-lt"/>
            </a:endParaRPr>
          </a:p>
          <a:p>
            <a:pPr fontAlgn="auto"/>
            <a:r>
              <a:rPr lang="ru-RU" sz="2800" b="1" dirty="0">
                <a:latin typeface="+mj-lt"/>
              </a:rPr>
              <a:t>Силы/Навыки:</a:t>
            </a:r>
          </a:p>
          <a:p>
            <a:pPr fontAlgn="auto"/>
            <a:r>
              <a:rPr lang="ru-RU" sz="2800" dirty="0">
                <a:latin typeface="+mj-lt"/>
              </a:rPr>
              <a:t>Гениальный интеллект</a:t>
            </a:r>
          </a:p>
          <a:p>
            <a:pPr fontAlgn="auto"/>
            <a:r>
              <a:rPr lang="ru-RU" sz="2800" dirty="0">
                <a:latin typeface="+mj-lt"/>
              </a:rPr>
              <a:t>Бизнес</a:t>
            </a:r>
          </a:p>
          <a:p>
            <a:pPr fontAlgn="auto"/>
            <a:r>
              <a:rPr lang="ru-RU" sz="2800" dirty="0">
                <a:latin typeface="+mj-lt"/>
              </a:rPr>
              <a:t>Учёные знания</a:t>
            </a:r>
          </a:p>
          <a:p>
            <a:pPr fontAlgn="auto"/>
            <a:r>
              <a:rPr lang="ru-RU" sz="2800" dirty="0">
                <a:latin typeface="+mj-lt"/>
              </a:rPr>
              <a:t>Инженерия</a:t>
            </a:r>
          </a:p>
          <a:p>
            <a:pPr fontAlgn="auto"/>
            <a:r>
              <a:rPr lang="ru-RU" sz="2800" dirty="0">
                <a:latin typeface="+mj-lt"/>
              </a:rPr>
              <a:t>Пилотирование</a:t>
            </a:r>
          </a:p>
          <a:p>
            <a:pPr fontAlgn="auto"/>
            <a:r>
              <a:rPr lang="ru-RU" sz="2800" dirty="0">
                <a:latin typeface="+mj-lt"/>
              </a:rPr>
              <a:t>Многоязычие</a:t>
            </a:r>
          </a:p>
          <a:p>
            <a:pPr fontAlgn="auto"/>
            <a:r>
              <a:rPr lang="ru-RU" sz="2800" b="1" dirty="0">
                <a:latin typeface="+mj-lt"/>
              </a:rPr>
              <a:t>Цель: </a:t>
            </a:r>
            <a:r>
              <a:rPr lang="ru-RU" sz="2800" dirty="0">
                <a:latin typeface="+mj-lt"/>
              </a:rPr>
              <a:t>спасти Землю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4824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4C1258-E94C-457A-8E04-14626CFA78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70DE9C42-BF1D-41C2-A28E-1827FE51D741}"/>
              </a:ext>
            </a:extLst>
          </p:cNvPr>
          <p:cNvSpPr/>
          <p:nvPr/>
        </p:nvSpPr>
        <p:spPr>
          <a:xfrm>
            <a:off x="741945" y="365125"/>
            <a:ext cx="5716605" cy="5767889"/>
          </a:xfrm>
          <a:prstGeom prst="rect">
            <a:avLst/>
          </a:prstGeom>
          <a:solidFill>
            <a:srgbClr val="FDA714"/>
          </a:solidFill>
          <a:ln w="76200">
            <a:solidFill>
              <a:srgbClr val="DC28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B773B025-5FD0-450F-8440-A2466C590A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27" t="5145" r="53585" b="54321"/>
          <a:stretch/>
        </p:blipFill>
        <p:spPr>
          <a:xfrm rot="10800000">
            <a:off x="3942725" y="1915964"/>
            <a:ext cx="1464816" cy="2142500"/>
          </a:xfrm>
        </p:spPr>
      </p:pic>
      <p:pic>
        <p:nvPicPr>
          <p:cNvPr id="12" name="Объект 6">
            <a:extLst>
              <a:ext uri="{FF2B5EF4-FFF2-40B4-BE49-F238E27FC236}">
                <a16:creationId xmlns:a16="http://schemas.microsoft.com/office/drawing/2014/main" id="{9C219210-3753-49F7-A308-CA00784BC5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27" t="45679" r="50895" b="29243"/>
          <a:stretch/>
        </p:blipFill>
        <p:spPr>
          <a:xfrm rot="10800000">
            <a:off x="4105619" y="503764"/>
            <a:ext cx="1677880" cy="1325564"/>
          </a:xfrm>
          <a:prstGeom prst="rect">
            <a:avLst/>
          </a:prstGeom>
        </p:spPr>
      </p:pic>
      <p:pic>
        <p:nvPicPr>
          <p:cNvPr id="13" name="Объект 6">
            <a:extLst>
              <a:ext uri="{FF2B5EF4-FFF2-40B4-BE49-F238E27FC236}">
                <a16:creationId xmlns:a16="http://schemas.microsoft.com/office/drawing/2014/main" id="{A7FE784E-3F50-4C04-B38D-0B40CE4914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15" t="5145" r="27701" b="54321"/>
          <a:stretch/>
        </p:blipFill>
        <p:spPr>
          <a:xfrm rot="16200000">
            <a:off x="1330259" y="3822443"/>
            <a:ext cx="2050740" cy="2142501"/>
          </a:xfrm>
          <a:prstGeom prst="rect">
            <a:avLst/>
          </a:prstGeom>
        </p:spPr>
      </p:pic>
      <p:pic>
        <p:nvPicPr>
          <p:cNvPr id="14" name="Объект 6">
            <a:extLst>
              <a:ext uri="{FF2B5EF4-FFF2-40B4-BE49-F238E27FC236}">
                <a16:creationId xmlns:a16="http://schemas.microsoft.com/office/drawing/2014/main" id="{2DF4CDF5-36F0-480A-981F-6772375813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27" t="70757" r="48878" b="733"/>
          <a:stretch/>
        </p:blipFill>
        <p:spPr>
          <a:xfrm rot="10800000">
            <a:off x="3923127" y="4275201"/>
            <a:ext cx="1837676" cy="1506944"/>
          </a:xfrm>
          <a:prstGeom prst="rect">
            <a:avLst/>
          </a:prstGeom>
        </p:spPr>
      </p:pic>
      <p:pic>
        <p:nvPicPr>
          <p:cNvPr id="15" name="Объект 6">
            <a:extLst>
              <a:ext uri="{FF2B5EF4-FFF2-40B4-BE49-F238E27FC236}">
                <a16:creationId xmlns:a16="http://schemas.microsoft.com/office/drawing/2014/main" id="{C1F3E492-C85A-463B-969D-ED8C63D8BE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04" t="45679" r="27701" b="29243"/>
          <a:stretch/>
        </p:blipFill>
        <p:spPr>
          <a:xfrm>
            <a:off x="1592893" y="472099"/>
            <a:ext cx="1837676" cy="1325564"/>
          </a:xfrm>
          <a:prstGeom prst="rect">
            <a:avLst/>
          </a:prstGeom>
        </p:spPr>
      </p:pic>
      <p:pic>
        <p:nvPicPr>
          <p:cNvPr id="16" name="Объект 6">
            <a:extLst>
              <a:ext uri="{FF2B5EF4-FFF2-40B4-BE49-F238E27FC236}">
                <a16:creationId xmlns:a16="http://schemas.microsoft.com/office/drawing/2014/main" id="{1F969271-42F1-498B-9FA6-2E3CB40514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22" t="70757" r="27701" b="733"/>
          <a:stretch/>
        </p:blipFill>
        <p:spPr>
          <a:xfrm rot="10800000">
            <a:off x="1592893" y="2136727"/>
            <a:ext cx="1677880" cy="1506944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19AB4E9-0D4A-4FC1-96C1-9F4A12902EE2}"/>
              </a:ext>
            </a:extLst>
          </p:cNvPr>
          <p:cNvSpPr/>
          <p:nvPr/>
        </p:nvSpPr>
        <p:spPr>
          <a:xfrm>
            <a:off x="741945" y="365125"/>
            <a:ext cx="5716605" cy="5767889"/>
          </a:xfrm>
          <a:prstGeom prst="rect">
            <a:avLst/>
          </a:prstGeom>
          <a:solidFill>
            <a:srgbClr val="FDA714"/>
          </a:solidFill>
          <a:ln w="76200">
            <a:solidFill>
              <a:srgbClr val="DC28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Объект 6">
            <a:extLst>
              <a:ext uri="{FF2B5EF4-FFF2-40B4-BE49-F238E27FC236}">
                <a16:creationId xmlns:a16="http://schemas.microsoft.com/office/drawing/2014/main" id="{95C29820-49ED-425A-825B-DC35F7382B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27" t="5145" r="27701" b="733"/>
          <a:stretch/>
        </p:blipFill>
        <p:spPr>
          <a:xfrm>
            <a:off x="1793289" y="724986"/>
            <a:ext cx="3515557" cy="4975010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22E3F8BB-5543-4BD7-8EEF-307E0EA7EBB2}"/>
              </a:ext>
            </a:extLst>
          </p:cNvPr>
          <p:cNvSpPr/>
          <p:nvPr/>
        </p:nvSpPr>
        <p:spPr>
          <a:xfrm>
            <a:off x="10001835" y="127848"/>
            <a:ext cx="834501" cy="781235"/>
          </a:xfrm>
          <a:prstGeom prst="rect">
            <a:avLst/>
          </a:prstGeom>
          <a:solidFill>
            <a:schemeClr val="bg1"/>
          </a:solidFill>
          <a:ln w="38100">
            <a:solidFill>
              <a:srgbClr val="E524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2A76FD43-CA61-409F-B89E-B4810DEC5A06}"/>
              </a:ext>
            </a:extLst>
          </p:cNvPr>
          <p:cNvSpPr/>
          <p:nvPr/>
        </p:nvSpPr>
        <p:spPr>
          <a:xfrm>
            <a:off x="10898867" y="127848"/>
            <a:ext cx="834501" cy="781235"/>
          </a:xfrm>
          <a:prstGeom prst="rect">
            <a:avLst/>
          </a:prstGeom>
          <a:solidFill>
            <a:srgbClr val="FDA714"/>
          </a:solidFill>
          <a:ln w="38100">
            <a:solidFill>
              <a:srgbClr val="E524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D7D7BB3-3FB2-40E5-B3C5-7C0FEBE34255}"/>
              </a:ext>
            </a:extLst>
          </p:cNvPr>
          <p:cNvSpPr txBox="1"/>
          <p:nvPr/>
        </p:nvSpPr>
        <p:spPr>
          <a:xfrm>
            <a:off x="6793757" y="1013326"/>
            <a:ext cx="4375638" cy="3816429"/>
          </a:xfrm>
          <a:prstGeom prst="rect">
            <a:avLst/>
          </a:prstGeom>
          <a:solidFill>
            <a:schemeClr val="bg1"/>
          </a:solidFill>
          <a:ln w="57150">
            <a:solidFill>
              <a:srgbClr val="FFA918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u="sng" dirty="0">
                <a:latin typeface="+mj-lt"/>
              </a:rPr>
              <a:t>Данные:</a:t>
            </a:r>
          </a:p>
          <a:p>
            <a:endParaRPr lang="ru-RU" sz="2800" b="1" u="sng" dirty="0">
              <a:latin typeface="+mj-lt"/>
            </a:endParaRPr>
          </a:p>
          <a:p>
            <a:r>
              <a:rPr lang="ru-RU" sz="2800" b="1" dirty="0">
                <a:latin typeface="+mj-lt"/>
              </a:rPr>
              <a:t>Возраст: 30 лет</a:t>
            </a:r>
            <a:endParaRPr lang="ru-RU" sz="2800" dirty="0">
              <a:latin typeface="+mj-lt"/>
            </a:endParaRPr>
          </a:p>
          <a:p>
            <a:pPr fontAlgn="auto"/>
            <a:r>
              <a:rPr lang="ru-RU" sz="2800" b="1" dirty="0">
                <a:latin typeface="+mj-lt"/>
              </a:rPr>
              <a:t>Силы/Навыки:</a:t>
            </a:r>
          </a:p>
          <a:p>
            <a:pPr fontAlgn="auto"/>
            <a:r>
              <a:rPr lang="ru-RU" sz="2800" dirty="0">
                <a:latin typeface="+mj-lt"/>
              </a:rPr>
              <a:t>-Владение мечом;</a:t>
            </a:r>
          </a:p>
          <a:p>
            <a:pPr fontAlgn="auto"/>
            <a:r>
              <a:rPr lang="ru-RU" sz="2800" dirty="0">
                <a:latin typeface="+mj-lt"/>
              </a:rPr>
              <a:t>-Харизма;</a:t>
            </a:r>
          </a:p>
          <a:p>
            <a:pPr fontAlgn="auto"/>
            <a:r>
              <a:rPr lang="ru-RU" sz="2800" dirty="0">
                <a:latin typeface="+mj-lt"/>
              </a:rPr>
              <a:t>-Богатырская сила</a:t>
            </a:r>
          </a:p>
          <a:p>
            <a:pPr fontAlgn="auto"/>
            <a:r>
              <a:rPr lang="ru-RU" sz="2800" b="1" dirty="0">
                <a:latin typeface="+mj-lt"/>
              </a:rPr>
              <a:t>Цель: </a:t>
            </a:r>
            <a:r>
              <a:rPr lang="ru-RU" sz="2800" dirty="0">
                <a:latin typeface="+mj-lt"/>
              </a:rPr>
              <a:t>спасти Белогорье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7601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70DE9C42-BF1D-41C2-A28E-1827FE51D741}"/>
              </a:ext>
            </a:extLst>
          </p:cNvPr>
          <p:cNvSpPr/>
          <p:nvPr/>
        </p:nvSpPr>
        <p:spPr>
          <a:xfrm>
            <a:off x="6096000" y="471656"/>
            <a:ext cx="5716605" cy="5767889"/>
          </a:xfrm>
          <a:prstGeom prst="rect">
            <a:avLst/>
          </a:prstGeom>
          <a:solidFill>
            <a:srgbClr val="FDEB95"/>
          </a:solidFill>
          <a:ln w="76200">
            <a:solidFill>
              <a:srgbClr val="D821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Объект 12">
            <a:extLst>
              <a:ext uri="{FF2B5EF4-FFF2-40B4-BE49-F238E27FC236}">
                <a16:creationId xmlns:a16="http://schemas.microsoft.com/office/drawing/2014/main" id="{4DD936EF-CE90-4383-A920-1BA8B1BD26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870" b="80960"/>
          <a:stretch/>
        </p:blipFill>
        <p:spPr>
          <a:xfrm rot="16200000">
            <a:off x="10162068" y="1060260"/>
            <a:ext cx="1944939" cy="1023923"/>
          </a:xfrm>
        </p:spPr>
      </p:pic>
      <p:pic>
        <p:nvPicPr>
          <p:cNvPr id="17" name="Объект 12">
            <a:extLst>
              <a:ext uri="{FF2B5EF4-FFF2-40B4-BE49-F238E27FC236}">
                <a16:creationId xmlns:a16="http://schemas.microsoft.com/office/drawing/2014/main" id="{3BE8D8D5-CB6A-44CD-8C5A-30FDF4A5C69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30" t="-898" b="80959"/>
          <a:stretch/>
        </p:blipFill>
        <p:spPr>
          <a:xfrm rot="5400000">
            <a:off x="5811535" y="4435950"/>
            <a:ext cx="2096083" cy="1072233"/>
          </a:xfrm>
          <a:prstGeom prst="rect">
            <a:avLst/>
          </a:prstGeom>
        </p:spPr>
      </p:pic>
      <p:pic>
        <p:nvPicPr>
          <p:cNvPr id="18" name="Объект 12">
            <a:extLst>
              <a:ext uri="{FF2B5EF4-FFF2-40B4-BE49-F238E27FC236}">
                <a16:creationId xmlns:a16="http://schemas.microsoft.com/office/drawing/2014/main" id="{0C925891-850A-4336-BD8A-89BEBAD12A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40" r="51870" b="65680"/>
          <a:stretch/>
        </p:blipFill>
        <p:spPr>
          <a:xfrm rot="10800000">
            <a:off x="7512675" y="5238964"/>
            <a:ext cx="1944939" cy="821693"/>
          </a:xfrm>
          <a:prstGeom prst="rect">
            <a:avLst/>
          </a:prstGeom>
        </p:spPr>
      </p:pic>
      <p:pic>
        <p:nvPicPr>
          <p:cNvPr id="19" name="Объект 12">
            <a:extLst>
              <a:ext uri="{FF2B5EF4-FFF2-40B4-BE49-F238E27FC236}">
                <a16:creationId xmlns:a16="http://schemas.microsoft.com/office/drawing/2014/main" id="{141484B0-E99C-44CC-B52A-1C5C0281A71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20" r="51870" b="42238"/>
          <a:stretch/>
        </p:blipFill>
        <p:spPr>
          <a:xfrm>
            <a:off x="7949692" y="3799447"/>
            <a:ext cx="1944939" cy="1260629"/>
          </a:xfrm>
          <a:prstGeom prst="rect">
            <a:avLst/>
          </a:prstGeom>
        </p:spPr>
      </p:pic>
      <p:pic>
        <p:nvPicPr>
          <p:cNvPr id="20" name="Объект 12">
            <a:extLst>
              <a:ext uri="{FF2B5EF4-FFF2-40B4-BE49-F238E27FC236}">
                <a16:creationId xmlns:a16="http://schemas.microsoft.com/office/drawing/2014/main" id="{3F263115-E793-42E3-AD21-0D61E362668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62" r="51870" b="22263"/>
          <a:stretch/>
        </p:blipFill>
        <p:spPr>
          <a:xfrm rot="10800000">
            <a:off x="6254521" y="651772"/>
            <a:ext cx="1944939" cy="1074198"/>
          </a:xfrm>
          <a:prstGeom prst="rect">
            <a:avLst/>
          </a:prstGeom>
        </p:spPr>
      </p:pic>
      <p:pic>
        <p:nvPicPr>
          <p:cNvPr id="21" name="Объект 12">
            <a:extLst>
              <a:ext uri="{FF2B5EF4-FFF2-40B4-BE49-F238E27FC236}">
                <a16:creationId xmlns:a16="http://schemas.microsoft.com/office/drawing/2014/main" id="{8E3920C8-FD8E-40BE-8BE2-81DB5229D2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37" r="51870"/>
          <a:stretch/>
        </p:blipFill>
        <p:spPr>
          <a:xfrm rot="16200000">
            <a:off x="10047251" y="4490116"/>
            <a:ext cx="1944939" cy="1197226"/>
          </a:xfrm>
          <a:prstGeom prst="rect">
            <a:avLst/>
          </a:prstGeom>
        </p:spPr>
      </p:pic>
      <p:pic>
        <p:nvPicPr>
          <p:cNvPr id="23" name="Объект 12">
            <a:extLst>
              <a:ext uri="{FF2B5EF4-FFF2-40B4-BE49-F238E27FC236}">
                <a16:creationId xmlns:a16="http://schemas.microsoft.com/office/drawing/2014/main" id="{B0803AAF-F860-4B30-9224-A506EAECB5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30" t="19040" b="61021"/>
          <a:stretch/>
        </p:blipFill>
        <p:spPr>
          <a:xfrm rot="10800000">
            <a:off x="8682305" y="2719298"/>
            <a:ext cx="2096083" cy="1072233"/>
          </a:xfrm>
          <a:prstGeom prst="rect">
            <a:avLst/>
          </a:prstGeom>
        </p:spPr>
      </p:pic>
      <p:pic>
        <p:nvPicPr>
          <p:cNvPr id="24" name="Объект 12">
            <a:extLst>
              <a:ext uri="{FF2B5EF4-FFF2-40B4-BE49-F238E27FC236}">
                <a16:creationId xmlns:a16="http://schemas.microsoft.com/office/drawing/2014/main" id="{394A5DEE-19F9-498D-ACF5-265F04B74E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30" t="38979" b="33654"/>
          <a:stretch/>
        </p:blipFill>
        <p:spPr>
          <a:xfrm rot="5400000">
            <a:off x="6092749" y="2091766"/>
            <a:ext cx="2096083" cy="1471728"/>
          </a:xfrm>
          <a:prstGeom prst="rect">
            <a:avLst/>
          </a:prstGeom>
        </p:spPr>
      </p:pic>
      <p:pic>
        <p:nvPicPr>
          <p:cNvPr id="25" name="Объект 12">
            <a:extLst>
              <a:ext uri="{FF2B5EF4-FFF2-40B4-BE49-F238E27FC236}">
                <a16:creationId xmlns:a16="http://schemas.microsoft.com/office/drawing/2014/main" id="{2D46248F-46A8-4356-91E6-6CB11AC9F7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30" t="66347"/>
          <a:stretch/>
        </p:blipFill>
        <p:spPr>
          <a:xfrm>
            <a:off x="8325024" y="618455"/>
            <a:ext cx="2096083" cy="1809784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2F01C844-25F7-4558-A745-2895EFBBA092}"/>
              </a:ext>
            </a:extLst>
          </p:cNvPr>
          <p:cNvSpPr/>
          <p:nvPr/>
        </p:nvSpPr>
        <p:spPr>
          <a:xfrm>
            <a:off x="6095786" y="447330"/>
            <a:ext cx="5716605" cy="5767889"/>
          </a:xfrm>
          <a:prstGeom prst="rect">
            <a:avLst/>
          </a:prstGeom>
          <a:solidFill>
            <a:srgbClr val="FDEB95"/>
          </a:solidFill>
          <a:ln w="76200">
            <a:solidFill>
              <a:srgbClr val="D821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Объект 12">
            <a:extLst>
              <a:ext uri="{FF2B5EF4-FFF2-40B4-BE49-F238E27FC236}">
                <a16:creationId xmlns:a16="http://schemas.microsoft.com/office/drawing/2014/main" id="{C79CA006-CB8F-4BD1-B3A7-A4954B7AD3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804" y="642439"/>
            <a:ext cx="4041022" cy="5377669"/>
          </a:xfrm>
          <a:prstGeom prst="rect">
            <a:avLst/>
          </a:prstGeom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A901B71C-A828-44AC-8435-B60A9C3A3D58}"/>
              </a:ext>
            </a:extLst>
          </p:cNvPr>
          <p:cNvSpPr/>
          <p:nvPr/>
        </p:nvSpPr>
        <p:spPr>
          <a:xfrm>
            <a:off x="334053" y="186145"/>
            <a:ext cx="834501" cy="781235"/>
          </a:xfrm>
          <a:prstGeom prst="rect">
            <a:avLst/>
          </a:prstGeom>
          <a:solidFill>
            <a:schemeClr val="bg1"/>
          </a:solidFill>
          <a:ln w="38100">
            <a:solidFill>
              <a:srgbClr val="E524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C20BEC95-BDA4-4264-B02F-286B1C79160B}"/>
              </a:ext>
            </a:extLst>
          </p:cNvPr>
          <p:cNvSpPr/>
          <p:nvPr/>
        </p:nvSpPr>
        <p:spPr>
          <a:xfrm>
            <a:off x="1231085" y="186145"/>
            <a:ext cx="834501" cy="781235"/>
          </a:xfrm>
          <a:prstGeom prst="rect">
            <a:avLst/>
          </a:prstGeom>
          <a:solidFill>
            <a:srgbClr val="FDEB95"/>
          </a:solidFill>
          <a:ln w="38100">
            <a:solidFill>
              <a:srgbClr val="E524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E07529C-9C69-4168-A369-EC9F9E7B4F49}"/>
              </a:ext>
            </a:extLst>
          </p:cNvPr>
          <p:cNvSpPr txBox="1"/>
          <p:nvPr/>
        </p:nvSpPr>
        <p:spPr>
          <a:xfrm>
            <a:off x="991956" y="1992600"/>
            <a:ext cx="4375638" cy="4247317"/>
          </a:xfrm>
          <a:prstGeom prst="rect">
            <a:avLst/>
          </a:prstGeom>
          <a:solidFill>
            <a:schemeClr val="bg1"/>
          </a:solidFill>
          <a:ln w="57150">
            <a:solidFill>
              <a:srgbClr val="FFA918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u="sng" dirty="0">
                <a:latin typeface="+mj-lt"/>
              </a:rPr>
              <a:t>Данные:</a:t>
            </a:r>
          </a:p>
          <a:p>
            <a:endParaRPr lang="ru-RU" sz="2800" b="1" u="sng" dirty="0">
              <a:latin typeface="+mj-lt"/>
            </a:endParaRPr>
          </a:p>
          <a:p>
            <a:r>
              <a:rPr lang="ru-RU" sz="2800" b="1" dirty="0">
                <a:latin typeface="+mj-lt"/>
              </a:rPr>
              <a:t>Возраст: 35 лет</a:t>
            </a:r>
            <a:endParaRPr lang="ru-RU" sz="2800" dirty="0">
              <a:latin typeface="+mj-lt"/>
            </a:endParaRPr>
          </a:p>
          <a:p>
            <a:pPr fontAlgn="auto"/>
            <a:r>
              <a:rPr lang="ru-RU" sz="2800" b="1" dirty="0">
                <a:latin typeface="+mj-lt"/>
              </a:rPr>
              <a:t>Силы/Навыки:</a:t>
            </a:r>
          </a:p>
          <a:p>
            <a:pPr fontAlgn="auto"/>
            <a:r>
              <a:rPr lang="ru-RU" sz="2800" dirty="0">
                <a:latin typeface="+mj-lt"/>
              </a:rPr>
              <a:t>-Ловкость;</a:t>
            </a:r>
          </a:p>
          <a:p>
            <a:pPr fontAlgn="auto"/>
            <a:r>
              <a:rPr lang="ru-RU" sz="2800" dirty="0">
                <a:latin typeface="+mj-lt"/>
              </a:rPr>
              <a:t>-Регенерация;</a:t>
            </a:r>
          </a:p>
          <a:p>
            <a:pPr fontAlgn="auto"/>
            <a:r>
              <a:rPr lang="ru-RU" sz="2800" dirty="0">
                <a:latin typeface="+mj-lt"/>
              </a:rPr>
              <a:t>-Высокий интеллект;</a:t>
            </a:r>
          </a:p>
          <a:p>
            <a:pPr fontAlgn="auto"/>
            <a:r>
              <a:rPr lang="ru-RU" sz="2800" dirty="0">
                <a:latin typeface="+mj-lt"/>
              </a:rPr>
              <a:t>-Манипуляции энергией.  </a:t>
            </a:r>
          </a:p>
          <a:p>
            <a:pPr fontAlgn="auto"/>
            <a:r>
              <a:rPr lang="ru-RU" sz="2800" b="1" dirty="0">
                <a:latin typeface="+mj-lt"/>
              </a:rPr>
              <a:t>Цель: </a:t>
            </a:r>
            <a:r>
              <a:rPr lang="ru-RU" sz="2800" dirty="0">
                <a:latin typeface="+mj-lt"/>
              </a:rPr>
              <a:t>спасти свою страну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0205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4C1258-E94C-457A-8E04-14626CFA78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70DE9C42-BF1D-41C2-A28E-1827FE51D741}"/>
              </a:ext>
            </a:extLst>
          </p:cNvPr>
          <p:cNvSpPr/>
          <p:nvPr/>
        </p:nvSpPr>
        <p:spPr>
          <a:xfrm>
            <a:off x="741945" y="365125"/>
            <a:ext cx="5716605" cy="5767889"/>
          </a:xfrm>
          <a:prstGeom prst="rect">
            <a:avLst/>
          </a:prstGeom>
          <a:solidFill>
            <a:srgbClr val="FDA714"/>
          </a:solidFill>
          <a:ln w="76200">
            <a:solidFill>
              <a:srgbClr val="DC28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D0AA822F-22D6-4385-8F99-0FEFDACC7A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62" t="472" r="50050" b="78898"/>
          <a:stretch/>
        </p:blipFill>
        <p:spPr>
          <a:xfrm>
            <a:off x="968230" y="3851973"/>
            <a:ext cx="2491008" cy="1030919"/>
          </a:xfrm>
        </p:spPr>
      </p:pic>
      <p:pic>
        <p:nvPicPr>
          <p:cNvPr id="12" name="Объект 5">
            <a:extLst>
              <a:ext uri="{FF2B5EF4-FFF2-40B4-BE49-F238E27FC236}">
                <a16:creationId xmlns:a16="http://schemas.microsoft.com/office/drawing/2014/main" id="{2005D7D8-8B8A-4B7A-B9CC-8426908DC2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29" t="472" r="12083" b="78897"/>
          <a:stretch/>
        </p:blipFill>
        <p:spPr>
          <a:xfrm>
            <a:off x="3620632" y="2815691"/>
            <a:ext cx="2491008" cy="1030920"/>
          </a:xfrm>
          <a:prstGeom prst="rect">
            <a:avLst/>
          </a:prstGeom>
        </p:spPr>
      </p:pic>
      <p:pic>
        <p:nvPicPr>
          <p:cNvPr id="13" name="Объект 5">
            <a:extLst>
              <a:ext uri="{FF2B5EF4-FFF2-40B4-BE49-F238E27FC236}">
                <a16:creationId xmlns:a16="http://schemas.microsoft.com/office/drawing/2014/main" id="{0B0DE560-08A7-4D45-82BD-2BF1AEEACA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62" t="21103" r="50471" b="66105"/>
          <a:stretch/>
        </p:blipFill>
        <p:spPr>
          <a:xfrm rot="10800000">
            <a:off x="3600247" y="5275475"/>
            <a:ext cx="2463674" cy="639193"/>
          </a:xfrm>
          <a:prstGeom prst="rect">
            <a:avLst/>
          </a:prstGeom>
        </p:spPr>
      </p:pic>
      <p:pic>
        <p:nvPicPr>
          <p:cNvPr id="14" name="Объект 5">
            <a:extLst>
              <a:ext uri="{FF2B5EF4-FFF2-40B4-BE49-F238E27FC236}">
                <a16:creationId xmlns:a16="http://schemas.microsoft.com/office/drawing/2014/main" id="{CAFE36C0-C8CA-433B-B9B0-970C88CC8C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62" t="33894" r="50471" b="44431"/>
          <a:stretch/>
        </p:blipFill>
        <p:spPr>
          <a:xfrm>
            <a:off x="3558918" y="513033"/>
            <a:ext cx="2463674" cy="1083075"/>
          </a:xfrm>
          <a:prstGeom prst="rect">
            <a:avLst/>
          </a:prstGeom>
        </p:spPr>
      </p:pic>
      <p:pic>
        <p:nvPicPr>
          <p:cNvPr id="15" name="Объект 5">
            <a:extLst>
              <a:ext uri="{FF2B5EF4-FFF2-40B4-BE49-F238E27FC236}">
                <a16:creationId xmlns:a16="http://schemas.microsoft.com/office/drawing/2014/main" id="{61D52A37-6912-4119-A498-0F8CB9864FF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62" t="55569" r="50471" b="22757"/>
          <a:stretch/>
        </p:blipFill>
        <p:spPr>
          <a:xfrm>
            <a:off x="3600247" y="4064956"/>
            <a:ext cx="2463674" cy="1083075"/>
          </a:xfrm>
          <a:prstGeom prst="rect">
            <a:avLst/>
          </a:prstGeom>
        </p:spPr>
      </p:pic>
      <p:pic>
        <p:nvPicPr>
          <p:cNvPr id="16" name="Объект 5">
            <a:extLst>
              <a:ext uri="{FF2B5EF4-FFF2-40B4-BE49-F238E27FC236}">
                <a16:creationId xmlns:a16="http://schemas.microsoft.com/office/drawing/2014/main" id="{882F05C7-A500-4A27-AEFE-13A044D8ED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62" t="77244" r="50471" b="-162"/>
          <a:stretch/>
        </p:blipFill>
        <p:spPr>
          <a:xfrm rot="10800000">
            <a:off x="1005236" y="453929"/>
            <a:ext cx="2463674" cy="1145220"/>
          </a:xfrm>
          <a:prstGeom prst="rect">
            <a:avLst/>
          </a:prstGeom>
        </p:spPr>
      </p:pic>
      <p:pic>
        <p:nvPicPr>
          <p:cNvPr id="17" name="Объект 5">
            <a:extLst>
              <a:ext uri="{FF2B5EF4-FFF2-40B4-BE49-F238E27FC236}">
                <a16:creationId xmlns:a16="http://schemas.microsoft.com/office/drawing/2014/main" id="{73B496C9-1A85-4344-A3D9-0952D3F094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29" t="21102" r="12083" b="64053"/>
          <a:stretch/>
        </p:blipFill>
        <p:spPr>
          <a:xfrm rot="10800000">
            <a:off x="974660" y="3005286"/>
            <a:ext cx="2491008" cy="741795"/>
          </a:xfrm>
          <a:prstGeom prst="rect">
            <a:avLst/>
          </a:prstGeom>
        </p:spPr>
      </p:pic>
      <p:pic>
        <p:nvPicPr>
          <p:cNvPr id="18" name="Объект 5">
            <a:extLst>
              <a:ext uri="{FF2B5EF4-FFF2-40B4-BE49-F238E27FC236}">
                <a16:creationId xmlns:a16="http://schemas.microsoft.com/office/drawing/2014/main" id="{7DF99463-D736-4312-AE66-17972BD6C4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29" t="35948" r="12083" b="42378"/>
          <a:stretch/>
        </p:blipFill>
        <p:spPr>
          <a:xfrm rot="10800000">
            <a:off x="3586580" y="1723552"/>
            <a:ext cx="2491008" cy="1083075"/>
          </a:xfrm>
          <a:prstGeom prst="rect">
            <a:avLst/>
          </a:prstGeom>
        </p:spPr>
      </p:pic>
      <p:pic>
        <p:nvPicPr>
          <p:cNvPr id="19" name="Объект 5">
            <a:extLst>
              <a:ext uri="{FF2B5EF4-FFF2-40B4-BE49-F238E27FC236}">
                <a16:creationId xmlns:a16="http://schemas.microsoft.com/office/drawing/2014/main" id="{EEF93CB7-12B8-415C-B040-9C20D8EAAFE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29" t="57622" r="12083" b="17960"/>
          <a:stretch/>
        </p:blipFill>
        <p:spPr>
          <a:xfrm rot="10800000">
            <a:off x="982296" y="1718803"/>
            <a:ext cx="2491008" cy="1220172"/>
          </a:xfrm>
          <a:prstGeom prst="rect">
            <a:avLst/>
          </a:prstGeom>
        </p:spPr>
      </p:pic>
      <p:pic>
        <p:nvPicPr>
          <p:cNvPr id="20" name="Объект 5">
            <a:extLst>
              <a:ext uri="{FF2B5EF4-FFF2-40B4-BE49-F238E27FC236}">
                <a16:creationId xmlns:a16="http://schemas.microsoft.com/office/drawing/2014/main" id="{3A611ACC-0E4E-4B46-A163-CC0559FA3F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29" t="82040" r="12083"/>
          <a:stretch/>
        </p:blipFill>
        <p:spPr>
          <a:xfrm rot="10800000">
            <a:off x="974660" y="5011956"/>
            <a:ext cx="2491008" cy="897438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3616318-8D02-42CC-8F4D-F57EA43D81C9}"/>
              </a:ext>
            </a:extLst>
          </p:cNvPr>
          <p:cNvSpPr/>
          <p:nvPr/>
        </p:nvSpPr>
        <p:spPr>
          <a:xfrm>
            <a:off x="760357" y="365125"/>
            <a:ext cx="5716605" cy="5767889"/>
          </a:xfrm>
          <a:prstGeom prst="rect">
            <a:avLst/>
          </a:prstGeom>
          <a:solidFill>
            <a:srgbClr val="FDA714"/>
          </a:solidFill>
          <a:ln w="76200">
            <a:solidFill>
              <a:srgbClr val="DC28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Объект 5">
            <a:extLst>
              <a:ext uri="{FF2B5EF4-FFF2-40B4-BE49-F238E27FC236}">
                <a16:creationId xmlns:a16="http://schemas.microsoft.com/office/drawing/2014/main" id="{9060BC86-EF4F-46D3-8DC6-47FB763D51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61" t="472" r="12084"/>
          <a:stretch/>
        </p:blipFill>
        <p:spPr>
          <a:xfrm>
            <a:off x="1141317" y="762369"/>
            <a:ext cx="4954683" cy="4973399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C190DEDB-2C2D-4F2B-AE8C-4DAABA00766D}"/>
              </a:ext>
            </a:extLst>
          </p:cNvPr>
          <p:cNvSpPr/>
          <p:nvPr/>
        </p:nvSpPr>
        <p:spPr>
          <a:xfrm>
            <a:off x="10001835" y="127848"/>
            <a:ext cx="834501" cy="781235"/>
          </a:xfrm>
          <a:prstGeom prst="rect">
            <a:avLst/>
          </a:prstGeom>
          <a:solidFill>
            <a:schemeClr val="bg1"/>
          </a:solidFill>
          <a:ln w="38100">
            <a:solidFill>
              <a:srgbClr val="E524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89C82CB1-336E-44F3-BDE4-BC1943BB2DD2}"/>
              </a:ext>
            </a:extLst>
          </p:cNvPr>
          <p:cNvSpPr/>
          <p:nvPr/>
        </p:nvSpPr>
        <p:spPr>
          <a:xfrm>
            <a:off x="10898867" y="127848"/>
            <a:ext cx="834501" cy="781235"/>
          </a:xfrm>
          <a:prstGeom prst="rect">
            <a:avLst/>
          </a:prstGeom>
          <a:solidFill>
            <a:srgbClr val="FDA714"/>
          </a:solidFill>
          <a:ln w="38100">
            <a:solidFill>
              <a:srgbClr val="E524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018C634-2D28-442A-972D-9AA53B653B55}"/>
              </a:ext>
            </a:extLst>
          </p:cNvPr>
          <p:cNvSpPr txBox="1"/>
          <p:nvPr/>
        </p:nvSpPr>
        <p:spPr>
          <a:xfrm>
            <a:off x="6992471" y="1788192"/>
            <a:ext cx="4435606" cy="3816429"/>
          </a:xfrm>
          <a:prstGeom prst="rect">
            <a:avLst/>
          </a:prstGeom>
          <a:solidFill>
            <a:schemeClr val="bg1"/>
          </a:solidFill>
          <a:ln w="57150">
            <a:solidFill>
              <a:srgbClr val="FFA918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u="sng" dirty="0">
                <a:latin typeface="+mj-lt"/>
              </a:rPr>
              <a:t>Данные:</a:t>
            </a:r>
          </a:p>
          <a:p>
            <a:endParaRPr lang="ru-RU" sz="2800" b="1" u="sng" dirty="0">
              <a:latin typeface="+mj-lt"/>
            </a:endParaRPr>
          </a:p>
          <a:p>
            <a:r>
              <a:rPr lang="ru-RU" sz="2800" b="1" dirty="0">
                <a:latin typeface="+mj-lt"/>
              </a:rPr>
              <a:t>Возраст: 12 лет</a:t>
            </a:r>
            <a:endParaRPr lang="ru-RU" sz="2800" dirty="0">
              <a:latin typeface="+mj-lt"/>
            </a:endParaRPr>
          </a:p>
          <a:p>
            <a:pPr fontAlgn="auto"/>
            <a:r>
              <a:rPr lang="ru-RU" sz="2800" b="1" dirty="0">
                <a:latin typeface="+mj-lt"/>
              </a:rPr>
              <a:t>Силы/Навыки:</a:t>
            </a:r>
          </a:p>
          <a:p>
            <a:pPr fontAlgn="auto"/>
            <a:r>
              <a:rPr lang="ru-RU" sz="2800" dirty="0">
                <a:latin typeface="+mj-lt"/>
              </a:rPr>
              <a:t>-Хитрость;</a:t>
            </a:r>
          </a:p>
          <a:p>
            <a:pPr fontAlgn="auto"/>
            <a:r>
              <a:rPr lang="ru-RU" sz="2800" dirty="0">
                <a:latin typeface="+mj-lt"/>
              </a:rPr>
              <a:t>-Высокий интеллект;</a:t>
            </a:r>
          </a:p>
          <a:p>
            <a:pPr fontAlgn="auto"/>
            <a:r>
              <a:rPr lang="ru-RU" sz="2800" dirty="0">
                <a:latin typeface="+mj-lt"/>
              </a:rPr>
              <a:t>-Находчивость  </a:t>
            </a:r>
          </a:p>
          <a:p>
            <a:pPr fontAlgn="auto"/>
            <a:r>
              <a:rPr lang="ru-RU" sz="2800" b="1" dirty="0">
                <a:latin typeface="+mj-lt"/>
              </a:rPr>
              <a:t>Цель: </a:t>
            </a:r>
            <a:r>
              <a:rPr lang="ru-RU" sz="2800" dirty="0">
                <a:latin typeface="+mj-lt"/>
              </a:rPr>
              <a:t>разгадать тайны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4966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354</Words>
  <Application>Microsoft Office PowerPoint</Application>
  <PresentationFormat>Широкоэкранный</PresentationFormat>
  <Paragraphs>143</Paragraphs>
  <Slides>25</Slides>
  <Notes>0</Notes>
  <HiddenSlides>0</HiddenSlides>
  <MMClips>14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Blood Cyrillic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Моц</dc:creator>
  <cp:lastModifiedBy>Моц</cp:lastModifiedBy>
  <cp:revision>4</cp:revision>
  <dcterms:created xsi:type="dcterms:W3CDTF">2025-01-21T22:08:43Z</dcterms:created>
  <dcterms:modified xsi:type="dcterms:W3CDTF">2025-01-22T07:05:16Z</dcterms:modified>
</cp:coreProperties>
</file>