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427" y="-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B3547B0-19E7-49F7-9857-FBB27EC81E4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26BD659-42A0-446B-9397-E5E0688F6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1805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47B0-19E7-49F7-9857-FBB27EC81E4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D659-42A0-446B-9397-E5E0688F6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948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47B0-19E7-49F7-9857-FBB27EC81E4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D659-42A0-446B-9397-E5E0688F6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871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47B0-19E7-49F7-9857-FBB27EC81E4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D659-42A0-446B-9397-E5E0688F6F3F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53075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47B0-19E7-49F7-9857-FBB27EC81E4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D659-42A0-446B-9397-E5E0688F6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14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47B0-19E7-49F7-9857-FBB27EC81E4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D659-42A0-446B-9397-E5E0688F6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160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47B0-19E7-49F7-9857-FBB27EC81E4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D659-42A0-446B-9397-E5E0688F6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9983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47B0-19E7-49F7-9857-FBB27EC81E4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D659-42A0-446B-9397-E5E0688F6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7238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47B0-19E7-49F7-9857-FBB27EC81E4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D659-42A0-446B-9397-E5E0688F6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1865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47B0-19E7-49F7-9857-FBB27EC81E4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D659-42A0-446B-9397-E5E0688F6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6466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47B0-19E7-49F7-9857-FBB27EC81E4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D659-42A0-446B-9397-E5E0688F6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3943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47B0-19E7-49F7-9857-FBB27EC81E4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D659-42A0-446B-9397-E5E0688F6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8500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47B0-19E7-49F7-9857-FBB27EC81E4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D659-42A0-446B-9397-E5E0688F6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014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47B0-19E7-49F7-9857-FBB27EC81E4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D659-42A0-446B-9397-E5E0688F6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527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47B0-19E7-49F7-9857-FBB27EC81E4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D659-42A0-446B-9397-E5E0688F6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3260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47B0-19E7-49F7-9857-FBB27EC81E4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D659-42A0-446B-9397-E5E0688F6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7038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47B0-19E7-49F7-9857-FBB27EC81E4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D659-42A0-446B-9397-E5E0688F6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9160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547B0-19E7-49F7-9857-FBB27EC81E41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BD659-42A0-446B-9397-E5E0688F6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0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3370" y="1217597"/>
            <a:ext cx="9493540" cy="23876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"профессия моей сестры»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4566" y="3940544"/>
            <a:ext cx="4368799" cy="2346259"/>
          </a:xfrm>
        </p:spPr>
        <p:txBody>
          <a:bodyPr>
            <a:noAutofit/>
          </a:bodyPr>
          <a:lstStyle/>
          <a:p>
            <a:pPr algn="ctr"/>
            <a:r>
              <a:rPr lang="ru-RU" sz="3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ученик </a:t>
            </a:r>
          </a:p>
          <a:p>
            <a:pPr algn="ctr"/>
            <a:r>
              <a:rPr lang="ru-RU" cap="none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cap="none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МАОУ НОШ №21</a:t>
            </a:r>
          </a:p>
          <a:p>
            <a:pPr algn="ctr"/>
            <a: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Южно-Сахалинска</a:t>
            </a:r>
          </a:p>
          <a:p>
            <a:pPr algn="ctr"/>
            <a:r>
              <a:rPr lang="ru-RU" sz="32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Сульдин</a:t>
            </a:r>
            <a:r>
              <a:rPr lang="ru-RU" sz="3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Иван </a:t>
            </a:r>
            <a:endParaRPr lang="ru-RU" sz="32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ukam-gazeta.ru/upload/iblock/33d/khl4t1y8wj571w27qvnsathgc8cl1gh3/52a12e15d607af828d46c879953d8ea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7764">
            <a:off x="8894618" y="558801"/>
            <a:ext cx="2764751" cy="207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2974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0617" y="2558154"/>
            <a:ext cx="6761019" cy="1478570"/>
          </a:xfrm>
        </p:spPr>
        <p:txBody>
          <a:bodyPr>
            <a:noAutofit/>
          </a:bodyPr>
          <a:lstStyle/>
          <a:p>
            <a:pPr algn="just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Мою сестру зовут Дарья, она медицинская сестра. Еще когда она была такого возраста как я, она хотела быть врачом, но не простым врачом, а ветеринаром.  Но так как здоровье не позволило быть врачом животных, моя сестра твердо решила, что ей быть врачом - для людей.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" t="13063" r="-277" b="16970"/>
          <a:stretch/>
        </p:blipFill>
        <p:spPr>
          <a:xfrm>
            <a:off x="279099" y="262817"/>
            <a:ext cx="4403738" cy="632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49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3600" y="-736030"/>
            <a:ext cx="6742545" cy="4313381"/>
          </a:xfrm>
        </p:spPr>
        <p:txBody>
          <a:bodyPr>
            <a:noAutofit/>
          </a:bodyPr>
          <a:lstStyle/>
          <a:p>
            <a:pPr algn="just"/>
            <a:r>
              <a:rPr lang="ru-RU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школы она улетела в город Владивосток и поступила в медицинский университет ТГМУ. Сейчас она учится на 5-м курсе военной кафедры медицинского университета на врача.</a:t>
            </a:r>
          </a:p>
        </p:txBody>
      </p:sp>
      <p:pic>
        <p:nvPicPr>
          <p:cNvPr id="2050" name="Picture 2" descr="https://i7.photo.2gis.com/images/branch/0/30258560051525931_14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837" y="3024423"/>
            <a:ext cx="5347856" cy="355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t="13872"/>
          <a:stretch/>
        </p:blipFill>
        <p:spPr>
          <a:xfrm>
            <a:off x="360217" y="354161"/>
            <a:ext cx="4110181" cy="622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539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3527" y="1385137"/>
            <a:ext cx="4489593" cy="3953482"/>
          </a:xfrm>
        </p:spPr>
        <p:txBody>
          <a:bodyPr>
            <a:noAutofit/>
          </a:bodyPr>
          <a:lstStyle/>
          <a:p>
            <a:pPr algn="just"/>
            <a:r>
              <a:rPr lang="ru-RU" sz="27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Владивосток она работает медсестрой в больнице «Рыбаков» отделении эндокринологии. Ее работа заключается в том, что она делает уколы, ставит капельницы, берет кровь, измеряет давление, температуру и сахар в крови. Моя сестра очень гордиться тем, что может помогать людям. Очень скоро она получит диплом врача и еще больше будет приносить пользу обществу, лечить и спасать людей!</a:t>
            </a:r>
          </a:p>
        </p:txBody>
      </p:sp>
      <p:sp>
        <p:nvSpPr>
          <p:cNvPr id="3" name="AutoShape 2" descr="blob:https://web.whatsapp.com/0abb1bf8-4a99-4a07-b26e-0337f608c3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12" b="606"/>
          <a:stretch/>
        </p:blipFill>
        <p:spPr>
          <a:xfrm>
            <a:off x="2702382" y="1376169"/>
            <a:ext cx="4391145" cy="53620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t="16991" r="-208" b="-778"/>
          <a:stretch/>
        </p:blipFill>
        <p:spPr>
          <a:xfrm>
            <a:off x="192519" y="160338"/>
            <a:ext cx="3488170" cy="389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394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686" y="1126518"/>
            <a:ext cx="9905998" cy="1478570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098" name="Picture 2" descr="https://samolet.media/images/stories/4610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590" y="2434967"/>
            <a:ext cx="6159211" cy="374845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5594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91</TotalTime>
  <Words>101</Words>
  <Application>Microsoft Office PowerPoint</Application>
  <PresentationFormat>Произвольный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Контур</vt:lpstr>
      <vt:lpstr>"профессия моей сестры» </vt:lpstr>
      <vt:lpstr>Мою сестру зовут Дарья, она медицинская сестра. Еще когда она была такого возраста как я, она хотела быть врачом, но не простым врачом, а ветеринаром.  Но так как здоровье не позволило быть врачом животных, моя сестра твердо решила, что ей быть врачом - для людей.</vt:lpstr>
      <vt:lpstr> После окончания школы она улетела в город Владивосток и поступила в медицинский университет ТГМУ. Сейчас она учится на 5-м курсе военной кафедры медицинского университета на врача.</vt:lpstr>
      <vt:lpstr>В городе Владивосток она работает медсестрой в больнице «Рыбаков» отделении эндокринологии. Ее работа заключается в том, что она делает уколы, ставит капельницы, берет кровь, измеряет давление, температуру и сахар в крови. Моя сестра очень гордиться тем, что может помогать людям. Очень скоро она получит диплом врача и еще больше будет приносить пользу обществу, лечить и спасать людей!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"профессия моей сестры»</dc:title>
  <dc:creator>Home</dc:creator>
  <cp:lastModifiedBy>Перепилица Т Ф</cp:lastModifiedBy>
  <cp:revision>11</cp:revision>
  <dcterms:created xsi:type="dcterms:W3CDTF">2024-01-24T07:42:38Z</dcterms:created>
  <dcterms:modified xsi:type="dcterms:W3CDTF">2025-01-27T00:02:49Z</dcterms:modified>
</cp:coreProperties>
</file>