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5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764"/>
    <a:srgbClr val="FFCC99"/>
    <a:srgbClr val="FFFF99"/>
    <a:srgbClr val="CCECFF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7BFE5-1816-4A32-B215-B03AAB7A3A1E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84065-8699-4CA0-ABBE-8580F50FBC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1159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84065-8699-4CA0-ABBE-8580F50FBC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62B1-D331-40BE-AD40-330CC44B98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7554-BBC7-4B48-A8EF-8F9BEA28B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62B1-D331-40BE-AD40-330CC44B98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7554-BBC7-4B48-A8EF-8F9BEA28B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62B1-D331-40BE-AD40-330CC44B98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7554-BBC7-4B48-A8EF-8F9BEA28B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62B1-D331-40BE-AD40-330CC44B98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7554-BBC7-4B48-A8EF-8F9BEA28B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62B1-D331-40BE-AD40-330CC44B98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7554-BBC7-4B48-A8EF-8F9BEA28B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62B1-D331-40BE-AD40-330CC44B98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7554-BBC7-4B48-A8EF-8F9BEA28B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62B1-D331-40BE-AD40-330CC44B98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7554-BBC7-4B48-A8EF-8F9BEA28B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62B1-D331-40BE-AD40-330CC44B98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7554-BBC7-4B48-A8EF-8F9BEA28B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62B1-D331-40BE-AD40-330CC44B98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7554-BBC7-4B48-A8EF-8F9BEA28B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62B1-D331-40BE-AD40-330CC44B98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7554-BBC7-4B48-A8EF-8F9BEA28B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62B1-D331-40BE-AD40-330CC44B98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7554-BBC7-4B48-A8EF-8F9BEA28B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962B1-D331-40BE-AD40-330CC44B987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77554-BBC7-4B48-A8EF-8F9BEA28B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orovajaplaneta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2873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Культура здоровья семьи одно из обязательных условий воспитания культуры здоровья </a:t>
            </a:r>
            <a:r>
              <a:rPr lang="ru-RU" b="1" dirty="0" smtClean="0"/>
              <a:t>ребенка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5572140"/>
            <a:ext cx="5572164" cy="107157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презентацию  Сенькина Ольга Михайловна, воспитатель МКДОУ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Родничок п.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Гирсово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Администратор\Desktop\фото здоровый образ жизни\1371915370-602946-9238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57826"/>
            <a:ext cx="1891523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s://sun9-55.userapi.com/c846216/v846216647/206706/FGrAt5F8YtA.jpg"/>
          <p:cNvPicPr>
            <a:picLocks noChangeAspect="1" noChangeArrowheads="1"/>
          </p:cNvPicPr>
          <p:nvPr/>
        </p:nvPicPr>
        <p:blipFill>
          <a:blip r:embed="rId4"/>
          <a:srcRect t="24113"/>
          <a:stretch>
            <a:fillRect/>
          </a:stretch>
        </p:blipFill>
        <p:spPr bwMode="auto">
          <a:xfrm>
            <a:off x="1785918" y="2071678"/>
            <a:ext cx="5530341" cy="3147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Особое внимание следует уделять следующим компонентам ЗОЖ: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Занятия физкультурой,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прогулки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sun9-62.userapi.com/c846321/v846321813/20cc3e/3pu4VW0Ic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4381530" cy="3286148"/>
          </a:xfrm>
          <a:prstGeom prst="rect">
            <a:avLst/>
          </a:prstGeom>
          <a:noFill/>
        </p:spPr>
      </p:pic>
      <p:pic>
        <p:nvPicPr>
          <p:cNvPr id="10244" name="Picture 4" descr="https://sun9-34.userapi.com/c846321/v846321163/210129/_8xsmR2mlQ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2571744"/>
            <a:ext cx="421484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Рациональное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питание, соблюдение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 личной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гигиены: закаливание, создание условий для полноценного сна </a:t>
            </a:r>
          </a:p>
        </p:txBody>
      </p:sp>
      <p:pic>
        <p:nvPicPr>
          <p:cNvPr id="8194" name="Picture 2" descr="https://sun9-65.userapi.com/c853524/v853524296/182c11/7bOGNDUA0xI.jpg"/>
          <p:cNvPicPr>
            <a:picLocks noChangeAspect="1" noChangeArrowheads="1"/>
          </p:cNvPicPr>
          <p:nvPr/>
        </p:nvPicPr>
        <p:blipFill>
          <a:blip r:embed="rId3" cstate="print"/>
          <a:srcRect l="18055" t="20370" r="9723" b="7407"/>
          <a:stretch>
            <a:fillRect/>
          </a:stretch>
        </p:blipFill>
        <p:spPr bwMode="auto">
          <a:xfrm>
            <a:off x="928662" y="1928802"/>
            <a:ext cx="3714776" cy="2786082"/>
          </a:xfrm>
          <a:prstGeom prst="rect">
            <a:avLst/>
          </a:prstGeom>
          <a:noFill/>
        </p:spPr>
      </p:pic>
      <p:pic>
        <p:nvPicPr>
          <p:cNvPr id="8196" name="Picture 4" descr="https://sun9-4.userapi.com/c853524/v853524296/182bf4/mSpIBh6_3ko.jpg"/>
          <p:cNvPicPr>
            <a:picLocks noChangeAspect="1" noChangeArrowheads="1"/>
          </p:cNvPicPr>
          <p:nvPr/>
        </p:nvPicPr>
        <p:blipFill>
          <a:blip r:embed="rId4" cstate="print"/>
          <a:srcRect t="31111"/>
          <a:stretch>
            <a:fillRect/>
          </a:stretch>
        </p:blipFill>
        <p:spPr bwMode="auto">
          <a:xfrm>
            <a:off x="4429124" y="2000240"/>
            <a:ext cx="4071966" cy="2214578"/>
          </a:xfrm>
          <a:prstGeom prst="rect">
            <a:avLst/>
          </a:prstGeom>
          <a:noFill/>
        </p:spPr>
      </p:pic>
      <p:pic>
        <p:nvPicPr>
          <p:cNvPr id="8198" name="Picture 6" descr="https://sun9-41.userapi.com/c853524/v853524296/182be0/Fs1B9b1SfCc.jpg"/>
          <p:cNvPicPr>
            <a:picLocks noChangeAspect="1" noChangeArrowheads="1"/>
          </p:cNvPicPr>
          <p:nvPr/>
        </p:nvPicPr>
        <p:blipFill>
          <a:blip r:embed="rId5" cstate="print"/>
          <a:srcRect t="27563"/>
          <a:stretch>
            <a:fillRect/>
          </a:stretch>
        </p:blipFill>
        <p:spPr bwMode="auto">
          <a:xfrm>
            <a:off x="214282" y="4643446"/>
            <a:ext cx="3714744" cy="2018124"/>
          </a:xfrm>
          <a:prstGeom prst="rect">
            <a:avLst/>
          </a:prstGeom>
          <a:noFill/>
        </p:spPr>
      </p:pic>
      <p:pic>
        <p:nvPicPr>
          <p:cNvPr id="8200" name="Picture 8" descr="https://sun9-42.userapi.com/c853524/v853524296/182c84/-9_Budxj8cI.jpg"/>
          <p:cNvPicPr>
            <a:picLocks noChangeAspect="1" noChangeArrowheads="1"/>
          </p:cNvPicPr>
          <p:nvPr/>
        </p:nvPicPr>
        <p:blipFill>
          <a:blip r:embed="rId6" cstate="print"/>
          <a:srcRect t="4762" r="10714" b="9523"/>
          <a:stretch>
            <a:fillRect/>
          </a:stretch>
        </p:blipFill>
        <p:spPr bwMode="auto">
          <a:xfrm>
            <a:off x="4786314" y="4286232"/>
            <a:ext cx="35718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715436" cy="412592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Дружелюбное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отношение друг к другу, развитие умения слушать и говорить, умения отличать ложь от правды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707236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s://sun9-3.userapi.com/c853524/v853524021/180204/ag48f2Ov87w.jpg"/>
          <p:cNvPicPr>
            <a:picLocks noChangeAspect="1" noChangeArrowheads="1"/>
          </p:cNvPicPr>
          <p:nvPr/>
        </p:nvPicPr>
        <p:blipFill>
          <a:blip r:embed="rId4" cstate="print"/>
          <a:srcRect l="16923" r="12308" b="17949"/>
          <a:stretch>
            <a:fillRect/>
          </a:stretch>
        </p:blipFill>
        <p:spPr bwMode="auto">
          <a:xfrm>
            <a:off x="357158" y="3571876"/>
            <a:ext cx="3500462" cy="3043880"/>
          </a:xfrm>
          <a:prstGeom prst="rect">
            <a:avLst/>
          </a:prstGeom>
          <a:noFill/>
        </p:spPr>
      </p:pic>
      <p:pic>
        <p:nvPicPr>
          <p:cNvPr id="7172" name="Picture 4" descr="https://sun9-56.userapi.com/c853524/v853524021/18020e/QBR78VjNPs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071810"/>
            <a:ext cx="3000396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Бережное отношение к окружающей среде, к природе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14678" y="4857760"/>
            <a:ext cx="1281122" cy="12684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4429132"/>
            <a:ext cx="1495436" cy="16970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un9-53.userapi.com/c853524/v853524021/18025a/jBFYJoiOF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1"/>
            <a:ext cx="3661198" cy="4691095"/>
          </a:xfrm>
          <a:prstGeom prst="rect">
            <a:avLst/>
          </a:prstGeom>
          <a:noFill/>
        </p:spPr>
      </p:pic>
      <p:pic>
        <p:nvPicPr>
          <p:cNvPr id="6148" name="Picture 4" descr="https://sun9-64.userapi.com/c857132/v857132021/5e53e/XQEwBrqCbF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71612"/>
            <a:ext cx="3857652" cy="4762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воспитание, своевременное посещение врача, выполнение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различных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рекомендации, прохождение медосмотра детей ежегодно – узкими специалистами (стоматолога,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хирурга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лор, окулист)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понятия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"не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вреди себе сам"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2" name="Picture 4" descr="C:\Users\Администратор\Desktop\здоровьесбережение\картинки о здоровом образе жизни\питание\1359004_50513-7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36610"/>
            <a:ext cx="2786082" cy="334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Администратор\Desktop\фото здоровый образ жизни\459_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"/>
            <a:ext cx="2130425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министратор\Desktop\здоровьесбережение\картинки о здоровом образе жизни\питание\23092013molode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60" y="371460"/>
            <a:ext cx="8563020" cy="6115080"/>
          </a:xfrm>
          <a:prstGeom prst="rect">
            <a:avLst/>
          </a:prstGeom>
          <a:noFill/>
        </p:spPr>
      </p:pic>
      <p:pic>
        <p:nvPicPr>
          <p:cNvPr id="4" name="Picture 3" descr="C:\Users\Администратор\Desktop\фото здоровый образ жизни\z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642918"/>
            <a:ext cx="1785950" cy="1488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Администратор\Desktop\22.11 orcemmwjbguuqmew 13 +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71480"/>
            <a:ext cx="2000264" cy="1702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  интернет источников и литературы: 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Багичева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Н.В., Томилова С.Д. Формирование представлений о здоровом образе жизни у детей дошкольного возраста в процессе их речевого и литературного развития// Образование в период детства: традиции, реальность, инновации. Международная научно-практическая  конференция, Москва-Шадринск, 2007. с.3.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Билич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Г.Л., Назарова Л.В. Основы валеологии: Учебник.- СПб.: Водолей, 1998.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Кабанов А.А.,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Габовская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Л.П. Анатомия, физиология и гигиена детей дошкольного возраста. – М.: 1989.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Мухина В.С. Детская психология. М.: - 1985.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Шлозберг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Непорент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 О здоровом образе жизни: Учебное пособие. - М-СПб. – Киев: Диалектика, 2000.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6.Картинки: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https://www.google.ru/search?q=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картинки+о+здоровом+образе+жизни+для+дошкольников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7.Основы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здорового образа жизни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tvoya-life.ru7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Здоровый образ жизни,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ЗОЖ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www.zdorovajaplaneta.ru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Магазин детство - Закаливание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magazindetstvo.ru    70045959_3649.jpg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73898.jpg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sgpress.ru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fsoc_otno6enie_k_prirode01.jpg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ecology.md550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szabotoi.ru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701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То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что упущено в детстве, трудно наверстать. Поэтому приоритетным направлением в дошкольном воспитании, сегодня является повышение уровня здоровья детей, формирование у них навыков здорового образа жизни, потребности в регулярных занятиях физическими упражнениями.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3438" y="4714884"/>
            <a:ext cx="3286148" cy="1985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85728"/>
            <a:ext cx="8686800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/>
              <a:t>Здоровье</a:t>
            </a:r>
            <a:r>
              <a:rPr lang="ru-RU" dirty="0" smtClean="0"/>
              <a:t> – это базовая ценность и необходимое </a:t>
            </a:r>
            <a:r>
              <a:rPr lang="ru-RU" b="1" dirty="0" smtClean="0"/>
              <a:t>условие полноценного</a:t>
            </a:r>
            <a:r>
              <a:rPr lang="ru-RU" dirty="0" smtClean="0"/>
              <a:t>, физического и социального развития ребёнка. Не создав фундамента </a:t>
            </a:r>
            <a:r>
              <a:rPr lang="ru-RU" b="1" dirty="0" smtClean="0"/>
              <a:t>здоровья</a:t>
            </a:r>
            <a:r>
              <a:rPr lang="ru-RU" dirty="0" smtClean="0"/>
              <a:t> в дошкольном детстве, трудно сформировать его в будущем. Сохранение и укрепление </a:t>
            </a:r>
            <a:r>
              <a:rPr lang="ru-RU" b="1" dirty="0" smtClean="0"/>
              <a:t>здоровья ребенка</a:t>
            </a:r>
            <a:r>
              <a:rPr lang="ru-RU" dirty="0" smtClean="0"/>
              <a:t> – ведущая задача концепции модернизации российского образования, в том числе его первой ступени – дошкольного.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s://sun9-55.userapi.com/c846216/v846216647/206706/FGrAt5F8Y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643446"/>
            <a:ext cx="3357554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это не только отсутствие болезней,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состояние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оптимальной работоспособности, творческой отдачи, эмоционального тонуса, того, что создает фундамент будущего благополучия личности. Поэтому главными задачами по укреплению здоровья детей в детском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саду являются формирование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них представлений 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здоровье  как одной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из главных ценностей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жизни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здорового образа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жизни.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Picture 3" descr="C:\Users\Администратор\Desktop\5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857496"/>
            <a:ext cx="507076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99024" y="307504"/>
            <a:ext cx="2377948" cy="2059378"/>
          </a:xfrm>
          <a:prstGeom prst="ellips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Здоровое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тношение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жизни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2636912"/>
            <a:ext cx="2759264" cy="2129916"/>
          </a:xfrm>
          <a:prstGeom prst="ellips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Здоровое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мировоззрение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93814" y="188640"/>
            <a:ext cx="2407595" cy="2088232"/>
          </a:xfrm>
          <a:prstGeom prst="ellips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Здоровый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дух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56176" y="307504"/>
            <a:ext cx="2354560" cy="2059378"/>
          </a:xfrm>
          <a:prstGeom prst="ellips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Здоровый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ум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55282" y="4738072"/>
            <a:ext cx="2493802" cy="2016224"/>
          </a:xfrm>
          <a:prstGeom prst="ellips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Здоровое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питание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10136" y="2729410"/>
            <a:ext cx="2283296" cy="1800200"/>
          </a:xfrm>
          <a:prstGeom prst="roundRect">
            <a:avLst/>
          </a:prstGeom>
          <a:solidFill>
            <a:srgbClr val="CCE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Здоровый</a:t>
            </a:r>
          </a:p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браз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260758" y="2780928"/>
            <a:ext cx="2775738" cy="2160240"/>
          </a:xfrm>
          <a:prstGeom prst="ellips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Здоровый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оптимизм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15402" y="4766828"/>
            <a:ext cx="2487724" cy="1958712"/>
          </a:xfrm>
          <a:prstGeom prst="ellips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Здоровый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организм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11760" y="2188292"/>
            <a:ext cx="1130424" cy="1002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532934" y="2053325"/>
            <a:ext cx="911274" cy="1272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83616" y="2366882"/>
            <a:ext cx="13996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759264" y="3764632"/>
            <a:ext cx="7829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292080" y="3764632"/>
            <a:ext cx="9686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3275856" y="4293096"/>
            <a:ext cx="6155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 flipV="1">
            <a:off x="5133890" y="4293096"/>
            <a:ext cx="51823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607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07183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Перед педагогическим коллективом дошкольных учреждений стоит задача распространять среди родителей педагогические знания, повседневно помогать </a:t>
            </a:r>
            <a:r>
              <a:rPr lang="ru-RU" sz="3100" b="1" dirty="0" smtClean="0"/>
              <a:t>семье правильно воспитывать детей</a:t>
            </a:r>
            <a:r>
              <a:rPr lang="ru-RU" sz="3100" dirty="0" smtClean="0"/>
              <a:t>, пропагандировать лучший опыт </a:t>
            </a:r>
            <a:r>
              <a:rPr lang="ru-RU" b="1" dirty="0" smtClean="0"/>
              <a:t>воспитания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 descr="C:\Users\Администратор\Desktop\здоровьесбережение\картинки о здоровом образе жизни\питание\clip_image002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786058"/>
            <a:ext cx="664373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32861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 именно в семье, в детском образовательном учреждении на ранней стадии развития ребенку должны помочь, как можно раньше понять непреходящую ценность здоровья, осознать цель его жизни, побудить малыша самостоятельно и активно формировать, сохранять и приумножать свое здоровье.</a:t>
            </a:r>
          </a:p>
        </p:txBody>
      </p:sp>
      <p:pic>
        <p:nvPicPr>
          <p:cNvPr id="17410" name="Picture 2" descr="C:\Users\Администратор\Desktop\здоровьесбережение\картинки о здоровом образе жизни\питание\dlja_val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00438"/>
            <a:ext cx="6715172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Содержание деятельности коллектива в процессе взаимодействия с </a:t>
            </a:r>
            <a:r>
              <a:rPr lang="ru-RU" sz="3100" b="1" dirty="0" smtClean="0"/>
              <a:t>семьей включает следующее</a:t>
            </a:r>
            <a:endParaRPr lang="ru-RU" sz="31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89900" y="3789040"/>
            <a:ext cx="3020340" cy="2762944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ознакомление родителей с содержанием </a:t>
            </a:r>
            <a:r>
              <a:rPr lang="ru-RU" sz="2400" b="1" u="sng" dirty="0" err="1" smtClean="0">
                <a:solidFill>
                  <a:schemeClr val="tx1"/>
                </a:solidFill>
              </a:rPr>
              <a:t>физкультурно</a:t>
            </a:r>
            <a:r>
              <a:rPr lang="ru-RU" sz="2400" b="1" u="sng" dirty="0" smtClean="0">
                <a:solidFill>
                  <a:schemeClr val="tx1"/>
                </a:solidFill>
              </a:rPr>
              <a:t>- оздоровительной работы</a:t>
            </a:r>
            <a:endParaRPr lang="ru-RU" sz="24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472" y="1357298"/>
            <a:ext cx="3286148" cy="2758008"/>
          </a:xfrm>
          <a:prstGeom prst="ellipse">
            <a:avLst/>
          </a:prstGeom>
          <a:solidFill>
            <a:srgbClr val="CCE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Ознакомление родителей с </a:t>
            </a:r>
            <a:r>
              <a:rPr lang="ru-RU" sz="1400" b="1" u="sng" dirty="0" smtClean="0">
                <a:solidFill>
                  <a:schemeClr val="tx1"/>
                </a:solidFill>
              </a:rPr>
              <a:t>результатами медицинской диагностики и мониторинга физического развития детей и их представлений о здоровом образе жизни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86446" y="1357298"/>
            <a:ext cx="3143272" cy="2758008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ознакомление родителей с </a:t>
            </a:r>
            <a:r>
              <a:rPr lang="ru-RU" sz="1600" b="1" u="sng" dirty="0" smtClean="0">
                <a:solidFill>
                  <a:schemeClr val="tx1"/>
                </a:solidFill>
              </a:rPr>
              <a:t>оздоровительно-профилактическими мероприятиями.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20158963">
            <a:off x="545827" y="4506624"/>
            <a:ext cx="1947695" cy="2043467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 rot="820309">
            <a:off x="6588417" y="4518797"/>
            <a:ext cx="1762984" cy="2161476"/>
          </a:xfrm>
          <a:prstGeom prst="curved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3424848" y="1052736"/>
            <a:ext cx="2585392" cy="1944216"/>
          </a:xfrm>
          <a:prstGeom prst="curved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2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Дошкольный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является наиболее благоприятным для формирования здорового образа жизни. Осознание ребенком своего "Я", правильное отношение к миру, окружающим людям — все это зависит от того насколько добросовестно, с любовью, грамотно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 свою работу. </a:t>
            </a:r>
          </a:p>
        </p:txBody>
      </p:sp>
      <p:pic>
        <p:nvPicPr>
          <p:cNvPr id="18434" name="Picture 2" descr="C:\Users\Администратор\Desktop\здоровьесбережение\картинки о здоровом образе жизни\питание\7c2cf7fb5e5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5492702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511</Words>
  <Application>Microsoft Office PowerPoint</Application>
  <PresentationFormat>Экран (4:3)</PresentationFormat>
  <Paragraphs>59</Paragraphs>
  <Slides>18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Культура здоровья семьи одно из обязательных условий воспитания культуры здоровья ребенка </vt:lpstr>
      <vt:lpstr>Слайд 2</vt:lpstr>
      <vt:lpstr>Слайд 3</vt:lpstr>
      <vt:lpstr>Слайд 4</vt:lpstr>
      <vt:lpstr>Слайд 5</vt:lpstr>
      <vt:lpstr>Перед педагогическим коллективом дошкольных учреждений стоит задача распространять среди родителей педагогические знания, повседневно помогать семье правильно воспитывать детей, пропагандировать лучший опыт воспитания. </vt:lpstr>
      <vt:lpstr> И именно в семье, в детском образовательном учреждении на ранней стадии развития ребенку должны помочь, как можно раньше понять непреходящую ценность здоровья, осознать цель его жизни, побудить малыша самостоятельно и активно формировать, сохранять и приумножать свое здоровье.</vt:lpstr>
      <vt:lpstr> Содержание деятельности коллектива в процессе взаимодействия с семьей включает следующее</vt:lpstr>
      <vt:lpstr>Слайд 9</vt:lpstr>
      <vt:lpstr>Особое внимание следует уделять следующим компонентам ЗОЖ:  </vt:lpstr>
      <vt:lpstr>Слайд 11</vt:lpstr>
      <vt:lpstr>Слайд 12</vt:lpstr>
      <vt:lpstr>Бережное отношение к окружающей среде, к природе </vt:lpstr>
      <vt:lpstr>Слайд 14</vt:lpstr>
      <vt:lpstr>Слайд 15</vt:lpstr>
      <vt:lpstr>Слайд 16</vt:lpstr>
      <vt:lpstr>Список  интернет источников и литературы:  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здоровья в жизни дошкольника</dc:title>
  <dc:creator>стелла</dc:creator>
  <cp:lastModifiedBy>s</cp:lastModifiedBy>
  <cp:revision>82</cp:revision>
  <dcterms:created xsi:type="dcterms:W3CDTF">2015-01-22T23:45:34Z</dcterms:created>
  <dcterms:modified xsi:type="dcterms:W3CDTF">2019-11-26T16:19:03Z</dcterms:modified>
</cp:coreProperties>
</file>