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4CAC-A5C5-445A-90AB-F5B0853D865D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0724-FA27-4420-8D0B-FD83367C6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FDD7-7D9B-4ADE-8495-2CDBA41F25B0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4094-994E-4783-94D9-E418AA69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1A20-908D-4B39-A0C1-60E00781F464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C4F5-013D-46BF-8A5C-A69E7A60C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66B9-4B29-4CCB-9CC3-4EBBF1F4C255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965B-B5C8-4EF0-8C27-BF97F06CE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D934-0518-4106-99ED-57E7B4CC5924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E95-259B-45B7-9078-F415D21F3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034F-D98A-4EF6-84F7-7A9F7D6C986C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0225-3C59-4D3B-8E98-98B49ADA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5A7A-D2EC-42DE-A395-93641E82FFD9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4514-5280-4E4B-80C7-912DF6EE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0B48-8F8E-4F0C-BE20-EEB89D969197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287D-08F3-40F4-8B00-C04C10B9C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4DB6-48DD-4786-93A6-692770B35C2D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A681-1236-430B-8455-2A4CD5CEF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3A9A-C25B-4C16-B556-0CE026EFDB4E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DE0A-B463-470B-958B-A6E881185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444E-E677-45CE-ADF7-58AE47A3CADB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B609-3FA6-4407-99FE-F98D2143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2511A-4868-4A02-AB17-413E25EFDFE6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FC21-2BF3-4F1D-8036-DA0F34CB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Люблю тебя, родной Донецк!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Цыпляк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857238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1214447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«Донецк - любимый город мой родной»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6" name="Picture 3" descr="D:\Временна папка\На конкурс\2421345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2500310" cy="1785950"/>
          </a:xfrm>
          <a:prstGeom prst="rect">
            <a:avLst/>
          </a:prstGeom>
          <a:noFill/>
        </p:spPr>
      </p:pic>
      <p:pic>
        <p:nvPicPr>
          <p:cNvPr id="22531" name="Picture 3" descr="D:\Временна папка\На конкурс\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6"/>
            <a:ext cx="3071834" cy="2000265"/>
          </a:xfrm>
          <a:prstGeom prst="rect">
            <a:avLst/>
          </a:prstGeom>
          <a:noFill/>
        </p:spPr>
      </p:pic>
      <p:pic>
        <p:nvPicPr>
          <p:cNvPr id="22532" name="Picture 4" descr="D:\Временна папка\На конкурс\wsi-imageoptim-donet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14428"/>
            <a:ext cx="266700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1214447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«Донецк - любимый город мой родной»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23554" name="Picture 2" descr="D:\Временна папка\На конкурс\2550440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6"/>
            <a:ext cx="6429420" cy="284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114300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«Немного истории»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D:\Временна папка\На конкурс\1396857455_staraya-yuzovka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52"/>
            <a:ext cx="514353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Все о Донецке</a:t>
            </a:r>
          </a:p>
        </p:txBody>
      </p:sp>
      <p:pic>
        <p:nvPicPr>
          <p:cNvPr id="2051" name="Picture 3" descr="D:\Временна папка\На конкурс\319694_(www.Gde-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330411">
            <a:off x="540094" y="853958"/>
            <a:ext cx="2714644" cy="19164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1571618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город Донецк самый лучший на свете,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Красивей его нет на нашей планете.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Донецк – город стали, шахтеров, науки,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тут тоже не знают о скуке.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много ль о городе нашем известно?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Узнать о Донецке нам все интересно.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«Достопримечательности  города»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3075" name="Picture 3" descr="D:\Временна папка\На конкурс\vech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8"/>
            <a:ext cx="2357453" cy="1714511"/>
          </a:xfrm>
          <a:prstGeom prst="rect">
            <a:avLst/>
          </a:prstGeom>
          <a:noFill/>
        </p:spPr>
      </p:pic>
      <p:pic>
        <p:nvPicPr>
          <p:cNvPr id="3076" name="Picture 4" descr="D:\Временна папка\На конкурс\doneck_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428874"/>
            <a:ext cx="2428892" cy="1857388"/>
          </a:xfrm>
          <a:prstGeom prst="rect">
            <a:avLst/>
          </a:prstGeom>
          <a:noFill/>
        </p:spPr>
      </p:pic>
      <p:pic>
        <p:nvPicPr>
          <p:cNvPr id="3077" name="Picture 5" descr="D:\Временна папка\На конкурс\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142990"/>
            <a:ext cx="2500314" cy="32861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229600" cy="85725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«Знаменитые жители Донецка»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4098" name="Picture 2" descr="D:\Временна папка\На конкурс\528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14"/>
            <a:ext cx="2857520" cy="1714512"/>
          </a:xfrm>
          <a:prstGeom prst="rect">
            <a:avLst/>
          </a:prstGeom>
          <a:noFill/>
        </p:spPr>
      </p:pic>
      <p:pic>
        <p:nvPicPr>
          <p:cNvPr id="4099" name="Picture 3" descr="D:\Временна папка\На конкурс\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928940"/>
            <a:ext cx="2786082" cy="1714512"/>
          </a:xfrm>
          <a:prstGeom prst="rect">
            <a:avLst/>
          </a:prstGeom>
          <a:noFill/>
        </p:spPr>
      </p:pic>
      <p:pic>
        <p:nvPicPr>
          <p:cNvPr id="4100" name="Picture 4" descr="D:\Временна папка\На конкурс\bub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00114"/>
            <a:ext cx="1857388" cy="2071702"/>
          </a:xfrm>
          <a:prstGeom prst="rect">
            <a:avLst/>
          </a:prstGeom>
          <a:noFill/>
        </p:spPr>
      </p:pic>
      <p:pic>
        <p:nvPicPr>
          <p:cNvPr id="4101" name="Picture 5" descr="D:\Временна папка\На конкурс\hello_html_399094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071816"/>
            <a:ext cx="2524120" cy="17859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500048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«Интересные факты»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Временна папка\На конкурс\101468418_DONBASS_Luganskie_terrikon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00378"/>
            <a:ext cx="2714644" cy="1671634"/>
          </a:xfrm>
          <a:prstGeom prst="rect">
            <a:avLst/>
          </a:prstGeom>
          <a:noFill/>
        </p:spPr>
      </p:pic>
      <p:pic>
        <p:nvPicPr>
          <p:cNvPr id="6149" name="Picture 5" descr="D:\Временна папка\На конкурс\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90"/>
            <a:ext cx="3114671" cy="1857387"/>
          </a:xfrm>
          <a:prstGeom prst="rect">
            <a:avLst/>
          </a:prstGeom>
          <a:noFill/>
        </p:spPr>
      </p:pic>
      <p:pic>
        <p:nvPicPr>
          <p:cNvPr id="6150" name="Picture 6" descr="D:\Временна папка\На конкурс\ima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71552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Почетное звание  «Город – герой»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5121" name="Picture 1" descr="D:\Временна папка\На конкурс\oz3jw_g2h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6"/>
            <a:ext cx="2500330" cy="1714512"/>
          </a:xfrm>
          <a:prstGeom prst="rect">
            <a:avLst/>
          </a:prstGeom>
          <a:noFill/>
        </p:spPr>
      </p:pic>
      <p:pic>
        <p:nvPicPr>
          <p:cNvPr id="2" name="Picture 2" descr="D:\Временна папка\На конкурс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928676"/>
            <a:ext cx="2643206" cy="1714512"/>
          </a:xfrm>
          <a:prstGeom prst="rect">
            <a:avLst/>
          </a:prstGeom>
          <a:noFill/>
        </p:spPr>
      </p:pic>
      <p:pic>
        <p:nvPicPr>
          <p:cNvPr id="1026" name="Picture 2" descr="D:\Временна папка\На конкурс\dsc_9748-760x5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214560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«Наши жители – герои»</a:t>
            </a:r>
          </a:p>
        </p:txBody>
      </p:sp>
      <p:pic>
        <p:nvPicPr>
          <p:cNvPr id="20482" name="Picture 2" descr="D:\Временна папка\На конкурс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70" y="1333206"/>
            <a:ext cx="3502164" cy="2452990"/>
          </a:xfrm>
          <a:prstGeom prst="rect">
            <a:avLst/>
          </a:prstGeom>
          <a:noFill/>
        </p:spPr>
      </p:pic>
      <p:pic>
        <p:nvPicPr>
          <p:cNvPr id="20483" name="Picture 3" descr="D:\Временна папка\На конкурс\alleya-pamyati-678x5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6"/>
            <a:ext cx="3729041" cy="242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Наши герои - защитники»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21506" name="Picture 2" descr="D:\Временна папка\На конкурс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071552"/>
            <a:ext cx="6242050" cy="368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триот.ш.э.ф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патриот.ш.э.ф.</Template>
  <TotalTime>76</TotalTime>
  <Words>81</Words>
  <PresentationFormat>Экран (16:9)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патриот.ш.э.ф.</vt:lpstr>
      <vt:lpstr>Люблю тебя, родной Донецк! </vt:lpstr>
      <vt:lpstr>«Немного истории» </vt:lpstr>
      <vt:lpstr>Все о Донецке</vt:lpstr>
      <vt:lpstr> «Достопримечательности  города» </vt:lpstr>
      <vt:lpstr>   «Знаменитые жители Донецка»  </vt:lpstr>
      <vt:lpstr>  </vt:lpstr>
      <vt:lpstr>  Почетное звание  «Город – герой»  </vt:lpstr>
      <vt:lpstr>«Наши жители – герои»</vt:lpstr>
      <vt:lpstr>   «Наши герои - защитники» </vt:lpstr>
      <vt:lpstr>  «Донецк - любимый город мой родной»   </vt:lpstr>
      <vt:lpstr>  «Донецк - любимый город мой родной» 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тебя, родной Донецк! </dc:title>
  <dc:creator>Теилс</dc:creator>
  <cp:lastModifiedBy>Теилс</cp:lastModifiedBy>
  <cp:revision>10</cp:revision>
  <dcterms:created xsi:type="dcterms:W3CDTF">2017-10-14T12:33:31Z</dcterms:created>
  <dcterms:modified xsi:type="dcterms:W3CDTF">2017-10-15T07:25:48Z</dcterms:modified>
</cp:coreProperties>
</file>