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slides/slide58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6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s/slide47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5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68.xml" ContentType="application/vnd.openxmlformats-officedocument.presentationml.slide+xml"/>
  <Override PartName="/ppt/slides/slide54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s/slide48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theme/theme2.xml" ContentType="application/vnd.openxmlformats-officedocument.them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19.xml" ContentType="application/vnd.openxmlformats-officedocument.presentationml.slide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56.xml" ContentType="application/vnd.openxmlformats-officedocument.presentationml.slide+xml"/>
  <Override PartName="/ppt/slides/slide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59.xml" ContentType="application/vnd.openxmlformats-officedocument.presentationml.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slides/slide75.xml" ContentType="application/vnd.openxmlformats-officedocument.presentationml.slide+xml"/>
  <Override PartName="/ppt/slides/slide39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73.xml" ContentType="application/vnd.openxmlformats-officedocument.presentationml.slide+xml"/>
  <Override PartName="/ppt/notesSlides/notesSlide71.xml" ContentType="application/vnd.openxmlformats-officedocument.presentationml.notesSlide+xml"/>
  <Override PartName="/ppt/presProps.xml" ContentType="application/vnd.openxmlformats-officedocument.presentationml.presProps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3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72" r:id="rId12"/>
    <p:sldId id="267" r:id="rId13"/>
    <p:sldId id="273" r:id="rId14"/>
    <p:sldId id="268" r:id="rId15"/>
    <p:sldId id="275" r:id="rId16"/>
    <p:sldId id="276" r:id="rId17"/>
    <p:sldId id="274" r:id="rId18"/>
    <p:sldId id="277" r:id="rId19"/>
    <p:sldId id="269" r:id="rId20"/>
    <p:sldId id="279" r:id="rId21"/>
    <p:sldId id="270" r:id="rId22"/>
    <p:sldId id="278" r:id="rId23"/>
    <p:sldId id="27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3" r:id="rId45"/>
    <p:sldId id="300" r:id="rId46"/>
    <p:sldId id="312" r:id="rId47"/>
    <p:sldId id="301" r:id="rId48"/>
    <p:sldId id="310" r:id="rId49"/>
    <p:sldId id="311" r:id="rId50"/>
    <p:sldId id="302" r:id="rId51"/>
    <p:sldId id="309" r:id="rId52"/>
    <p:sldId id="303" r:id="rId53"/>
    <p:sldId id="307" r:id="rId54"/>
    <p:sldId id="308" r:id="rId55"/>
    <p:sldId id="304" r:id="rId56"/>
    <p:sldId id="305" r:id="rId57"/>
    <p:sldId id="306" r:id="rId58"/>
    <p:sldId id="317" r:id="rId59"/>
    <p:sldId id="314" r:id="rId60"/>
    <p:sldId id="315" r:id="rId61"/>
    <p:sldId id="316" r:id="rId62"/>
    <p:sldId id="328" r:id="rId63"/>
    <p:sldId id="329" r:id="rId64"/>
    <p:sldId id="330" r:id="rId65"/>
    <p:sldId id="332" r:id="rId66"/>
    <p:sldId id="333" r:id="rId67"/>
    <p:sldId id="331" r:id="rId68"/>
    <p:sldId id="321" r:id="rId69"/>
    <p:sldId id="320" r:id="rId70"/>
    <p:sldId id="318" r:id="rId71"/>
    <p:sldId id="319" r:id="rId72"/>
    <p:sldId id="324" r:id="rId73"/>
    <p:sldId id="323" r:id="rId74"/>
    <p:sldId id="326" r:id="rId75"/>
    <p:sldId id="322" r:id="rId76"/>
    <p:sldId id="327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  <a:srgbClr val="FFFF99"/>
    <a:srgbClr val="CCFFFF"/>
    <a:srgbClr val="CCCCFF"/>
    <a:srgbClr val="66FFFF"/>
    <a:srgbClr val="993300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37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" Type="http://schemas.openxmlformats.org/officeDocument/2006/relationships/slide" Target="slides/slide2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" Type="http://schemas.openxmlformats.org/officeDocument/2006/relationships/slide" Target="slides/slide3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" Type="http://schemas.openxmlformats.org/officeDocument/2006/relationships/slide" Target="slides/slide4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" Type="http://schemas.openxmlformats.org/officeDocument/2006/relationships/slide" Target="slides/slide5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tableStyles" Target="tableStyles.xml"/><Relationship Id="rId79" Type="http://schemas.openxmlformats.org/officeDocument/2006/relationships/presProps" Target="presProps.xml"/><Relationship Id="rId8" Type="http://schemas.openxmlformats.org/officeDocument/2006/relationships/slide" Target="slides/slide6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EditPoints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5" name="Rectangle 3"/>
          <p:cNvSpPr>
            <a:spLocks noGrp="1" noEditPoints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9876" name="Rectangle 4"/>
          <p:cNvSpPr>
            <a:spLocks noGrp="1" noRot="1" noEditPoints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/>
          <a:lstStyle/>
          <a:p/>
        </p:txBody>
      </p:sp>
      <p:sp>
        <p:nvSpPr>
          <p:cNvPr id="120837" name="Rectangle 5"/>
          <p:cNvSpPr>
            <a:spLocks noGrp="1" noEditPoints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0838" name="Rectangle 6"/>
          <p:cNvSpPr>
            <a:spLocks noGrp="1" noEditPoints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9" name="Rectangle 7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fld id="{115A85E5-8FD7-4402-BA42-4CEA14594D6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9C0C53E-1581-4A9C-935B-F9E630B03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E7F65B-0CB4-40DB-8CE5-D109A0D7A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56B6D7-798A-4C87-8E00-0807ED83D5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10959D-CBDB-4D2D-BB4D-441AD9995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7E042B-C529-4AD6-BB67-471D2915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0902BAE-AE19-4FCE-8274-A6CFD1789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0C577EC-86D2-44C0-9203-8720C741C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1A465A-B45A-4F38-B7B3-A312F0A56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2D24673-0404-41EC-BFC1-43FB49D2C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503D0B-EE63-4FCB-9BC9-757626B83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82DF13B-FE4A-47CD-8A60-6D22FFB2F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BE4A7FD-2C98-4B20-9A97-88673AE13D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76EF35-CC18-4629-886C-F695A11F62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961C02F-5BDD-4971-91DC-48BA933E8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7BDB9C-3001-42F2-82E8-2F3676CDA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CDF99A7-3AC6-40A9-81DB-B37457B61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79DD758-BAD0-4DC5-9CC3-62F30921D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AD9DE3-2436-4C54-B7DA-236279ECE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F06AC6-A100-4475-8515-DF379716A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98F139-5F5D-4414-9551-D71643AFE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76DA07-8B1B-4DB8-85CB-D6E5E1EB55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6E31394-CD6E-4CC1-930D-86E9C488BF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B5B837-7F66-4F02-B88B-8B7B0E51A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1813D0-080B-4C3C-9FBC-6B999516D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7A2DC1D-DC98-47A8-B216-EE52CD22C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1A32C76-B483-4AC9-BBB0-354234152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55FE58C-CF4C-4B6C-BD33-2F4A29E5A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5FCE52-86C0-4149-BB4B-C7BDC8E79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13E3E5-CE8B-4E3D-BB18-5E42AA7FC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8599329-3FF8-471E-B07E-189DF09A2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077EB8-14F1-46DF-8EFD-39B17C64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DC819F-ADE7-4BB3-8782-349A0D723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7AB422-6CE1-40DC-8E2D-16CA6D09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F9AAB56-6469-44BE-8B1A-1F2B8331A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FF3B9D4-4F78-4624-86A6-01F27B4D9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0D5FDFD-53AD-4EBC-9042-1C6569328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01C5A08-0677-4C79-88A7-978155EC1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9653C93-17D9-4490-A886-68C0E2D16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8F8B48F-4D2B-4227-9C4D-1EE82DD51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E64C28-F4AC-4B34-9A91-D87BD4D37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48670E-F7BE-49D9-9411-0812BFFCD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1ACEB3F-FFE1-4D83-BCC1-F4978D02F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578A93-60AC-4355-9550-300D6A915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9C9EF42-7FE8-4D38-B37B-E12F8BDE26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77C64E-6ED9-4272-97ED-B302F4E1D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F38085-2F0E-45FB-B023-C2397A903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378B17-A42D-4EC0-8651-1BBFE4ACE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EE540A-2FBE-4A64-81B5-710A42EB9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042524-C668-4C58-B5BD-C5A6A9918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68F857A-A16C-491B-9919-C5E1BAD3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AFD091-ECE6-4636-ACC4-1D71DB9C4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3EA26B6-60D0-4F10-9229-273CDDB85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E693990-499B-4912-9770-2EFC34116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ED26B7-8911-44AC-8E4E-EF51C89F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5432A1-9DC6-4624-B3FA-91C4A06CB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F8E737B-D9BE-4181-AF69-06B09C51E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4501ED3-0DDD-4DEC-BDA1-8F9093C520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3A14DC-051F-4C5D-AC4E-9D909CCD0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F3661C-03F5-4642-846C-1F8B596B84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E65685-678B-47B9-8AB1-113246F473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1A4A44B-C0D4-44E7-B3F8-C7BBFC6A3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C107CD-1419-4964-8E6B-3BAC81274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07C8A8-153C-4D3C-B7E5-7F9EEB2F7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73E4FB7-0536-4BDE-B4C9-BA2785AA2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3274F96-CAAC-4AE9-804D-8A4600ABD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A8399FE-2140-4AAD-B87A-F28BE2AA8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06024C-6A13-4815-A929-A74120BAC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84FEF29-3737-4864-8698-D5DB778E3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72E462-5AFC-4B3B-9A00-0B908CEE8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61ABFFD-E5CB-4F2F-B113-0EB5F653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BCBD9B-D718-4F47-BDB0-24EB43020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FEB639A-976D-4DD6-99D8-A570F6853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1EF2C2-497C-491F-BDD1-D3601C339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048101-1205-4473-9EBD-B5DD8AA32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EditPoint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CEC571E-AE14-4392-8539-2A7267E4B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285750" y="2803525"/>
            <a:ext cx="1588" cy="3035300"/>
          </a:xfrm>
          <a:custGeom>
            <a:avLst/>
            <a:rect l="l" t="t" r="r" b="b"/>
            <a:pathLst>
              <a:path w="0"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1618" name="Rectangle 2"/>
          <p:cNvSpPr>
            <a:spLocks noGrp="1" noEditPoints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19" name="Rectangle 3"/>
          <p:cNvSpPr>
            <a:spLocks noGrp="1" noEditPoints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F1456F-6C82-4D73-A2F3-FEE337704187}" type="slidenum">
              <a:rPr lang="ru-RU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EditPoints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93B07F-84A8-4D6D-B9B4-79CAE6DDDF16}" type="datetime1">
              <a:rPr lang="ru-RU"/>
              <a:t>30.01.2025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542B47C-3217-484E-BDE7-E69ACF03332D}" type="datetime1">
              <a:rPr lang="ru-RU"/>
              <a:t>30.01.2025</a:t>
            </a:fld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9066E82-0FCA-4A05-B922-17144D179B2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A627985-B355-4277-8DD3-20FD9E43D43F}" type="datetime1">
              <a:rPr lang="ru-RU"/>
              <a:t>30.01.2025</a:t>
            </a:fld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7D4078A-5492-43F2-A5B9-C7305C03FE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BD9C73B7-6A93-4359-8932-8EA3F7186EFB}" type="datetime1">
              <a:rPr lang="ru-RU"/>
              <a:t>30.01.2025</a:t>
            </a:fld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1636133-FAEA-4CB6-A930-412D0A0BF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9254285F-15B5-4222-B8FB-5EB1C9CB77D6}" type="datetime1">
              <a:rPr lang="ru-RU"/>
              <a:t>30.01.2025</a:t>
            </a:fld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B06B299-2CA9-43B0-952A-BD1A247350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0D4EF0C4-AB2C-4B27-8AFB-EE7B1E6200A0}" type="datetime1">
              <a:rPr lang="ru-RU"/>
              <a:t>30.01.2025</a:t>
            </a:fld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3D9D31C-A6C7-4EFE-BB58-E65219AFFA8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2E935D3-1B70-4D68-9486-90186D9D61E9}" type="datetime1">
              <a:rPr lang="ru-RU"/>
              <a:t>30.01.2025</a:t>
            </a:fld>
            <a:endParaRPr lang="ru-RU"/>
          </a:p>
        </p:txBody>
      </p:sp>
      <p:sp>
        <p:nvSpPr>
          <p:cNvPr id="5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FBE7014-8C90-4034-AACA-29DB410E7A4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EF12551-759B-436D-A000-DAF93CB78B3A}" type="datetime1">
              <a:rPr lang="ru-RU"/>
              <a:t>30.01.2025</a:t>
            </a:fld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1BE8EF-EC29-43CA-A917-F974F46B21A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269EF22-A7A8-486C-886E-2FB5268433B6}" type="datetime1">
              <a:rPr lang="ru-RU"/>
              <a:t>30.01.2025</a:t>
            </a:fld>
            <a:endParaRPr lang="ru-RU"/>
          </a:p>
        </p:txBody>
      </p:sp>
      <p:sp>
        <p:nvSpPr>
          <p:cNvPr id="8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887FA96-63D1-4399-A213-E4E83CB271E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C5B7CBE9-7795-4C90-A2DD-F4C9984F3AAD}" type="datetime1">
              <a:rPr lang="ru-RU"/>
              <a:t>30.01.2025</a:t>
            </a:fld>
            <a:endParaRPr lang="ru-RU"/>
          </a:p>
        </p:txBody>
      </p:sp>
      <p:sp>
        <p:nvSpPr>
          <p:cNvPr id="4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E38875D-B369-403E-996B-48A6D17B57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5532790-84CF-4B1F-BA91-E8ACB560726D}" type="datetime1">
              <a:rPr lang="ru-RU"/>
              <a:t>30.01.2025</a:t>
            </a:fld>
            <a:endParaRPr lang="ru-RU"/>
          </a:p>
        </p:txBody>
      </p:sp>
      <p:sp>
        <p:nvSpPr>
          <p:cNvPr id="3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88F661F-AC29-4136-8D30-E0AD12CEA4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A577EDB-C2A1-462B-B966-13E140EC3461}" type="datetime1">
              <a:rPr lang="ru-RU"/>
              <a:t>30.01.2025</a:t>
            </a:fld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FD90388-CA3D-4DDD-BAD8-F3D1989E6C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9CB3199-4FE5-4341-804F-B0255686ABE0}" type="datetime1">
              <a:rPr lang="ru-RU"/>
              <a:t>30.01.2025</a:t>
            </a:fld>
            <a:endParaRPr lang="ru-RU"/>
          </a:p>
        </p:txBody>
      </p:sp>
      <p:sp>
        <p:nvSpPr>
          <p:cNvPr id="6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6260005-E151-4D6A-AAC4-52753FFFA6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advClick="0"/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99FF"/>
            </a:gs>
          </a:gsLst>
          <a:path path="rect">
            <a:fillToRect l="10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110595" name="Rectangle 3"/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EditPoints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45621BA-0A1B-41EC-9FFC-1F8F13041C78}" type="datetime1">
              <a:rPr lang="ru-RU"/>
              <a:t>30.01.2025</a:t>
            </a:fld>
            <a:endParaRPr lang="ru-RU"/>
          </a:p>
        </p:txBody>
      </p:sp>
      <p:sp>
        <p:nvSpPr>
          <p:cNvPr id="110597" name="Rectangle 5"/>
          <p:cNvSpPr>
            <a:spLocks noGrp="1" noEditPoints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8" name="Rectangle 6"/>
          <p:cNvSpPr>
            <a:spLocks noGrp="1" noEditPoints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b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C08B969-FBA7-47FC-91DF-E62042DB39BC}" type="slidenum">
              <a:rPr lang="ru-RU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hf dt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" Target="slide9.xml"/><Relationship Id="rId2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10.xml"/><Relationship Id="rId6" Type="http://schemas.openxmlformats.org/officeDocument/2006/relationships/slide" Target="slide1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" Target="slide11.xml"/><Relationship Id="rId2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12.xml"/><Relationship Id="rId6" Type="http://schemas.openxmlformats.org/officeDocument/2006/relationships/slide" Target="slide1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" Target="slide13.xml"/><Relationship Id="rId2" Type="http://schemas.openxmlformats.org/officeDocument/2006/relationships/slide" Target="slide15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" Target="slide15.xml"/><Relationship Id="rId2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15.xml"/><Relationship Id="rId6" Type="http://schemas.openxmlformats.org/officeDocument/2006/relationships/slide" Target="slide1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" Target="slide16.xml"/><Relationship Id="rId2" Type="http://schemas.openxmlformats.org/officeDocument/2006/relationships/slide" Target="slide18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17.xml"/><Relationship Id="rId6" Type="http://schemas.openxmlformats.org/officeDocument/2006/relationships/slide" Target="slide19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" Target="slide18.xml"/><Relationship Id="rId2" Type="http://schemas.openxmlformats.org/officeDocument/2006/relationships/slide" Target="slide20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" Target="slide3.xml"/><Relationship Id="rId10" Type="http://schemas.openxmlformats.org/officeDocument/2006/relationships/slide" Target="slide63.xml"/><Relationship Id="rId11" Type="http://schemas.openxmlformats.org/officeDocument/2006/relationships/hyperlink" Target="&#1059;&#1087;&#1088;&#1072;&#1078;&#1085;&#1077;&#1085;&#1080;&#1103;.doc" TargetMode="External"/><Relationship Id="rId12" Type="http://schemas.openxmlformats.org/officeDocument/2006/relationships/slide" Target="slide66.xml"/><Relationship Id="rId13" Type="http://schemas.openxmlformats.org/officeDocument/2006/relationships/slide" Target="slide67.xml"/><Relationship Id="rId14" Type="http://schemas.openxmlformats.org/officeDocument/2006/relationships/slide" Target="slide74.xml"/><Relationship Id="rId15" Type="http://schemas.openxmlformats.org/officeDocument/2006/relationships/slide" Target="slide1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slide" Target="slide18.xml"/><Relationship Id="rId6" Type="http://schemas.openxmlformats.org/officeDocument/2006/relationships/slide" Target="slide22.xml"/><Relationship Id="rId7" Type="http://schemas.openxmlformats.org/officeDocument/2006/relationships/slide" Target="slide40.xml"/><Relationship Id="rId8" Type="http://schemas.openxmlformats.org/officeDocument/2006/relationships/slide" Target="slide57.xml"/><Relationship Id="rId9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19.xml"/><Relationship Id="rId6" Type="http://schemas.openxmlformats.org/officeDocument/2006/relationships/slide" Target="slide2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" Target="slide20.xml"/><Relationship Id="rId2" Type="http://schemas.openxmlformats.org/officeDocument/2006/relationships/slide" Target="slide2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21.xml"/><Relationship Id="rId6" Type="http://schemas.openxmlformats.org/officeDocument/2006/relationships/slide" Target="slide2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" Target="slide22.xml"/><Relationship Id="rId2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23.xml"/><Relationship Id="rId6" Type="http://schemas.openxmlformats.org/officeDocument/2006/relationships/slide" Target="slide2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" Target="slide24.xml"/><Relationship Id="rId2" Type="http://schemas.openxmlformats.org/officeDocument/2006/relationships/slide" Target="slide26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25.xml"/><Relationship Id="rId6" Type="http://schemas.openxmlformats.org/officeDocument/2006/relationships/slide" Target="slide2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" Target="slide26.xml"/><Relationship Id="rId2" Type="http://schemas.openxmlformats.org/officeDocument/2006/relationships/slide" Target="slide28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27.xml"/><Relationship Id="rId6" Type="http://schemas.openxmlformats.org/officeDocument/2006/relationships/slide" Target="slide29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" Target="slide28.xml"/><Relationship Id="rId2" Type="http://schemas.openxmlformats.org/officeDocument/2006/relationships/slide" Target="slide30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png"/><Relationship Id="rId3" Type="http://schemas.openxmlformats.org/officeDocument/2006/relationships/slide" Target="slide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" Target="slide30.xml"/><Relationship Id="rId2" Type="http://schemas.openxmlformats.org/officeDocument/2006/relationships/slide" Target="slide3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31.xml"/><Relationship Id="rId6" Type="http://schemas.openxmlformats.org/officeDocument/2006/relationships/slide" Target="slide3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" Target="slide32.xml"/><Relationship Id="rId2" Type="http://schemas.openxmlformats.org/officeDocument/2006/relationships/slide" Target="slide34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33.xml"/><Relationship Id="rId6" Type="http://schemas.openxmlformats.org/officeDocument/2006/relationships/slide" Target="slide3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" Target="slide34.xml"/><Relationship Id="rId2" Type="http://schemas.openxmlformats.org/officeDocument/2006/relationships/slide" Target="slide36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35.xml"/><Relationship Id="rId6" Type="http://schemas.openxmlformats.org/officeDocument/2006/relationships/slide" Target="slide3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" Target="slide36.xml"/><Relationship Id="rId3" Type="http://schemas.openxmlformats.org/officeDocument/2006/relationships/slide" Target="slide38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37.xml"/><Relationship Id="rId6" Type="http://schemas.openxmlformats.org/officeDocument/2006/relationships/slide" Target="slide39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" Target="slide38.xml"/><Relationship Id="rId2" Type="http://schemas.openxmlformats.org/officeDocument/2006/relationships/slide" Target="slide40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39.xml"/><Relationship Id="rId6" Type="http://schemas.openxmlformats.org/officeDocument/2006/relationships/slide" Target="slide4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" Target="slide40.xml"/><Relationship Id="rId2" Type="http://schemas.openxmlformats.org/officeDocument/2006/relationships/slide" Target="slide4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41.xml"/><Relationship Id="rId6" Type="http://schemas.openxmlformats.org/officeDocument/2006/relationships/slide" Target="slide4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" Target="slide42.xml"/><Relationship Id="rId2" Type="http://schemas.openxmlformats.org/officeDocument/2006/relationships/slide" Target="slide44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43.xml"/><Relationship Id="rId6" Type="http://schemas.openxmlformats.org/officeDocument/2006/relationships/slide" Target="slide4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" Target="slide44.xml"/><Relationship Id="rId2" Type="http://schemas.openxmlformats.org/officeDocument/2006/relationships/slide" Target="slide46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45.xml"/><Relationship Id="rId6" Type="http://schemas.openxmlformats.org/officeDocument/2006/relationships/slide" Target="slide4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" Target="slide46.xml"/><Relationship Id="rId2" Type="http://schemas.openxmlformats.org/officeDocument/2006/relationships/slide" Target="slide48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" Target="slide47.xml"/><Relationship Id="rId2" Type="http://schemas.openxmlformats.org/officeDocument/2006/relationships/slide" Target="slide49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48.xml"/><Relationship Id="rId6" Type="http://schemas.openxmlformats.org/officeDocument/2006/relationships/slide" Target="slide50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" Target="slide2.xml"/><Relationship Id="rId3" Type="http://schemas.openxmlformats.org/officeDocument/2006/relationships/image" Target="../media/image1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" Target="slide49.xml"/><Relationship Id="rId2" Type="http://schemas.openxmlformats.org/officeDocument/2006/relationships/slide" Target="slide51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50.xml"/><Relationship Id="rId6" Type="http://schemas.openxmlformats.org/officeDocument/2006/relationships/slide" Target="slide5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" Target="slide51.xml"/><Relationship Id="rId2" Type="http://schemas.openxmlformats.org/officeDocument/2006/relationships/slide" Target="slide53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" Target="slide52.xml"/><Relationship Id="rId2" Type="http://schemas.openxmlformats.org/officeDocument/2006/relationships/slide" Target="slide54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53.xml"/><Relationship Id="rId6" Type="http://schemas.openxmlformats.org/officeDocument/2006/relationships/slide" Target="slide5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" Target="slide54.xml"/><Relationship Id="rId2" Type="http://schemas.openxmlformats.org/officeDocument/2006/relationships/slide" Target="slide56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" Target="slide55.xml"/><Relationship Id="rId2" Type="http://schemas.openxmlformats.org/officeDocument/2006/relationships/slide" Target="slide57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56.xml"/><Relationship Id="rId6" Type="http://schemas.openxmlformats.org/officeDocument/2006/relationships/slide" Target="slide5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57.xml"/><Relationship Id="rId6" Type="http://schemas.openxmlformats.org/officeDocument/2006/relationships/slide" Target="slide59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" Target="slide58.xml"/><Relationship Id="rId3" Type="http://schemas.openxmlformats.org/officeDocument/2006/relationships/slide" Target="slide60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" Target="slide5.xml"/><Relationship Id="rId3" Type="http://schemas.openxmlformats.org/officeDocument/2006/relationships/slide" Target="slide7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" Target="slide59.xml"/><Relationship Id="rId3" Type="http://schemas.openxmlformats.org/officeDocument/2006/relationships/slide" Target="slide61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" Target="slide60.xml"/><Relationship Id="rId2" Type="http://schemas.openxmlformats.org/officeDocument/2006/relationships/slide" Target="slide62.xml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hyperlink" Target="&#1059;&#1087;&#1088;&#1072;&#1078;&#1085;&#1077;&#1085;&#1080;&#1103;.doc"/><Relationship Id="rId6" Type="http://schemas.openxmlformats.org/officeDocument/2006/relationships/image" Target="../media/image4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" Target="slide61.xml"/><Relationship Id="rId2" Type="http://schemas.openxmlformats.org/officeDocument/2006/relationships/slide" Target="slide63.xml"/><Relationship Id="rId3" Type="http://schemas.openxmlformats.org/officeDocument/2006/relationships/image" Target="../media/image8.png"/><Relationship Id="rId4" Type="http://schemas.openxmlformats.org/officeDocument/2006/relationships/hyperlink" Target="&#1059;&#1087;&#1088;&#1072;&#1078;&#1085;&#1077;&#1085;&#1080;&#1103;.doc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" Target="slide62.xml"/><Relationship Id="rId2" Type="http://schemas.openxmlformats.org/officeDocument/2006/relationships/slide" Target="slide64.xml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hyperlink" Target="&#1059;&#1087;&#1088;&#1072;&#1078;&#1085;&#1077;&#1085;&#1080;&#1103;.doc"/><Relationship Id="rId6" Type="http://schemas.openxmlformats.org/officeDocument/2006/relationships/image" Target="../media/image4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" Target="slide63.xml"/><Relationship Id="rId4" Type="http://schemas.openxmlformats.org/officeDocument/2006/relationships/slide" Target="slide6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png"/><Relationship Id="rId3" Type="http://schemas.openxmlformats.org/officeDocument/2006/relationships/slide" Target="slide64.xml"/><Relationship Id="rId4" Type="http://schemas.openxmlformats.org/officeDocument/2006/relationships/slide" Target="slide66.xml"/><Relationship Id="rId5" Type="http://schemas.openxmlformats.org/officeDocument/2006/relationships/hyperlink" Target="&#1059;&#1087;&#1088;&#1072;&#1078;&#1085;&#1077;&#1085;&#1080;&#1103;.doc"/><Relationship Id="rId6" Type="http://schemas.openxmlformats.org/officeDocument/2006/relationships/image" Target="../media/image4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" Target="slide65.xml"/><Relationship Id="rId4" Type="http://schemas.openxmlformats.org/officeDocument/2006/relationships/slide" Target="slide67.xml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png"/><Relationship Id="rId3" Type="http://schemas.openxmlformats.org/officeDocument/2006/relationships/slide" Target="slide66.xml"/><Relationship Id="rId4" Type="http://schemas.openxmlformats.org/officeDocument/2006/relationships/slide" Target="slide68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" Target="slide67.xml"/><Relationship Id="rId5" Type="http://schemas.openxmlformats.org/officeDocument/2006/relationships/slide" Target="slide69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" Target="slide68.xml"/><Relationship Id="rId2" Type="http://schemas.openxmlformats.org/officeDocument/2006/relationships/slide" Target="slide70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6.xml"/><Relationship Id="rId6" Type="http://schemas.openxmlformats.org/officeDocument/2006/relationships/slide" Target="slide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" Target="slide69.xml"/><Relationship Id="rId3" Type="http://schemas.openxmlformats.org/officeDocument/2006/relationships/slide" Target="slide71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" Target="slide70.xml"/><Relationship Id="rId3" Type="http://schemas.openxmlformats.org/officeDocument/2006/relationships/slide" Target="slide72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" Target="slide71.xml"/><Relationship Id="rId3" Type="http://schemas.openxmlformats.org/officeDocument/2006/relationships/slide" Target="slide73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16.jpeg"/><Relationship Id="rId3" Type="http://schemas.openxmlformats.org/officeDocument/2006/relationships/image" Target="../media/image21.jpeg"/><Relationship Id="rId4" Type="http://schemas.openxmlformats.org/officeDocument/2006/relationships/slide" Target="slide72.xml"/><Relationship Id="rId5" Type="http://schemas.openxmlformats.org/officeDocument/2006/relationships/slide" Target="slide74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png"/><Relationship Id="rId3" Type="http://schemas.openxmlformats.org/officeDocument/2006/relationships/slide" Target="slide73.xml"/><Relationship Id="rId4" Type="http://schemas.openxmlformats.org/officeDocument/2006/relationships/slide" Target="slide7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" Target="slide74.xml"/><Relationship Id="rId2" Type="http://schemas.openxmlformats.org/officeDocument/2006/relationships/slide" Target="slide2.xm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" Target="slide7.xml"/><Relationship Id="rId2" Type="http://schemas.openxmlformats.org/officeDocument/2006/relationships/slide" Target="slide9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&#1059;&#1087;&#1088;&#1072;&#1078;&#1085;&#1077;&#1085;&#1080;&#1103;.doc"/><Relationship Id="rId2" Type="http://schemas.openxmlformats.org/officeDocument/2006/relationships/image" Target="../media/image4.jpeg"/><Relationship Id="rId3" Type="http://schemas.openxmlformats.org/officeDocument/2006/relationships/slide" Target="slide2.xml"/><Relationship Id="rId4" Type="http://schemas.openxmlformats.org/officeDocument/2006/relationships/image" Target="../media/image1.png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EditPoints="1" noChangeArrowheads="1"/>
          </p:cNvSpPr>
          <p:nvPr>
            <p:ph type="ctrTitle"/>
          </p:nvPr>
        </p:nvSpPr>
        <p:spPr>
          <a:xfrm>
            <a:off x="1371600" y="1997075"/>
            <a:ext cx="7086600" cy="1431925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993300"/>
                </a:solidFill>
              </a:rPr>
              <a:t>Рисуем на компьютере</a:t>
            </a:r>
          </a:p>
        </p:txBody>
      </p:sp>
      <p:sp>
        <p:nvSpPr>
          <p:cNvPr id="4099" name="Rectangle 3"/>
          <p:cNvSpPr>
            <a:spLocks noGrp="1" noEditPoints="1" noChangeArrowheads="1"/>
          </p:cNvSpPr>
          <p:nvPr>
            <p:ph type="subTitle" idx="1"/>
          </p:nvPr>
        </p:nvSpPr>
        <p:spPr>
          <a:xfrm>
            <a:off x="990600" y="3733800"/>
            <a:ext cx="7391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  <a:r>
              <a:rPr lang="ru-RU" sz="2800" b="1" smtClean="0">
                <a:solidFill>
                  <a:srgbClr val="993300"/>
                </a:solidFill>
              </a:rPr>
              <a:t>Текстовый редактор Microsoft Word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3048000" y="4419600"/>
            <a:ext cx="37338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1000">
              <a:latin typeface="Times New Roman" pitchFamily="18" charset="0"/>
            </a:endParaRPr>
          </a:p>
        </p:txBody>
      </p:sp>
      <p:sp>
        <p:nvSpPr>
          <p:cNvPr id="4108" name="AutoShape 1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7620000" y="59436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5791200" y="3048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7620000" y="457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685800" y="51054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16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90600" y="24384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AutoShape 1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90600" y="5334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AutoShape 1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505200" y="457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AutoShape 19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8153400" y="44196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AutoShape 20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7848600" y="236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7" name="AutoShap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6019800" y="49530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8" name="AutoShape 2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505200" y="51816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3" dur="1500" autoRev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utoRev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utoRev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8" dur="1500" autoRev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autoRev="1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autoRev="1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500" autoRev="1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500" autoRev="1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500" autoRev="1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2" dur="1500" autoRev="1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1500" autoRev="1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500" autoRev="1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utoRev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utoRev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8" dur="1500" autoRev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500" autoRev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50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50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50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50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150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50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90B828-3C38-4000-851E-53687C65F705}" type="slidenum">
              <a:rPr lang="ru-RU"/>
              <a:t>10</a:t>
            </a:fld>
            <a:endParaRPr lang="ru-RU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371600" y="533400"/>
            <a:ext cx="68580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5"/>
          <p:cNvGrpSpPr/>
          <p:nvPr/>
        </p:nvGrpSpPr>
        <p:grpSpPr bwMode="auto">
          <a:xfrm>
            <a:off x="1752600" y="1143000"/>
            <a:ext cx="6284913" cy="3644900"/>
            <a:chOff x="954" y="981"/>
            <a:chExt cx="14944" cy="7740"/>
          </a:xfrm>
        </p:grpSpPr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954" y="4581"/>
              <a:ext cx="3116" cy="4140"/>
            </a:xfrm>
            <a:prstGeom prst="can">
              <a:avLst>
                <a:gd name="adj" fmla="val 3321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4914" y="3681"/>
              <a:ext cx="2575" cy="3420"/>
            </a:xfrm>
            <a:prstGeom prst="can">
              <a:avLst>
                <a:gd name="adj" fmla="val 3320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8334" y="2961"/>
              <a:ext cx="2168" cy="2880"/>
            </a:xfrm>
            <a:prstGeom prst="can">
              <a:avLst>
                <a:gd name="adj" fmla="val 3321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0854" y="2421"/>
              <a:ext cx="1761" cy="2340"/>
            </a:xfrm>
            <a:prstGeom prst="can">
              <a:avLst>
                <a:gd name="adj" fmla="val 332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13014" y="1521"/>
              <a:ext cx="1440" cy="1913"/>
            </a:xfrm>
            <a:prstGeom prst="can">
              <a:avLst>
                <a:gd name="adj" fmla="val 3321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14814" y="981"/>
              <a:ext cx="1084" cy="1440"/>
            </a:xfrm>
            <a:prstGeom prst="can">
              <a:avLst>
                <a:gd name="adj" fmla="val 3321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55" name="AutoShape 1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343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/>
      <p:bldP spid="358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1BE3897-1EE7-4C61-B7BB-0D70B77FDA30}" type="slidenum">
              <a:rPr lang="ru-RU"/>
              <a:t>11</a:t>
            </a:fld>
            <a:endParaRPr lang="ru-RU"/>
          </a:p>
        </p:txBody>
      </p:sp>
      <p:sp>
        <p:nvSpPr>
          <p:cNvPr id="30723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3. Пирамида.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Перемещение планов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Выделение группы фигур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13316" name="AutoShape 6" descr="Розовая тисненая бумага">
            <a:hlinkClick r:id="rId1" action="ppaction://hlinkpres?slideindex=4021&amp;slidetitle=4043,0,,Упражнение 3. Пирамида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13317" name="Picture 8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6294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31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4711E36-5C6A-4C46-BDF9-7A6C2A00D461}" type="slidenum">
              <a:rPr lang="ru-RU"/>
              <a:t>12</a:t>
            </a:fld>
            <a:endParaRPr lang="ru-RU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524000" y="533400"/>
            <a:ext cx="67818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0" name="Group 5"/>
          <p:cNvGrpSpPr/>
          <p:nvPr/>
        </p:nvGrpSpPr>
        <p:grpSpPr bwMode="auto">
          <a:xfrm>
            <a:off x="1981200" y="1066800"/>
            <a:ext cx="2670175" cy="3733800"/>
            <a:chOff x="5814" y="3861"/>
            <a:chExt cx="4680" cy="6660"/>
          </a:xfrm>
        </p:grpSpPr>
        <p:sp>
          <p:nvSpPr>
            <p:cNvPr id="14349" name="Oval 6"/>
            <p:cNvSpPr>
              <a:spLocks noChangeArrowheads="1"/>
            </p:cNvSpPr>
            <p:nvPr/>
          </p:nvSpPr>
          <p:spPr bwMode="auto">
            <a:xfrm>
              <a:off x="7254" y="3861"/>
              <a:ext cx="1740" cy="17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Oval 7"/>
            <p:cNvSpPr>
              <a:spLocks noChangeArrowheads="1"/>
            </p:cNvSpPr>
            <p:nvPr/>
          </p:nvSpPr>
          <p:spPr bwMode="auto">
            <a:xfrm>
              <a:off x="6894" y="4221"/>
              <a:ext cx="2520" cy="25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Oval 8"/>
            <p:cNvSpPr>
              <a:spLocks noChangeArrowheads="1"/>
            </p:cNvSpPr>
            <p:nvPr/>
          </p:nvSpPr>
          <p:spPr bwMode="auto">
            <a:xfrm>
              <a:off x="6534" y="4761"/>
              <a:ext cx="3180" cy="3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Oval 9"/>
            <p:cNvSpPr>
              <a:spLocks noChangeArrowheads="1"/>
            </p:cNvSpPr>
            <p:nvPr/>
          </p:nvSpPr>
          <p:spPr bwMode="auto">
            <a:xfrm>
              <a:off x="6174" y="5301"/>
              <a:ext cx="3960" cy="3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Oval 10"/>
            <p:cNvSpPr>
              <a:spLocks noChangeArrowheads="1"/>
            </p:cNvSpPr>
            <p:nvPr/>
          </p:nvSpPr>
          <p:spPr bwMode="auto">
            <a:xfrm>
              <a:off x="5814" y="5841"/>
              <a:ext cx="4680" cy="46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1" name="Group 11"/>
          <p:cNvGrpSpPr/>
          <p:nvPr/>
        </p:nvGrpSpPr>
        <p:grpSpPr bwMode="auto">
          <a:xfrm>
            <a:off x="4953000" y="762000"/>
            <a:ext cx="2971800" cy="4343400"/>
            <a:chOff x="7434" y="3681"/>
            <a:chExt cx="4680" cy="6840"/>
          </a:xfrm>
        </p:grpSpPr>
        <p:sp>
          <p:nvSpPr>
            <p:cNvPr id="14344" name="Oval 12"/>
            <p:cNvSpPr>
              <a:spLocks noChangeArrowheads="1"/>
            </p:cNvSpPr>
            <p:nvPr/>
          </p:nvSpPr>
          <p:spPr bwMode="auto">
            <a:xfrm>
              <a:off x="7434" y="5841"/>
              <a:ext cx="4680" cy="46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Oval 13"/>
            <p:cNvSpPr>
              <a:spLocks noChangeArrowheads="1"/>
            </p:cNvSpPr>
            <p:nvPr/>
          </p:nvSpPr>
          <p:spPr bwMode="auto">
            <a:xfrm>
              <a:off x="7794" y="5301"/>
              <a:ext cx="3960" cy="3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Oval 14"/>
            <p:cNvSpPr>
              <a:spLocks noChangeArrowheads="1"/>
            </p:cNvSpPr>
            <p:nvPr/>
          </p:nvSpPr>
          <p:spPr bwMode="auto">
            <a:xfrm>
              <a:off x="8154" y="4761"/>
              <a:ext cx="3180" cy="3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Oval 15"/>
            <p:cNvSpPr>
              <a:spLocks noChangeArrowheads="1"/>
            </p:cNvSpPr>
            <p:nvPr/>
          </p:nvSpPr>
          <p:spPr bwMode="auto">
            <a:xfrm>
              <a:off x="8514" y="4041"/>
              <a:ext cx="2520" cy="25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Oval 16"/>
            <p:cNvSpPr>
              <a:spLocks noChangeArrowheads="1"/>
            </p:cNvSpPr>
            <p:nvPr/>
          </p:nvSpPr>
          <p:spPr bwMode="auto">
            <a:xfrm>
              <a:off x="8874" y="3681"/>
              <a:ext cx="1740" cy="17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4" name="AutoShape 20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495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D0819F-F07A-4347-9CA9-07E151FC2713}" type="slidenum">
              <a:rPr lang="ru-RU"/>
              <a:t>13</a:t>
            </a:fld>
            <a:endParaRPr lang="ru-RU"/>
          </a:p>
        </p:txBody>
      </p:sp>
      <p:sp>
        <p:nvSpPr>
          <p:cNvPr id="31747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4. Цветок.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Отражение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Поворот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15364" name="AutoShape 6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15365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1754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926DCFC-0E6D-4309-BE55-6DC7387E114B}" type="slidenum">
              <a:rPr lang="ru-RU"/>
              <a:t>14</a:t>
            </a:fld>
            <a:endParaRPr lang="ru-RU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586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88" name="Group 5"/>
          <p:cNvGrpSpPr/>
          <p:nvPr/>
        </p:nvGrpSpPr>
        <p:grpSpPr bwMode="auto">
          <a:xfrm>
            <a:off x="1219200" y="838200"/>
            <a:ext cx="6781800" cy="4254500"/>
            <a:chOff x="1674" y="1341"/>
            <a:chExt cx="13320" cy="8280"/>
          </a:xfrm>
        </p:grpSpPr>
        <p:sp>
          <p:nvSpPr>
            <p:cNvPr id="16391" name="AutoShape 6"/>
            <p:cNvSpPr>
              <a:spLocks noChangeArrowheads="1"/>
            </p:cNvSpPr>
            <p:nvPr/>
          </p:nvSpPr>
          <p:spPr bwMode="auto">
            <a:xfrm>
              <a:off x="1674" y="2421"/>
              <a:ext cx="1515" cy="1440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4734" y="2421"/>
              <a:ext cx="1515" cy="1440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AutoShape 8"/>
            <p:cNvSpPr>
              <a:spLocks noChangeArrowheads="1"/>
            </p:cNvSpPr>
            <p:nvPr/>
          </p:nvSpPr>
          <p:spPr bwMode="auto">
            <a:xfrm>
              <a:off x="8154" y="2421"/>
              <a:ext cx="1515" cy="1440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AutoShape 9"/>
            <p:cNvSpPr>
              <a:spLocks noChangeArrowheads="1"/>
            </p:cNvSpPr>
            <p:nvPr/>
          </p:nvSpPr>
          <p:spPr bwMode="auto">
            <a:xfrm rot="9203959">
              <a:off x="8694" y="350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AutoShape 10"/>
            <p:cNvSpPr>
              <a:spLocks noChangeArrowheads="1"/>
            </p:cNvSpPr>
            <p:nvPr/>
          </p:nvSpPr>
          <p:spPr bwMode="auto">
            <a:xfrm rot="4823698">
              <a:off x="9129" y="234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AutoShape 11"/>
            <p:cNvSpPr>
              <a:spLocks noChangeArrowheads="1"/>
            </p:cNvSpPr>
            <p:nvPr/>
          </p:nvSpPr>
          <p:spPr bwMode="auto">
            <a:xfrm>
              <a:off x="8154" y="134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AutoShape 12"/>
            <p:cNvSpPr>
              <a:spLocks noChangeArrowheads="1"/>
            </p:cNvSpPr>
            <p:nvPr/>
          </p:nvSpPr>
          <p:spPr bwMode="auto">
            <a:xfrm>
              <a:off x="4734" y="134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98" name="Group 13"/>
            <p:cNvGrpSpPr/>
            <p:nvPr/>
          </p:nvGrpSpPr>
          <p:grpSpPr bwMode="auto">
            <a:xfrm>
              <a:off x="11394" y="1521"/>
              <a:ext cx="3420" cy="3240"/>
              <a:chOff x="11394" y="1521"/>
              <a:chExt cx="3420" cy="3240"/>
            </a:xfrm>
          </p:grpSpPr>
          <p:sp>
            <p:nvSpPr>
              <p:cNvPr id="16410" name="AutoShape 14"/>
              <p:cNvSpPr>
                <a:spLocks noChangeArrowheads="1"/>
              </p:cNvSpPr>
              <p:nvPr/>
            </p:nvSpPr>
            <p:spPr bwMode="auto">
              <a:xfrm>
                <a:off x="12294" y="2421"/>
                <a:ext cx="1515" cy="1440"/>
              </a:xfrm>
              <a:prstGeom prst="pentag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AutoShape 15"/>
              <p:cNvSpPr>
                <a:spLocks noChangeArrowheads="1"/>
              </p:cNvSpPr>
              <p:nvPr/>
            </p:nvSpPr>
            <p:spPr bwMode="auto">
              <a:xfrm rot="-4358759">
                <a:off x="11289" y="216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AutoShape 16"/>
              <p:cNvSpPr>
                <a:spLocks noChangeArrowheads="1"/>
              </p:cNvSpPr>
              <p:nvPr/>
            </p:nvSpPr>
            <p:spPr bwMode="auto">
              <a:xfrm rot="-8571518">
                <a:off x="11574" y="33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AutoShape 17"/>
              <p:cNvSpPr>
                <a:spLocks noChangeArrowheads="1"/>
              </p:cNvSpPr>
              <p:nvPr/>
            </p:nvSpPr>
            <p:spPr bwMode="auto">
              <a:xfrm>
                <a:off x="12294" y="15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AutoShape 18"/>
              <p:cNvSpPr>
                <a:spLocks noChangeArrowheads="1"/>
              </p:cNvSpPr>
              <p:nvPr/>
            </p:nvSpPr>
            <p:spPr bwMode="auto">
              <a:xfrm rot="4823698">
                <a:off x="13269" y="216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AutoShape 19"/>
              <p:cNvSpPr>
                <a:spLocks noChangeArrowheads="1"/>
              </p:cNvSpPr>
              <p:nvPr/>
            </p:nvSpPr>
            <p:spPr bwMode="auto">
              <a:xfrm rot="8710071">
                <a:off x="12834" y="33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99" name="Group 20"/>
            <p:cNvGrpSpPr/>
            <p:nvPr/>
          </p:nvGrpSpPr>
          <p:grpSpPr bwMode="auto">
            <a:xfrm>
              <a:off x="8154" y="6201"/>
              <a:ext cx="3600" cy="3420"/>
              <a:chOff x="8154" y="6201"/>
              <a:chExt cx="3600" cy="3420"/>
            </a:xfrm>
          </p:grpSpPr>
          <p:sp>
            <p:nvSpPr>
              <p:cNvPr id="16404" name="AutoShape 21"/>
              <p:cNvSpPr>
                <a:spLocks noChangeArrowheads="1"/>
              </p:cNvSpPr>
              <p:nvPr/>
            </p:nvSpPr>
            <p:spPr bwMode="auto">
              <a:xfrm rot="-8571518">
                <a:off x="851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AutoShape 22"/>
              <p:cNvSpPr>
                <a:spLocks noChangeArrowheads="1"/>
              </p:cNvSpPr>
              <p:nvPr/>
            </p:nvSpPr>
            <p:spPr bwMode="auto">
              <a:xfrm rot="8710071">
                <a:off x="977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AutoShape 23"/>
              <p:cNvSpPr>
                <a:spLocks noChangeArrowheads="1"/>
              </p:cNvSpPr>
              <p:nvPr/>
            </p:nvSpPr>
            <p:spPr bwMode="auto">
              <a:xfrm rot="4823698">
                <a:off x="1020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AutoShape 24"/>
              <p:cNvSpPr>
                <a:spLocks noChangeArrowheads="1"/>
              </p:cNvSpPr>
              <p:nvPr/>
            </p:nvSpPr>
            <p:spPr bwMode="auto">
              <a:xfrm>
                <a:off x="9234" y="620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AutoShape 25"/>
              <p:cNvSpPr>
                <a:spLocks noChangeArrowheads="1"/>
              </p:cNvSpPr>
              <p:nvPr/>
            </p:nvSpPr>
            <p:spPr bwMode="auto">
              <a:xfrm rot="-4358759">
                <a:off x="804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Oval 26"/>
              <p:cNvSpPr>
                <a:spLocks noChangeArrowheads="1"/>
              </p:cNvSpPr>
              <p:nvPr/>
            </p:nvSpPr>
            <p:spPr bwMode="auto">
              <a:xfrm>
                <a:off x="9234" y="7281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0" name="Text Box 27"/>
            <p:cNvSpPr txBox="1">
              <a:spLocks noChangeArrowheads="1"/>
            </p:cNvSpPr>
            <p:nvPr/>
          </p:nvSpPr>
          <p:spPr bwMode="auto">
            <a:xfrm>
              <a:off x="2214" y="4581"/>
              <a:ext cx="54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6401" name="Text Box 28"/>
            <p:cNvSpPr txBox="1">
              <a:spLocks noChangeArrowheads="1"/>
            </p:cNvSpPr>
            <p:nvPr/>
          </p:nvSpPr>
          <p:spPr bwMode="auto">
            <a:xfrm>
              <a:off x="5274" y="4581"/>
              <a:ext cx="72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6402" name="Text Box 29"/>
            <p:cNvSpPr txBox="1">
              <a:spLocks noChangeArrowheads="1"/>
            </p:cNvSpPr>
            <p:nvPr/>
          </p:nvSpPr>
          <p:spPr bwMode="auto">
            <a:xfrm>
              <a:off x="10314" y="4581"/>
              <a:ext cx="72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6403" name="Text Box 30"/>
            <p:cNvSpPr txBox="1">
              <a:spLocks noChangeArrowheads="1"/>
            </p:cNvSpPr>
            <p:nvPr/>
          </p:nvSpPr>
          <p:spPr bwMode="auto">
            <a:xfrm>
              <a:off x="14274" y="4581"/>
              <a:ext cx="72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38946" name="AutoShape 3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419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7" name="AutoShape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6" grpId="0" animBg="1"/>
      <p:bldP spid="389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D3086A9-5538-4045-9554-E3E56DFBB37A}" type="slidenum">
              <a:rPr lang="ru-RU"/>
              <a:t>15</a:t>
            </a:fld>
            <a:endParaRPr lang="ru-RU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62000" y="381000"/>
            <a:ext cx="7620000" cy="563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2" name="Group 5"/>
          <p:cNvGrpSpPr/>
          <p:nvPr/>
        </p:nvGrpSpPr>
        <p:grpSpPr bwMode="auto">
          <a:xfrm>
            <a:off x="1371600" y="685800"/>
            <a:ext cx="6553200" cy="4559300"/>
            <a:chOff x="1674" y="261"/>
            <a:chExt cx="14220" cy="10440"/>
          </a:xfrm>
        </p:grpSpPr>
        <p:sp>
          <p:nvSpPr>
            <p:cNvPr id="17415" name="Oval 6"/>
            <p:cNvSpPr>
              <a:spLocks noChangeArrowheads="1"/>
            </p:cNvSpPr>
            <p:nvPr/>
          </p:nvSpPr>
          <p:spPr bwMode="auto">
            <a:xfrm>
              <a:off x="1674" y="314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Oval 7"/>
            <p:cNvSpPr>
              <a:spLocks noChangeArrowheads="1"/>
            </p:cNvSpPr>
            <p:nvPr/>
          </p:nvSpPr>
          <p:spPr bwMode="auto">
            <a:xfrm>
              <a:off x="1674" y="26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Oval 8"/>
            <p:cNvSpPr>
              <a:spLocks noChangeArrowheads="1"/>
            </p:cNvSpPr>
            <p:nvPr/>
          </p:nvSpPr>
          <p:spPr bwMode="auto">
            <a:xfrm rot="5400000">
              <a:off x="13734" y="26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Oval 9"/>
            <p:cNvSpPr>
              <a:spLocks noChangeArrowheads="1"/>
            </p:cNvSpPr>
            <p:nvPr/>
          </p:nvSpPr>
          <p:spPr bwMode="auto">
            <a:xfrm rot="-5400000">
              <a:off x="9414" y="26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9" name="Group 10"/>
            <p:cNvGrpSpPr/>
            <p:nvPr/>
          </p:nvGrpSpPr>
          <p:grpSpPr bwMode="auto">
            <a:xfrm>
              <a:off x="5094" y="3141"/>
              <a:ext cx="1440" cy="7200"/>
              <a:chOff x="5094" y="3501"/>
              <a:chExt cx="1440" cy="7200"/>
            </a:xfrm>
          </p:grpSpPr>
          <p:sp>
            <p:nvSpPr>
              <p:cNvPr id="17433" name="Oval 11"/>
              <p:cNvSpPr>
                <a:spLocks noChangeArrowheads="1"/>
              </p:cNvSpPr>
              <p:nvPr/>
            </p:nvSpPr>
            <p:spPr bwMode="auto">
              <a:xfrm>
                <a:off x="5094" y="782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Oval 12"/>
              <p:cNvSpPr>
                <a:spLocks noChangeArrowheads="1"/>
              </p:cNvSpPr>
              <p:nvPr/>
            </p:nvSpPr>
            <p:spPr bwMode="auto">
              <a:xfrm>
                <a:off x="5094" y="35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Oval 13"/>
              <p:cNvSpPr>
                <a:spLocks noChangeArrowheads="1"/>
              </p:cNvSpPr>
              <p:nvPr/>
            </p:nvSpPr>
            <p:spPr bwMode="auto">
              <a:xfrm>
                <a:off x="5094" y="6381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11574" y="98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1" name="Group 15"/>
            <p:cNvGrpSpPr/>
            <p:nvPr/>
          </p:nvGrpSpPr>
          <p:grpSpPr bwMode="auto">
            <a:xfrm>
              <a:off x="8154" y="3141"/>
              <a:ext cx="7560" cy="7560"/>
              <a:chOff x="8154" y="3141"/>
              <a:chExt cx="7560" cy="7560"/>
            </a:xfrm>
          </p:grpSpPr>
          <p:sp>
            <p:nvSpPr>
              <p:cNvPr id="17424" name="Oval 16"/>
              <p:cNvSpPr>
                <a:spLocks noChangeArrowheads="1"/>
              </p:cNvSpPr>
              <p:nvPr/>
            </p:nvSpPr>
            <p:spPr bwMode="auto">
              <a:xfrm>
                <a:off x="11214" y="782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Oval 17"/>
              <p:cNvSpPr>
                <a:spLocks noChangeArrowheads="1"/>
              </p:cNvSpPr>
              <p:nvPr/>
            </p:nvSpPr>
            <p:spPr bwMode="auto">
              <a:xfrm>
                <a:off x="11214" y="314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auto">
              <a:xfrm>
                <a:off x="11034" y="6021"/>
                <a:ext cx="1800" cy="1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auto">
              <a:xfrm rot="-5400000">
                <a:off x="8874" y="548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auto">
              <a:xfrm rot="-5400000">
                <a:off x="13554" y="548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auto">
              <a:xfrm rot="-2760618">
                <a:off x="12834" y="71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auto">
              <a:xfrm rot="-8333055">
                <a:off x="9594" y="71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auto">
              <a:xfrm rot="-7902985">
                <a:off x="12834" y="386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auto">
              <a:xfrm rot="-2965216">
                <a:off x="9594" y="386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22" name="Text Box 25"/>
            <p:cNvSpPr txBox="1">
              <a:spLocks noChangeArrowheads="1"/>
            </p:cNvSpPr>
            <p:nvPr/>
          </p:nvSpPr>
          <p:spPr bwMode="auto">
            <a:xfrm>
              <a:off x="2214" y="4941"/>
              <a:ext cx="54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7423" name="Text Box 26"/>
            <p:cNvSpPr txBox="1">
              <a:spLocks noChangeArrowheads="1"/>
            </p:cNvSpPr>
            <p:nvPr/>
          </p:nvSpPr>
          <p:spPr bwMode="auto">
            <a:xfrm>
              <a:off x="13014" y="2421"/>
              <a:ext cx="720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39966" name="AutoShape 30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419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7" name="AutoShape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 animBg="1"/>
      <p:bldP spid="39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13709B-C1BF-49CB-AB1C-7A17B2D3247D}" type="slidenum">
              <a:rPr lang="ru-RU"/>
              <a:t>16</a:t>
            </a:fld>
            <a:endParaRPr lang="ru-RU"/>
          </a:p>
        </p:txBody>
      </p:sp>
      <p:sp>
        <p:nvSpPr>
          <p:cNvPr id="37891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5. Цветник.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Перемещение рисунка в другой документ</a:t>
            </a:r>
          </a:p>
        </p:txBody>
      </p:sp>
      <p:sp>
        <p:nvSpPr>
          <p:cNvPr id="18436" name="AutoShape 6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18437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7898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1092855-AE13-47E3-88D7-6EF1FBA293B1}" type="slidenum">
              <a:rPr lang="ru-RU"/>
              <a:t>17</a:t>
            </a:fld>
            <a:endParaRPr lang="ru-RU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90600" y="457200"/>
            <a:ext cx="7467600" cy="586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60" name="Group 53"/>
          <p:cNvGrpSpPr/>
          <p:nvPr/>
        </p:nvGrpSpPr>
        <p:grpSpPr bwMode="auto">
          <a:xfrm>
            <a:off x="1066800" y="685800"/>
            <a:ext cx="6972300" cy="5029200"/>
            <a:chOff x="672" y="432"/>
            <a:chExt cx="4392" cy="3168"/>
          </a:xfrm>
        </p:grpSpPr>
        <p:grpSp>
          <p:nvGrpSpPr>
            <p:cNvPr id="19463" name="Group 5"/>
            <p:cNvGrpSpPr/>
            <p:nvPr/>
          </p:nvGrpSpPr>
          <p:grpSpPr bwMode="auto">
            <a:xfrm>
              <a:off x="3696" y="528"/>
              <a:ext cx="1368" cy="1296"/>
              <a:chOff x="11394" y="1521"/>
              <a:chExt cx="3420" cy="3240"/>
            </a:xfrm>
          </p:grpSpPr>
          <p:sp>
            <p:nvSpPr>
              <p:cNvPr id="19505" name="AutoShape 6"/>
              <p:cNvSpPr>
                <a:spLocks noChangeArrowheads="1"/>
              </p:cNvSpPr>
              <p:nvPr/>
            </p:nvSpPr>
            <p:spPr bwMode="auto">
              <a:xfrm>
                <a:off x="12294" y="2421"/>
                <a:ext cx="1515" cy="1440"/>
              </a:xfrm>
              <a:prstGeom prst="pentag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AutoShape 7"/>
              <p:cNvSpPr>
                <a:spLocks noChangeArrowheads="1"/>
              </p:cNvSpPr>
              <p:nvPr/>
            </p:nvSpPr>
            <p:spPr bwMode="auto">
              <a:xfrm rot="-4358759">
                <a:off x="11289" y="216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AutoShape 8"/>
              <p:cNvSpPr>
                <a:spLocks noChangeArrowheads="1"/>
              </p:cNvSpPr>
              <p:nvPr/>
            </p:nvSpPr>
            <p:spPr bwMode="auto">
              <a:xfrm rot="-8571518">
                <a:off x="11574" y="33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AutoShape 9"/>
              <p:cNvSpPr>
                <a:spLocks noChangeArrowheads="1"/>
              </p:cNvSpPr>
              <p:nvPr/>
            </p:nvSpPr>
            <p:spPr bwMode="auto">
              <a:xfrm>
                <a:off x="12294" y="15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AutoShape 10"/>
              <p:cNvSpPr>
                <a:spLocks noChangeArrowheads="1"/>
              </p:cNvSpPr>
              <p:nvPr/>
            </p:nvSpPr>
            <p:spPr bwMode="auto">
              <a:xfrm rot="4823698">
                <a:off x="13269" y="216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0" name="AutoShape 11"/>
              <p:cNvSpPr>
                <a:spLocks noChangeArrowheads="1"/>
              </p:cNvSpPr>
              <p:nvPr/>
            </p:nvSpPr>
            <p:spPr bwMode="auto">
              <a:xfrm rot="8710071">
                <a:off x="12834" y="33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4" name="Group 12"/>
            <p:cNvGrpSpPr/>
            <p:nvPr/>
          </p:nvGrpSpPr>
          <p:grpSpPr bwMode="auto">
            <a:xfrm>
              <a:off x="2352" y="1920"/>
              <a:ext cx="1440" cy="1368"/>
              <a:chOff x="8154" y="6201"/>
              <a:chExt cx="3600" cy="3420"/>
            </a:xfrm>
          </p:grpSpPr>
          <p:sp>
            <p:nvSpPr>
              <p:cNvPr id="19499" name="AutoShape 13"/>
              <p:cNvSpPr>
                <a:spLocks noChangeArrowheads="1"/>
              </p:cNvSpPr>
              <p:nvPr/>
            </p:nvSpPr>
            <p:spPr bwMode="auto">
              <a:xfrm rot="-8571518">
                <a:off x="851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AutoShape 14"/>
              <p:cNvSpPr>
                <a:spLocks noChangeArrowheads="1"/>
              </p:cNvSpPr>
              <p:nvPr/>
            </p:nvSpPr>
            <p:spPr bwMode="auto">
              <a:xfrm rot="8710071">
                <a:off x="977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AutoShape 15"/>
              <p:cNvSpPr>
                <a:spLocks noChangeArrowheads="1"/>
              </p:cNvSpPr>
              <p:nvPr/>
            </p:nvSpPr>
            <p:spPr bwMode="auto">
              <a:xfrm rot="4823698">
                <a:off x="1020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2" name="AutoShape 16"/>
              <p:cNvSpPr>
                <a:spLocks noChangeArrowheads="1"/>
              </p:cNvSpPr>
              <p:nvPr/>
            </p:nvSpPr>
            <p:spPr bwMode="auto">
              <a:xfrm>
                <a:off x="9234" y="620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AutoShape 17"/>
              <p:cNvSpPr>
                <a:spLocks noChangeArrowheads="1"/>
              </p:cNvSpPr>
              <p:nvPr/>
            </p:nvSpPr>
            <p:spPr bwMode="auto">
              <a:xfrm rot="-4358759">
                <a:off x="804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4" name="Oval 18"/>
              <p:cNvSpPr>
                <a:spLocks noChangeArrowheads="1"/>
              </p:cNvSpPr>
              <p:nvPr/>
            </p:nvSpPr>
            <p:spPr bwMode="auto">
              <a:xfrm>
                <a:off x="9234" y="7281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5" name="Group 19"/>
            <p:cNvGrpSpPr/>
            <p:nvPr/>
          </p:nvGrpSpPr>
          <p:grpSpPr bwMode="auto">
            <a:xfrm>
              <a:off x="672" y="432"/>
              <a:ext cx="1656" cy="1656"/>
              <a:chOff x="8154" y="3141"/>
              <a:chExt cx="7560" cy="7560"/>
            </a:xfrm>
          </p:grpSpPr>
          <p:sp>
            <p:nvSpPr>
              <p:cNvPr id="19490" name="Oval 20"/>
              <p:cNvSpPr>
                <a:spLocks noChangeArrowheads="1"/>
              </p:cNvSpPr>
              <p:nvPr/>
            </p:nvSpPr>
            <p:spPr bwMode="auto">
              <a:xfrm>
                <a:off x="11214" y="782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Oval 21"/>
              <p:cNvSpPr>
                <a:spLocks noChangeArrowheads="1"/>
              </p:cNvSpPr>
              <p:nvPr/>
            </p:nvSpPr>
            <p:spPr bwMode="auto">
              <a:xfrm>
                <a:off x="11214" y="314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2" name="Oval 22"/>
              <p:cNvSpPr>
                <a:spLocks noChangeArrowheads="1"/>
              </p:cNvSpPr>
              <p:nvPr/>
            </p:nvSpPr>
            <p:spPr bwMode="auto">
              <a:xfrm>
                <a:off x="11034" y="6021"/>
                <a:ext cx="1800" cy="1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3" name="Oval 23"/>
              <p:cNvSpPr>
                <a:spLocks noChangeArrowheads="1"/>
              </p:cNvSpPr>
              <p:nvPr/>
            </p:nvSpPr>
            <p:spPr bwMode="auto">
              <a:xfrm rot="-5400000">
                <a:off x="8874" y="548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4" name="Oval 24"/>
              <p:cNvSpPr>
                <a:spLocks noChangeArrowheads="1"/>
              </p:cNvSpPr>
              <p:nvPr/>
            </p:nvSpPr>
            <p:spPr bwMode="auto">
              <a:xfrm rot="-5400000">
                <a:off x="13554" y="548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Oval 25"/>
              <p:cNvSpPr>
                <a:spLocks noChangeArrowheads="1"/>
              </p:cNvSpPr>
              <p:nvPr/>
            </p:nvSpPr>
            <p:spPr bwMode="auto">
              <a:xfrm rot="-2760618">
                <a:off x="12834" y="71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6" name="Oval 26"/>
              <p:cNvSpPr>
                <a:spLocks noChangeArrowheads="1"/>
              </p:cNvSpPr>
              <p:nvPr/>
            </p:nvSpPr>
            <p:spPr bwMode="auto">
              <a:xfrm rot="-8333055">
                <a:off x="9594" y="71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Oval 27"/>
              <p:cNvSpPr>
                <a:spLocks noChangeArrowheads="1"/>
              </p:cNvSpPr>
              <p:nvPr/>
            </p:nvSpPr>
            <p:spPr bwMode="auto">
              <a:xfrm rot="-7902985">
                <a:off x="12834" y="386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8" name="Oval 28"/>
              <p:cNvSpPr>
                <a:spLocks noChangeArrowheads="1"/>
              </p:cNvSpPr>
              <p:nvPr/>
            </p:nvSpPr>
            <p:spPr bwMode="auto">
              <a:xfrm rot="-2965216">
                <a:off x="9594" y="386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6" name="Group 29"/>
            <p:cNvGrpSpPr/>
            <p:nvPr/>
          </p:nvGrpSpPr>
          <p:grpSpPr bwMode="auto">
            <a:xfrm>
              <a:off x="1296" y="3128"/>
              <a:ext cx="432" cy="410"/>
              <a:chOff x="11394" y="1521"/>
              <a:chExt cx="3420" cy="3240"/>
            </a:xfrm>
          </p:grpSpPr>
          <p:sp>
            <p:nvSpPr>
              <p:cNvPr id="19484" name="AutoShape 30"/>
              <p:cNvSpPr>
                <a:spLocks noChangeArrowheads="1"/>
              </p:cNvSpPr>
              <p:nvPr/>
            </p:nvSpPr>
            <p:spPr bwMode="auto">
              <a:xfrm>
                <a:off x="12294" y="2421"/>
                <a:ext cx="1515" cy="1440"/>
              </a:xfrm>
              <a:prstGeom prst="pentag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AutoShape 31"/>
              <p:cNvSpPr>
                <a:spLocks noChangeArrowheads="1"/>
              </p:cNvSpPr>
              <p:nvPr/>
            </p:nvSpPr>
            <p:spPr bwMode="auto">
              <a:xfrm rot="-4358759">
                <a:off x="11289" y="216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AutoShape 32"/>
              <p:cNvSpPr>
                <a:spLocks noChangeArrowheads="1"/>
              </p:cNvSpPr>
              <p:nvPr/>
            </p:nvSpPr>
            <p:spPr bwMode="auto">
              <a:xfrm rot="-8571518">
                <a:off x="11574" y="33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AutoShape 33"/>
              <p:cNvSpPr>
                <a:spLocks noChangeArrowheads="1"/>
              </p:cNvSpPr>
              <p:nvPr/>
            </p:nvSpPr>
            <p:spPr bwMode="auto">
              <a:xfrm>
                <a:off x="12294" y="15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AutoShape 34"/>
              <p:cNvSpPr>
                <a:spLocks noChangeArrowheads="1"/>
              </p:cNvSpPr>
              <p:nvPr/>
            </p:nvSpPr>
            <p:spPr bwMode="auto">
              <a:xfrm rot="4823698">
                <a:off x="13269" y="216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AutoShape 35"/>
              <p:cNvSpPr>
                <a:spLocks noChangeArrowheads="1"/>
              </p:cNvSpPr>
              <p:nvPr/>
            </p:nvSpPr>
            <p:spPr bwMode="auto">
              <a:xfrm rot="8710071">
                <a:off x="12834" y="332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7" name="Group 36"/>
            <p:cNvGrpSpPr/>
            <p:nvPr/>
          </p:nvGrpSpPr>
          <p:grpSpPr bwMode="auto">
            <a:xfrm>
              <a:off x="4464" y="3168"/>
              <a:ext cx="432" cy="432"/>
              <a:chOff x="8154" y="3141"/>
              <a:chExt cx="7560" cy="7560"/>
            </a:xfrm>
          </p:grpSpPr>
          <p:sp>
            <p:nvSpPr>
              <p:cNvPr id="19475" name="Oval 37"/>
              <p:cNvSpPr>
                <a:spLocks noChangeArrowheads="1"/>
              </p:cNvSpPr>
              <p:nvPr/>
            </p:nvSpPr>
            <p:spPr bwMode="auto">
              <a:xfrm>
                <a:off x="11214" y="782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Oval 38"/>
              <p:cNvSpPr>
                <a:spLocks noChangeArrowheads="1"/>
              </p:cNvSpPr>
              <p:nvPr/>
            </p:nvSpPr>
            <p:spPr bwMode="auto">
              <a:xfrm>
                <a:off x="11214" y="314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Oval 39"/>
              <p:cNvSpPr>
                <a:spLocks noChangeArrowheads="1"/>
              </p:cNvSpPr>
              <p:nvPr/>
            </p:nvSpPr>
            <p:spPr bwMode="auto">
              <a:xfrm>
                <a:off x="11034" y="6021"/>
                <a:ext cx="1800" cy="1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Oval 40"/>
              <p:cNvSpPr>
                <a:spLocks noChangeArrowheads="1"/>
              </p:cNvSpPr>
              <p:nvPr/>
            </p:nvSpPr>
            <p:spPr bwMode="auto">
              <a:xfrm rot="-5400000">
                <a:off x="8874" y="548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Oval 41"/>
              <p:cNvSpPr>
                <a:spLocks noChangeArrowheads="1"/>
              </p:cNvSpPr>
              <p:nvPr/>
            </p:nvSpPr>
            <p:spPr bwMode="auto">
              <a:xfrm rot="-5400000">
                <a:off x="13554" y="548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Oval 42"/>
              <p:cNvSpPr>
                <a:spLocks noChangeArrowheads="1"/>
              </p:cNvSpPr>
              <p:nvPr/>
            </p:nvSpPr>
            <p:spPr bwMode="auto">
              <a:xfrm rot="-2760618">
                <a:off x="12834" y="71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Oval 43"/>
              <p:cNvSpPr>
                <a:spLocks noChangeArrowheads="1"/>
              </p:cNvSpPr>
              <p:nvPr/>
            </p:nvSpPr>
            <p:spPr bwMode="auto">
              <a:xfrm rot="-8333055">
                <a:off x="9594" y="710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Oval 44"/>
              <p:cNvSpPr>
                <a:spLocks noChangeArrowheads="1"/>
              </p:cNvSpPr>
              <p:nvPr/>
            </p:nvSpPr>
            <p:spPr bwMode="auto">
              <a:xfrm rot="-7902985">
                <a:off x="12834" y="386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Oval 45"/>
              <p:cNvSpPr>
                <a:spLocks noChangeArrowheads="1"/>
              </p:cNvSpPr>
              <p:nvPr/>
            </p:nvSpPr>
            <p:spPr bwMode="auto">
              <a:xfrm rot="-2965216">
                <a:off x="9594" y="3861"/>
                <a:ext cx="1440" cy="28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8" name="Group 46"/>
            <p:cNvGrpSpPr/>
            <p:nvPr/>
          </p:nvGrpSpPr>
          <p:grpSpPr bwMode="auto">
            <a:xfrm>
              <a:off x="2952" y="824"/>
              <a:ext cx="432" cy="411"/>
              <a:chOff x="8154" y="6201"/>
              <a:chExt cx="3600" cy="3420"/>
            </a:xfrm>
          </p:grpSpPr>
          <p:sp>
            <p:nvSpPr>
              <p:cNvPr id="19469" name="AutoShape 47"/>
              <p:cNvSpPr>
                <a:spLocks noChangeArrowheads="1"/>
              </p:cNvSpPr>
              <p:nvPr/>
            </p:nvSpPr>
            <p:spPr bwMode="auto">
              <a:xfrm rot="-8571518">
                <a:off x="851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AutoShape 48"/>
              <p:cNvSpPr>
                <a:spLocks noChangeArrowheads="1"/>
              </p:cNvSpPr>
              <p:nvPr/>
            </p:nvSpPr>
            <p:spPr bwMode="auto">
              <a:xfrm rot="8710071">
                <a:off x="977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AutoShape 49"/>
              <p:cNvSpPr>
                <a:spLocks noChangeArrowheads="1"/>
              </p:cNvSpPr>
              <p:nvPr/>
            </p:nvSpPr>
            <p:spPr bwMode="auto">
              <a:xfrm rot="4823698">
                <a:off x="1020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AutoShape 50"/>
              <p:cNvSpPr>
                <a:spLocks noChangeArrowheads="1"/>
              </p:cNvSpPr>
              <p:nvPr/>
            </p:nvSpPr>
            <p:spPr bwMode="auto">
              <a:xfrm>
                <a:off x="9234" y="620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AutoShape 51"/>
              <p:cNvSpPr>
                <a:spLocks noChangeArrowheads="1"/>
              </p:cNvSpPr>
              <p:nvPr/>
            </p:nvSpPr>
            <p:spPr bwMode="auto">
              <a:xfrm rot="-4358759">
                <a:off x="804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4" name="Oval 52"/>
              <p:cNvSpPr>
                <a:spLocks noChangeArrowheads="1"/>
              </p:cNvSpPr>
              <p:nvPr/>
            </p:nvSpPr>
            <p:spPr bwMode="auto">
              <a:xfrm>
                <a:off x="9234" y="7281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017" name="AutoShape 5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038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8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7" grpId="0" animBg="1"/>
      <p:bldP spid="410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593E22C-7828-4696-A153-F9398EED3818}" type="slidenum">
              <a:rPr lang="ru-RU"/>
              <a:t>18</a:t>
            </a:fld>
            <a:endParaRPr lang="ru-RU"/>
          </a:p>
        </p:txBody>
      </p:sp>
      <p:sp>
        <p:nvSpPr>
          <p:cNvPr id="32770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Цвет</a:t>
            </a:r>
          </a:p>
        </p:txBody>
      </p:sp>
      <p:sp>
        <p:nvSpPr>
          <p:cNvPr id="32771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6. Цветник-2.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Фон рисунка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Сохранение изменённого рисунка</a:t>
            </a:r>
          </a:p>
        </p:txBody>
      </p:sp>
      <p:sp>
        <p:nvSpPr>
          <p:cNvPr id="20485" name="AutoShape 6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7086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endParaRPr lang="ru-RU" sz="600">
              <a:latin typeface="Times New Roman" pitchFamily="18" charset="0"/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20486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2778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E1BE7EB-8B8F-417E-B92A-1398E684C954}" type="slidenum">
              <a:rPr lang="ru-RU"/>
              <a:t>19</a:t>
            </a:fld>
            <a:endParaRPr lang="ru-RU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5715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508" name="Group 6"/>
          <p:cNvGrpSpPr/>
          <p:nvPr/>
        </p:nvGrpSpPr>
        <p:grpSpPr bwMode="auto">
          <a:xfrm>
            <a:off x="5791200" y="838200"/>
            <a:ext cx="2171700" cy="2057400"/>
            <a:chOff x="11394" y="1521"/>
            <a:chExt cx="3420" cy="3240"/>
          </a:xfrm>
        </p:grpSpPr>
        <p:sp>
          <p:nvSpPr>
            <p:cNvPr id="21552" name="AutoShape 7"/>
            <p:cNvSpPr>
              <a:spLocks noChangeArrowheads="1"/>
            </p:cNvSpPr>
            <p:nvPr/>
          </p:nvSpPr>
          <p:spPr bwMode="auto">
            <a:xfrm>
              <a:off x="12294" y="2421"/>
              <a:ext cx="1515" cy="1440"/>
            </a:xfrm>
            <a:prstGeom prst="pentagon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AutoShape 8"/>
            <p:cNvSpPr>
              <a:spLocks noChangeArrowheads="1"/>
            </p:cNvSpPr>
            <p:nvPr/>
          </p:nvSpPr>
          <p:spPr bwMode="auto">
            <a:xfrm rot="-4358759">
              <a:off x="11289" y="216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AutoShape 9"/>
            <p:cNvSpPr>
              <a:spLocks noChangeArrowheads="1"/>
            </p:cNvSpPr>
            <p:nvPr/>
          </p:nvSpPr>
          <p:spPr bwMode="auto">
            <a:xfrm rot="-8571518">
              <a:off x="11574" y="332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AutoShape 10"/>
            <p:cNvSpPr>
              <a:spLocks noChangeArrowheads="1"/>
            </p:cNvSpPr>
            <p:nvPr/>
          </p:nvSpPr>
          <p:spPr bwMode="auto">
            <a:xfrm>
              <a:off x="12294" y="152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AutoShape 11"/>
            <p:cNvSpPr>
              <a:spLocks noChangeArrowheads="1"/>
            </p:cNvSpPr>
            <p:nvPr/>
          </p:nvSpPr>
          <p:spPr bwMode="auto">
            <a:xfrm rot="4823698">
              <a:off x="13269" y="216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AutoShape 12"/>
            <p:cNvSpPr>
              <a:spLocks noChangeArrowheads="1"/>
            </p:cNvSpPr>
            <p:nvPr/>
          </p:nvSpPr>
          <p:spPr bwMode="auto">
            <a:xfrm rot="8710071">
              <a:off x="12834" y="332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09" name="Group 13"/>
          <p:cNvGrpSpPr/>
          <p:nvPr/>
        </p:nvGrpSpPr>
        <p:grpSpPr bwMode="auto">
          <a:xfrm>
            <a:off x="3657600" y="3048000"/>
            <a:ext cx="2286000" cy="2171700"/>
            <a:chOff x="8154" y="6201"/>
            <a:chExt cx="3600" cy="3420"/>
          </a:xfrm>
        </p:grpSpPr>
        <p:sp>
          <p:nvSpPr>
            <p:cNvPr id="21546" name="AutoShape 14"/>
            <p:cNvSpPr>
              <a:spLocks noChangeArrowheads="1"/>
            </p:cNvSpPr>
            <p:nvPr/>
          </p:nvSpPr>
          <p:spPr bwMode="auto">
            <a:xfrm rot="-8571518">
              <a:off x="8514" y="818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AutoShape 15"/>
            <p:cNvSpPr>
              <a:spLocks noChangeArrowheads="1"/>
            </p:cNvSpPr>
            <p:nvPr/>
          </p:nvSpPr>
          <p:spPr bwMode="auto">
            <a:xfrm rot="8710071">
              <a:off x="9774" y="818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AutoShape 16"/>
            <p:cNvSpPr>
              <a:spLocks noChangeArrowheads="1"/>
            </p:cNvSpPr>
            <p:nvPr/>
          </p:nvSpPr>
          <p:spPr bwMode="auto">
            <a:xfrm rot="4823698">
              <a:off x="10209" y="702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AutoShape 17"/>
            <p:cNvSpPr>
              <a:spLocks noChangeArrowheads="1"/>
            </p:cNvSpPr>
            <p:nvPr/>
          </p:nvSpPr>
          <p:spPr bwMode="auto">
            <a:xfrm>
              <a:off x="9234" y="620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AutoShape 18"/>
            <p:cNvSpPr>
              <a:spLocks noChangeArrowheads="1"/>
            </p:cNvSpPr>
            <p:nvPr/>
          </p:nvSpPr>
          <p:spPr bwMode="auto">
            <a:xfrm rot="-4358759">
              <a:off x="8049" y="702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Oval 19"/>
            <p:cNvSpPr>
              <a:spLocks noChangeArrowheads="1"/>
            </p:cNvSpPr>
            <p:nvPr/>
          </p:nvSpPr>
          <p:spPr bwMode="auto">
            <a:xfrm>
              <a:off x="9234" y="7281"/>
              <a:ext cx="1440" cy="1440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0" name="Group 20"/>
          <p:cNvGrpSpPr/>
          <p:nvPr/>
        </p:nvGrpSpPr>
        <p:grpSpPr bwMode="auto">
          <a:xfrm>
            <a:off x="990600" y="685800"/>
            <a:ext cx="2628900" cy="2628900"/>
            <a:chOff x="8154" y="3141"/>
            <a:chExt cx="7560" cy="7560"/>
          </a:xfrm>
        </p:grpSpPr>
        <p:sp>
          <p:nvSpPr>
            <p:cNvPr id="21537" name="Oval 21"/>
            <p:cNvSpPr>
              <a:spLocks noChangeArrowheads="1"/>
            </p:cNvSpPr>
            <p:nvPr/>
          </p:nvSpPr>
          <p:spPr bwMode="auto">
            <a:xfrm>
              <a:off x="11214" y="782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Oval 22"/>
            <p:cNvSpPr>
              <a:spLocks noChangeArrowheads="1"/>
            </p:cNvSpPr>
            <p:nvPr/>
          </p:nvSpPr>
          <p:spPr bwMode="auto">
            <a:xfrm>
              <a:off x="11214" y="314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Oval 23"/>
            <p:cNvSpPr>
              <a:spLocks noChangeArrowheads="1"/>
            </p:cNvSpPr>
            <p:nvPr/>
          </p:nvSpPr>
          <p:spPr bwMode="auto">
            <a:xfrm>
              <a:off x="11034" y="6021"/>
              <a:ext cx="1800" cy="1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Oval 24"/>
            <p:cNvSpPr>
              <a:spLocks noChangeArrowheads="1"/>
            </p:cNvSpPr>
            <p:nvPr/>
          </p:nvSpPr>
          <p:spPr bwMode="auto">
            <a:xfrm rot="-5400000">
              <a:off x="8874" y="548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Oval 25"/>
            <p:cNvSpPr>
              <a:spLocks noChangeArrowheads="1"/>
            </p:cNvSpPr>
            <p:nvPr/>
          </p:nvSpPr>
          <p:spPr bwMode="auto">
            <a:xfrm rot="-5400000">
              <a:off x="13554" y="548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Oval 26"/>
            <p:cNvSpPr>
              <a:spLocks noChangeArrowheads="1"/>
            </p:cNvSpPr>
            <p:nvPr/>
          </p:nvSpPr>
          <p:spPr bwMode="auto">
            <a:xfrm rot="-2760618">
              <a:off x="12834" y="710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Oval 27"/>
            <p:cNvSpPr>
              <a:spLocks noChangeArrowheads="1"/>
            </p:cNvSpPr>
            <p:nvPr/>
          </p:nvSpPr>
          <p:spPr bwMode="auto">
            <a:xfrm rot="-8333055">
              <a:off x="9594" y="710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Oval 28"/>
            <p:cNvSpPr>
              <a:spLocks noChangeArrowheads="1"/>
            </p:cNvSpPr>
            <p:nvPr/>
          </p:nvSpPr>
          <p:spPr bwMode="auto">
            <a:xfrm rot="-7902985">
              <a:off x="12834" y="386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Oval 29"/>
            <p:cNvSpPr>
              <a:spLocks noChangeArrowheads="1"/>
            </p:cNvSpPr>
            <p:nvPr/>
          </p:nvSpPr>
          <p:spPr bwMode="auto">
            <a:xfrm rot="-2965216">
              <a:off x="9594" y="3861"/>
              <a:ext cx="144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1" name="Group 30"/>
          <p:cNvGrpSpPr/>
          <p:nvPr/>
        </p:nvGrpSpPr>
        <p:grpSpPr bwMode="auto">
          <a:xfrm>
            <a:off x="1981200" y="4965700"/>
            <a:ext cx="685800" cy="650875"/>
            <a:chOff x="11394" y="1521"/>
            <a:chExt cx="3420" cy="3240"/>
          </a:xfrm>
        </p:grpSpPr>
        <p:sp>
          <p:nvSpPr>
            <p:cNvPr id="21531" name="AutoShape 31"/>
            <p:cNvSpPr>
              <a:spLocks noChangeArrowheads="1"/>
            </p:cNvSpPr>
            <p:nvPr/>
          </p:nvSpPr>
          <p:spPr bwMode="auto">
            <a:xfrm>
              <a:off x="12294" y="2421"/>
              <a:ext cx="1515" cy="1440"/>
            </a:xfrm>
            <a:prstGeom prst="pentagon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AutoShape 32"/>
            <p:cNvSpPr>
              <a:spLocks noChangeArrowheads="1"/>
            </p:cNvSpPr>
            <p:nvPr/>
          </p:nvSpPr>
          <p:spPr bwMode="auto">
            <a:xfrm rot="-4358759">
              <a:off x="11289" y="216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AutoShape 33"/>
            <p:cNvSpPr>
              <a:spLocks noChangeArrowheads="1"/>
            </p:cNvSpPr>
            <p:nvPr/>
          </p:nvSpPr>
          <p:spPr bwMode="auto">
            <a:xfrm rot="-8571518">
              <a:off x="11574" y="332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AutoShape 34"/>
            <p:cNvSpPr>
              <a:spLocks noChangeArrowheads="1"/>
            </p:cNvSpPr>
            <p:nvPr/>
          </p:nvSpPr>
          <p:spPr bwMode="auto">
            <a:xfrm>
              <a:off x="12294" y="152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AutoShape 35"/>
            <p:cNvSpPr>
              <a:spLocks noChangeArrowheads="1"/>
            </p:cNvSpPr>
            <p:nvPr/>
          </p:nvSpPr>
          <p:spPr bwMode="auto">
            <a:xfrm rot="4823698">
              <a:off x="13269" y="216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AutoShape 36"/>
            <p:cNvSpPr>
              <a:spLocks noChangeArrowheads="1"/>
            </p:cNvSpPr>
            <p:nvPr/>
          </p:nvSpPr>
          <p:spPr bwMode="auto">
            <a:xfrm rot="8710071">
              <a:off x="12834" y="332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2" name="Group 37"/>
          <p:cNvGrpSpPr/>
          <p:nvPr/>
        </p:nvGrpSpPr>
        <p:grpSpPr bwMode="auto">
          <a:xfrm>
            <a:off x="7010400" y="5029200"/>
            <a:ext cx="685800" cy="685800"/>
            <a:chOff x="8154" y="3141"/>
            <a:chExt cx="7560" cy="7560"/>
          </a:xfrm>
        </p:grpSpPr>
        <p:sp>
          <p:nvSpPr>
            <p:cNvPr id="21522" name="Oval 38"/>
            <p:cNvSpPr>
              <a:spLocks noChangeArrowheads="1"/>
            </p:cNvSpPr>
            <p:nvPr/>
          </p:nvSpPr>
          <p:spPr bwMode="auto">
            <a:xfrm>
              <a:off x="11214" y="782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Oval 39"/>
            <p:cNvSpPr>
              <a:spLocks noChangeArrowheads="1"/>
            </p:cNvSpPr>
            <p:nvPr/>
          </p:nvSpPr>
          <p:spPr bwMode="auto">
            <a:xfrm>
              <a:off x="11214" y="314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Oval 40"/>
            <p:cNvSpPr>
              <a:spLocks noChangeArrowheads="1"/>
            </p:cNvSpPr>
            <p:nvPr/>
          </p:nvSpPr>
          <p:spPr bwMode="auto">
            <a:xfrm>
              <a:off x="11034" y="6021"/>
              <a:ext cx="1800" cy="18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Oval 41"/>
            <p:cNvSpPr>
              <a:spLocks noChangeArrowheads="1"/>
            </p:cNvSpPr>
            <p:nvPr/>
          </p:nvSpPr>
          <p:spPr bwMode="auto">
            <a:xfrm rot="-5400000">
              <a:off x="8874" y="548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Oval 42"/>
            <p:cNvSpPr>
              <a:spLocks noChangeArrowheads="1"/>
            </p:cNvSpPr>
            <p:nvPr/>
          </p:nvSpPr>
          <p:spPr bwMode="auto">
            <a:xfrm rot="-5400000">
              <a:off x="13554" y="548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Oval 43"/>
            <p:cNvSpPr>
              <a:spLocks noChangeArrowheads="1"/>
            </p:cNvSpPr>
            <p:nvPr/>
          </p:nvSpPr>
          <p:spPr bwMode="auto">
            <a:xfrm rot="-2760618">
              <a:off x="12834" y="710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Oval 44"/>
            <p:cNvSpPr>
              <a:spLocks noChangeArrowheads="1"/>
            </p:cNvSpPr>
            <p:nvPr/>
          </p:nvSpPr>
          <p:spPr bwMode="auto">
            <a:xfrm rot="-8333055">
              <a:off x="9594" y="710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Oval 45"/>
            <p:cNvSpPr>
              <a:spLocks noChangeArrowheads="1"/>
            </p:cNvSpPr>
            <p:nvPr/>
          </p:nvSpPr>
          <p:spPr bwMode="auto">
            <a:xfrm rot="-7902985">
              <a:off x="12834" y="386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Oval 46"/>
            <p:cNvSpPr>
              <a:spLocks noChangeArrowheads="1"/>
            </p:cNvSpPr>
            <p:nvPr/>
          </p:nvSpPr>
          <p:spPr bwMode="auto">
            <a:xfrm rot="-2965216">
              <a:off x="9594" y="3861"/>
              <a:ext cx="1440" cy="28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3" name="Group 47"/>
          <p:cNvGrpSpPr/>
          <p:nvPr/>
        </p:nvGrpSpPr>
        <p:grpSpPr bwMode="auto">
          <a:xfrm>
            <a:off x="4610100" y="1308100"/>
            <a:ext cx="685800" cy="652463"/>
            <a:chOff x="8154" y="6201"/>
            <a:chExt cx="3600" cy="3420"/>
          </a:xfrm>
        </p:grpSpPr>
        <p:sp>
          <p:nvSpPr>
            <p:cNvPr id="21516" name="AutoShape 48"/>
            <p:cNvSpPr>
              <a:spLocks noChangeArrowheads="1"/>
            </p:cNvSpPr>
            <p:nvPr/>
          </p:nvSpPr>
          <p:spPr bwMode="auto">
            <a:xfrm rot="-8571518">
              <a:off x="8514" y="818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AutoShape 49"/>
            <p:cNvSpPr>
              <a:spLocks noChangeArrowheads="1"/>
            </p:cNvSpPr>
            <p:nvPr/>
          </p:nvSpPr>
          <p:spPr bwMode="auto">
            <a:xfrm rot="8710071">
              <a:off x="9774" y="818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AutoShape 50"/>
            <p:cNvSpPr>
              <a:spLocks noChangeArrowheads="1"/>
            </p:cNvSpPr>
            <p:nvPr/>
          </p:nvSpPr>
          <p:spPr bwMode="auto">
            <a:xfrm rot="4823698">
              <a:off x="10209" y="702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AutoShape 51"/>
            <p:cNvSpPr>
              <a:spLocks noChangeArrowheads="1"/>
            </p:cNvSpPr>
            <p:nvPr/>
          </p:nvSpPr>
          <p:spPr bwMode="auto">
            <a:xfrm>
              <a:off x="9234" y="620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AutoShape 52"/>
            <p:cNvSpPr>
              <a:spLocks noChangeArrowheads="1"/>
            </p:cNvSpPr>
            <p:nvPr/>
          </p:nvSpPr>
          <p:spPr bwMode="auto">
            <a:xfrm rot="-4358759">
              <a:off x="8049" y="7026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Oval 53"/>
            <p:cNvSpPr>
              <a:spLocks noChangeArrowheads="1"/>
            </p:cNvSpPr>
            <p:nvPr/>
          </p:nvSpPr>
          <p:spPr bwMode="auto">
            <a:xfrm>
              <a:off x="9234" y="7281"/>
              <a:ext cx="1440" cy="14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65" name="AutoShape 5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886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66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00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5" grpId="0" animBg="1"/>
      <p:bldP spid="430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ECAFFB6-A9A8-4B6E-8F13-6E0796E04223}" type="slidenum">
              <a:rPr lang="ru-RU"/>
              <a:t>2</a:t>
            </a:fld>
            <a:endParaRPr lang="ru-RU"/>
          </a:p>
        </p:txBody>
      </p:sp>
      <p:sp>
        <p:nvSpPr>
          <p:cNvPr id="12290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Содержание</a:t>
            </a:r>
          </a:p>
        </p:txBody>
      </p:sp>
      <p:sp>
        <p:nvSpPr>
          <p:cNvPr id="12291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905000"/>
            <a:ext cx="73421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1" action="ppaction://hlinksldjump"/>
              </a:rPr>
              <a:t>Возможности использования данной работы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2" action="ppaction://hlinksldjump"/>
              </a:rPr>
              <a:t>Цели и задачи курса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3" action="ppaction://hlinksldjump"/>
              </a:rPr>
              <a:t>Общие сведения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4" action="ppaction://hlinksldjump"/>
              </a:rPr>
              <a:t>Действия с автофигурами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5" action="ppaction://hlinksldjump"/>
              </a:rPr>
              <a:t>Цвет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6" action="ppaction://hlinksldjump"/>
              </a:rPr>
              <a:t>Линии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7" action="ppaction://hlinksldjump"/>
              </a:rPr>
              <a:t>Градиент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8" action="ppaction://hlinksldjump"/>
              </a:rPr>
              <a:t>Создание и изменение контуров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9" action="ppaction://hlinksldjump"/>
              </a:rPr>
              <a:t>Двухцветный узор. Текстура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10" action="ppaction://hlinksldjump"/>
              </a:rPr>
              <a:t>Объём </a:t>
            </a:r>
            <a:endParaRPr lang="ru-RU" sz="2400" smtClean="0">
              <a:solidFill>
                <a:srgbClr val="993300"/>
              </a:solidFill>
              <a:hlinkClick r:id="rId11" action="ppaction://hlinkfile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12" action="ppaction://hlinksldjump"/>
              </a:rPr>
              <a:t>Тень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13" action="ppaction://hlinksldjump"/>
              </a:rPr>
              <a:t>Работы учащихся</a:t>
            </a:r>
            <a:endParaRPr lang="ru-RU" sz="240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rgbClr val="993300"/>
                </a:solidFill>
                <a:hlinkClick r:id="rId14" action="ppaction://hlinksldjump"/>
              </a:rPr>
              <a:t>Литература</a:t>
            </a:r>
            <a:endParaRPr lang="ru-RU" sz="2400" smtClean="0">
              <a:solidFill>
                <a:srgbClr val="993300"/>
              </a:solidFill>
            </a:endParaRPr>
          </a:p>
        </p:txBody>
      </p:sp>
      <p:sp>
        <p:nvSpPr>
          <p:cNvPr id="12300" name="AutoShape 1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724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2CFF1FF-451C-4555-9A78-250964CE04F5}" type="slidenum">
              <a:rPr lang="ru-RU"/>
              <a:t>20</a:t>
            </a:fld>
            <a:endParaRPr lang="ru-RU"/>
          </a:p>
        </p:txBody>
      </p:sp>
      <p:sp>
        <p:nvSpPr>
          <p:cNvPr id="33795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7. Воздушная перспектива.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Цвет заливки (спектр)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22532" name="AutoShape 5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7010400" y="59436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993300"/>
                </a:solidFill>
              </a:rPr>
              <a:t>Инструкция</a:t>
            </a:r>
          </a:p>
        </p:txBody>
      </p:sp>
      <p:pic>
        <p:nvPicPr>
          <p:cNvPr id="22533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80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A2411A8-B9E6-4E7E-A1CF-E177A74968BA}" type="slidenum">
              <a:rPr lang="ru-RU"/>
              <a:t>21</a:t>
            </a:fld>
            <a:endParaRPr lang="ru-RU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62000" y="457200"/>
            <a:ext cx="7848600" cy="579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56" name="Group 5"/>
          <p:cNvGrpSpPr/>
          <p:nvPr/>
        </p:nvGrpSpPr>
        <p:grpSpPr bwMode="auto">
          <a:xfrm>
            <a:off x="990600" y="1066800"/>
            <a:ext cx="7543800" cy="3962400"/>
            <a:chOff x="954" y="981"/>
            <a:chExt cx="14944" cy="7740"/>
          </a:xfrm>
        </p:grpSpPr>
        <p:sp>
          <p:nvSpPr>
            <p:cNvPr id="23559" name="AutoShape 6"/>
            <p:cNvSpPr>
              <a:spLocks noChangeArrowheads="1"/>
            </p:cNvSpPr>
            <p:nvPr/>
          </p:nvSpPr>
          <p:spPr bwMode="auto">
            <a:xfrm>
              <a:off x="954" y="4581"/>
              <a:ext cx="3116" cy="4140"/>
            </a:xfrm>
            <a:prstGeom prst="can">
              <a:avLst>
                <a:gd name="adj" fmla="val 33216"/>
              </a:avLst>
            </a:prstGeom>
            <a:solidFill>
              <a:srgbClr val="0B551E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AutoShape 7"/>
            <p:cNvSpPr>
              <a:spLocks noChangeArrowheads="1"/>
            </p:cNvSpPr>
            <p:nvPr/>
          </p:nvSpPr>
          <p:spPr bwMode="auto">
            <a:xfrm>
              <a:off x="4914" y="3681"/>
              <a:ext cx="2575" cy="3420"/>
            </a:xfrm>
            <a:prstGeom prst="can">
              <a:avLst>
                <a:gd name="adj" fmla="val 33204"/>
              </a:avLst>
            </a:prstGeom>
            <a:solidFill>
              <a:srgbClr val="0D6725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AutoShape 8"/>
            <p:cNvSpPr>
              <a:spLocks noChangeArrowheads="1"/>
            </p:cNvSpPr>
            <p:nvPr/>
          </p:nvSpPr>
          <p:spPr bwMode="auto">
            <a:xfrm>
              <a:off x="8334" y="2961"/>
              <a:ext cx="2168" cy="2880"/>
            </a:xfrm>
            <a:prstGeom prst="can">
              <a:avLst>
                <a:gd name="adj" fmla="val 33210"/>
              </a:avLst>
            </a:prstGeom>
            <a:solidFill>
              <a:srgbClr val="107E2D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AutoShape 9"/>
            <p:cNvSpPr>
              <a:spLocks noChangeArrowheads="1"/>
            </p:cNvSpPr>
            <p:nvPr/>
          </p:nvSpPr>
          <p:spPr bwMode="auto">
            <a:xfrm>
              <a:off x="10854" y="2421"/>
              <a:ext cx="1761" cy="2340"/>
            </a:xfrm>
            <a:prstGeom prst="can">
              <a:avLst>
                <a:gd name="adj" fmla="val 33220"/>
              </a:avLst>
            </a:prstGeom>
            <a:solidFill>
              <a:srgbClr val="15A33A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AutoShape 10"/>
            <p:cNvSpPr>
              <a:spLocks noChangeArrowheads="1"/>
            </p:cNvSpPr>
            <p:nvPr/>
          </p:nvSpPr>
          <p:spPr bwMode="auto">
            <a:xfrm>
              <a:off x="13014" y="1521"/>
              <a:ext cx="1440" cy="1913"/>
            </a:xfrm>
            <a:prstGeom prst="can">
              <a:avLst>
                <a:gd name="adj" fmla="val 33212"/>
              </a:avLst>
            </a:prstGeom>
            <a:solidFill>
              <a:srgbClr val="53DB87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AutoShape 11"/>
            <p:cNvSpPr>
              <a:spLocks noChangeArrowheads="1"/>
            </p:cNvSpPr>
            <p:nvPr/>
          </p:nvSpPr>
          <p:spPr bwMode="auto">
            <a:xfrm>
              <a:off x="14814" y="981"/>
              <a:ext cx="1084" cy="1440"/>
            </a:xfrm>
            <a:prstGeom prst="can">
              <a:avLst>
                <a:gd name="adj" fmla="val 33210"/>
              </a:avLst>
            </a:prstGeom>
            <a:solidFill>
              <a:srgbClr val="ADF5BB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99" name="AutoShape 1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F413CB-B132-409E-8896-25E4A73D00BE}" type="slidenum">
              <a:rPr lang="ru-RU"/>
              <a:t>22</a:t>
            </a:fld>
            <a:endParaRPr lang="ru-RU"/>
          </a:p>
        </p:txBody>
      </p:sp>
      <p:sp>
        <p:nvSpPr>
          <p:cNvPr id="34818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Линии</a:t>
            </a:r>
          </a:p>
        </p:txBody>
      </p:sp>
      <p:sp>
        <p:nvSpPr>
          <p:cNvPr id="34819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CC0066"/>
                </a:solidFill>
              </a:rPr>
              <a:t>	</a:t>
            </a:r>
            <a:r>
              <a:rPr lang="ru-RU" smtClean="0">
                <a:solidFill>
                  <a:srgbClr val="993300"/>
                </a:solidFill>
              </a:rPr>
              <a:t>Упражнение 8. Котёнок.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Цвет линий</a:t>
            </a:r>
          </a:p>
        </p:txBody>
      </p:sp>
      <p:sp>
        <p:nvSpPr>
          <p:cNvPr id="24581" name="AutoShape 6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6781800" y="59436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24582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482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42CA71D-308F-4224-A94B-6CF68B500BEF}" type="slidenum">
              <a:rPr lang="ru-RU"/>
              <a:t>23</a:t>
            </a:fld>
            <a:endParaRPr lang="ru-RU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62000" y="381000"/>
            <a:ext cx="7620000" cy="586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04" name="Group 5"/>
          <p:cNvGrpSpPr/>
          <p:nvPr/>
        </p:nvGrpSpPr>
        <p:grpSpPr bwMode="auto">
          <a:xfrm>
            <a:off x="4876800" y="609600"/>
            <a:ext cx="3086100" cy="3432175"/>
            <a:chOff x="3681" y="9410"/>
            <a:chExt cx="4860" cy="5404"/>
          </a:xfrm>
        </p:grpSpPr>
        <p:sp>
          <p:nvSpPr>
            <p:cNvPr id="25640" name="Oval 6"/>
            <p:cNvSpPr>
              <a:spLocks noChangeArrowheads="1"/>
            </p:cNvSpPr>
            <p:nvPr/>
          </p:nvSpPr>
          <p:spPr bwMode="auto">
            <a:xfrm rot="646760">
              <a:off x="6201" y="11394"/>
              <a:ext cx="1620" cy="216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Oval 7"/>
            <p:cNvSpPr>
              <a:spLocks noChangeArrowheads="1"/>
            </p:cNvSpPr>
            <p:nvPr/>
          </p:nvSpPr>
          <p:spPr bwMode="auto">
            <a:xfrm>
              <a:off x="4401" y="11574"/>
              <a:ext cx="252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2" name="Oval 8"/>
            <p:cNvSpPr>
              <a:spLocks noChangeArrowheads="1"/>
            </p:cNvSpPr>
            <p:nvPr/>
          </p:nvSpPr>
          <p:spPr bwMode="auto">
            <a:xfrm>
              <a:off x="3681" y="11754"/>
              <a:ext cx="1980" cy="198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Oval 9"/>
            <p:cNvSpPr>
              <a:spLocks noChangeArrowheads="1"/>
            </p:cNvSpPr>
            <p:nvPr/>
          </p:nvSpPr>
          <p:spPr bwMode="auto">
            <a:xfrm>
              <a:off x="3681" y="10134"/>
              <a:ext cx="720" cy="23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Oval 10"/>
            <p:cNvSpPr>
              <a:spLocks noChangeArrowheads="1"/>
            </p:cNvSpPr>
            <p:nvPr/>
          </p:nvSpPr>
          <p:spPr bwMode="auto">
            <a:xfrm>
              <a:off x="7461" y="1409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5" name="Oval 11"/>
            <p:cNvSpPr>
              <a:spLocks noChangeArrowheads="1"/>
            </p:cNvSpPr>
            <p:nvPr/>
          </p:nvSpPr>
          <p:spPr bwMode="auto">
            <a:xfrm>
              <a:off x="6561" y="1409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Oval 12"/>
            <p:cNvSpPr>
              <a:spLocks noChangeArrowheads="1"/>
            </p:cNvSpPr>
            <p:nvPr/>
          </p:nvSpPr>
          <p:spPr bwMode="auto">
            <a:xfrm>
              <a:off x="4041" y="1427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7" name="Oval 13"/>
            <p:cNvSpPr>
              <a:spLocks noChangeArrowheads="1"/>
            </p:cNvSpPr>
            <p:nvPr/>
          </p:nvSpPr>
          <p:spPr bwMode="auto">
            <a:xfrm>
              <a:off x="4761" y="1427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8" name="Oval 14"/>
            <p:cNvSpPr>
              <a:spLocks noChangeArrowheads="1"/>
            </p:cNvSpPr>
            <p:nvPr/>
          </p:nvSpPr>
          <p:spPr bwMode="auto">
            <a:xfrm rot="-1007262">
              <a:off x="4401" y="13014"/>
              <a:ext cx="54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9" name="Oval 15"/>
            <p:cNvSpPr>
              <a:spLocks noChangeArrowheads="1"/>
            </p:cNvSpPr>
            <p:nvPr/>
          </p:nvSpPr>
          <p:spPr bwMode="auto">
            <a:xfrm rot="-869061">
              <a:off x="3681" y="13374"/>
              <a:ext cx="540" cy="14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0" name="Oval 16"/>
            <p:cNvSpPr>
              <a:spLocks noChangeArrowheads="1"/>
            </p:cNvSpPr>
            <p:nvPr/>
          </p:nvSpPr>
          <p:spPr bwMode="auto">
            <a:xfrm rot="-791820">
              <a:off x="6201" y="12834"/>
              <a:ext cx="54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1" name="Oval 17"/>
            <p:cNvSpPr>
              <a:spLocks noChangeArrowheads="1"/>
            </p:cNvSpPr>
            <p:nvPr/>
          </p:nvSpPr>
          <p:spPr bwMode="auto">
            <a:xfrm rot="-778651">
              <a:off x="7101" y="12834"/>
              <a:ext cx="54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2" name="Oval 18"/>
            <p:cNvSpPr>
              <a:spLocks noChangeArrowheads="1"/>
            </p:cNvSpPr>
            <p:nvPr/>
          </p:nvSpPr>
          <p:spPr bwMode="auto">
            <a:xfrm>
              <a:off x="3681" y="13194"/>
              <a:ext cx="720" cy="72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3" name="Oval 19"/>
            <p:cNvSpPr>
              <a:spLocks noChangeArrowheads="1"/>
            </p:cNvSpPr>
            <p:nvPr/>
          </p:nvSpPr>
          <p:spPr bwMode="auto">
            <a:xfrm>
              <a:off x="6578" y="11213"/>
              <a:ext cx="900" cy="18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4" name="Oval 20"/>
            <p:cNvSpPr>
              <a:spLocks noChangeArrowheads="1"/>
            </p:cNvSpPr>
            <p:nvPr/>
          </p:nvSpPr>
          <p:spPr bwMode="auto">
            <a:xfrm>
              <a:off x="6021" y="9774"/>
              <a:ext cx="2160" cy="198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5" name="Line 21"/>
            <p:cNvSpPr>
              <a:spLocks noChangeShapeType="1"/>
            </p:cNvSpPr>
            <p:nvPr/>
          </p:nvSpPr>
          <p:spPr bwMode="auto">
            <a:xfrm flipV="1">
              <a:off x="7281" y="10674"/>
              <a:ext cx="12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6" name="Line 22"/>
            <p:cNvSpPr>
              <a:spLocks noChangeShapeType="1"/>
            </p:cNvSpPr>
            <p:nvPr/>
          </p:nvSpPr>
          <p:spPr bwMode="auto">
            <a:xfrm>
              <a:off x="7281" y="11214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Line 23"/>
            <p:cNvSpPr>
              <a:spLocks noChangeShapeType="1"/>
            </p:cNvSpPr>
            <p:nvPr/>
          </p:nvSpPr>
          <p:spPr bwMode="auto">
            <a:xfrm>
              <a:off x="7281" y="1121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8" name="Line 24"/>
            <p:cNvSpPr>
              <a:spLocks noChangeShapeType="1"/>
            </p:cNvSpPr>
            <p:nvPr/>
          </p:nvSpPr>
          <p:spPr bwMode="auto">
            <a:xfrm flipH="1" flipV="1">
              <a:off x="5661" y="1085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9" name="Line 25"/>
            <p:cNvSpPr>
              <a:spLocks noChangeShapeType="1"/>
            </p:cNvSpPr>
            <p:nvPr/>
          </p:nvSpPr>
          <p:spPr bwMode="auto">
            <a:xfrm flipH="1">
              <a:off x="5661" y="11214"/>
              <a:ext cx="12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0" name="Line 26"/>
            <p:cNvSpPr>
              <a:spLocks noChangeShapeType="1"/>
            </p:cNvSpPr>
            <p:nvPr/>
          </p:nvSpPr>
          <p:spPr bwMode="auto">
            <a:xfrm flipH="1">
              <a:off x="5841" y="11214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AutoShape 27"/>
            <p:cNvSpPr>
              <a:spLocks noChangeArrowheads="1"/>
            </p:cNvSpPr>
            <p:nvPr/>
          </p:nvSpPr>
          <p:spPr bwMode="auto">
            <a:xfrm rot="2002208">
              <a:off x="7461" y="9414"/>
              <a:ext cx="900" cy="883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AutoShape 28"/>
            <p:cNvSpPr>
              <a:spLocks noChangeArrowheads="1"/>
            </p:cNvSpPr>
            <p:nvPr/>
          </p:nvSpPr>
          <p:spPr bwMode="auto">
            <a:xfrm rot="5400000">
              <a:off x="6831" y="11124"/>
              <a:ext cx="540" cy="360"/>
            </a:xfrm>
            <a:prstGeom prst="flowChartDelay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Oval 29"/>
            <p:cNvSpPr>
              <a:spLocks noChangeArrowheads="1"/>
            </p:cNvSpPr>
            <p:nvPr/>
          </p:nvSpPr>
          <p:spPr bwMode="auto">
            <a:xfrm>
              <a:off x="7101" y="110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Oval 30"/>
            <p:cNvSpPr>
              <a:spLocks noChangeArrowheads="1"/>
            </p:cNvSpPr>
            <p:nvPr/>
          </p:nvSpPr>
          <p:spPr bwMode="auto">
            <a:xfrm>
              <a:off x="6741" y="110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AutoShape 31"/>
            <p:cNvSpPr>
              <a:spLocks noChangeArrowheads="1"/>
            </p:cNvSpPr>
            <p:nvPr/>
          </p:nvSpPr>
          <p:spPr bwMode="auto">
            <a:xfrm rot="-1996055">
              <a:off x="5788" y="9410"/>
              <a:ext cx="938" cy="85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66" name="Group 32"/>
            <p:cNvGrpSpPr/>
            <p:nvPr/>
          </p:nvGrpSpPr>
          <p:grpSpPr bwMode="auto">
            <a:xfrm>
              <a:off x="6381" y="10314"/>
              <a:ext cx="360" cy="360"/>
              <a:chOff x="9081" y="12114"/>
              <a:chExt cx="2520" cy="2700"/>
            </a:xfrm>
          </p:grpSpPr>
          <p:sp>
            <p:nvSpPr>
              <p:cNvPr id="25670" name="Oval 33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1" name="Oval 34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67" name="Group 35"/>
            <p:cNvGrpSpPr/>
            <p:nvPr/>
          </p:nvGrpSpPr>
          <p:grpSpPr bwMode="auto">
            <a:xfrm>
              <a:off x="7281" y="10314"/>
              <a:ext cx="360" cy="360"/>
              <a:chOff x="9081" y="12114"/>
              <a:chExt cx="2520" cy="2700"/>
            </a:xfrm>
          </p:grpSpPr>
          <p:sp>
            <p:nvSpPr>
              <p:cNvPr id="25668" name="Oval 36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9" name="Oval 37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605" name="Group 38"/>
          <p:cNvGrpSpPr/>
          <p:nvPr/>
        </p:nvGrpSpPr>
        <p:grpSpPr bwMode="auto">
          <a:xfrm>
            <a:off x="1600200" y="2362200"/>
            <a:ext cx="3086100" cy="3432175"/>
            <a:chOff x="3681" y="9410"/>
            <a:chExt cx="4860" cy="5404"/>
          </a:xfrm>
        </p:grpSpPr>
        <p:sp>
          <p:nvSpPr>
            <p:cNvPr id="25608" name="Oval 39"/>
            <p:cNvSpPr>
              <a:spLocks noChangeArrowheads="1"/>
            </p:cNvSpPr>
            <p:nvPr/>
          </p:nvSpPr>
          <p:spPr bwMode="auto">
            <a:xfrm rot="646760">
              <a:off x="6201" y="11394"/>
              <a:ext cx="1620" cy="2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Oval 40"/>
            <p:cNvSpPr>
              <a:spLocks noChangeArrowheads="1"/>
            </p:cNvSpPr>
            <p:nvPr/>
          </p:nvSpPr>
          <p:spPr bwMode="auto">
            <a:xfrm>
              <a:off x="4401" y="11574"/>
              <a:ext cx="2520" cy="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Oval 41"/>
            <p:cNvSpPr>
              <a:spLocks noChangeArrowheads="1"/>
            </p:cNvSpPr>
            <p:nvPr/>
          </p:nvSpPr>
          <p:spPr bwMode="auto">
            <a:xfrm>
              <a:off x="3681" y="11754"/>
              <a:ext cx="1980" cy="19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Oval 42"/>
            <p:cNvSpPr>
              <a:spLocks noChangeArrowheads="1"/>
            </p:cNvSpPr>
            <p:nvPr/>
          </p:nvSpPr>
          <p:spPr bwMode="auto">
            <a:xfrm>
              <a:off x="3681" y="10134"/>
              <a:ext cx="720" cy="23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Oval 43"/>
            <p:cNvSpPr>
              <a:spLocks noChangeArrowheads="1"/>
            </p:cNvSpPr>
            <p:nvPr/>
          </p:nvSpPr>
          <p:spPr bwMode="auto">
            <a:xfrm>
              <a:off x="7461" y="14094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Oval 44"/>
            <p:cNvSpPr>
              <a:spLocks noChangeArrowheads="1"/>
            </p:cNvSpPr>
            <p:nvPr/>
          </p:nvSpPr>
          <p:spPr bwMode="auto">
            <a:xfrm>
              <a:off x="6561" y="14094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Oval 45"/>
            <p:cNvSpPr>
              <a:spLocks noChangeArrowheads="1"/>
            </p:cNvSpPr>
            <p:nvPr/>
          </p:nvSpPr>
          <p:spPr bwMode="auto">
            <a:xfrm>
              <a:off x="4041" y="14274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Oval 46"/>
            <p:cNvSpPr>
              <a:spLocks noChangeArrowheads="1"/>
            </p:cNvSpPr>
            <p:nvPr/>
          </p:nvSpPr>
          <p:spPr bwMode="auto">
            <a:xfrm>
              <a:off x="4761" y="14274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Oval 47"/>
            <p:cNvSpPr>
              <a:spLocks noChangeArrowheads="1"/>
            </p:cNvSpPr>
            <p:nvPr/>
          </p:nvSpPr>
          <p:spPr bwMode="auto">
            <a:xfrm rot="-1007262">
              <a:off x="4401" y="13014"/>
              <a:ext cx="540" cy="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Oval 48"/>
            <p:cNvSpPr>
              <a:spLocks noChangeArrowheads="1"/>
            </p:cNvSpPr>
            <p:nvPr/>
          </p:nvSpPr>
          <p:spPr bwMode="auto">
            <a:xfrm rot="-869061">
              <a:off x="3681" y="13374"/>
              <a:ext cx="540" cy="1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Oval 49"/>
            <p:cNvSpPr>
              <a:spLocks noChangeArrowheads="1"/>
            </p:cNvSpPr>
            <p:nvPr/>
          </p:nvSpPr>
          <p:spPr bwMode="auto">
            <a:xfrm rot="-791820">
              <a:off x="6201" y="12834"/>
              <a:ext cx="540" cy="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Oval 50"/>
            <p:cNvSpPr>
              <a:spLocks noChangeArrowheads="1"/>
            </p:cNvSpPr>
            <p:nvPr/>
          </p:nvSpPr>
          <p:spPr bwMode="auto">
            <a:xfrm rot="-778651">
              <a:off x="7101" y="12834"/>
              <a:ext cx="540" cy="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Oval 51"/>
            <p:cNvSpPr>
              <a:spLocks noChangeArrowheads="1"/>
            </p:cNvSpPr>
            <p:nvPr/>
          </p:nvSpPr>
          <p:spPr bwMode="auto">
            <a:xfrm>
              <a:off x="3681" y="13194"/>
              <a:ext cx="720" cy="7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Oval 52"/>
            <p:cNvSpPr>
              <a:spLocks noChangeArrowheads="1"/>
            </p:cNvSpPr>
            <p:nvPr/>
          </p:nvSpPr>
          <p:spPr bwMode="auto">
            <a:xfrm>
              <a:off x="6578" y="11213"/>
              <a:ext cx="900" cy="1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Oval 53"/>
            <p:cNvSpPr>
              <a:spLocks noChangeArrowheads="1"/>
            </p:cNvSpPr>
            <p:nvPr/>
          </p:nvSpPr>
          <p:spPr bwMode="auto">
            <a:xfrm>
              <a:off x="6021" y="9774"/>
              <a:ext cx="2160" cy="19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Line 54"/>
            <p:cNvSpPr>
              <a:spLocks noChangeShapeType="1"/>
            </p:cNvSpPr>
            <p:nvPr/>
          </p:nvSpPr>
          <p:spPr bwMode="auto">
            <a:xfrm flipV="1">
              <a:off x="7281" y="10674"/>
              <a:ext cx="12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Line 55"/>
            <p:cNvSpPr>
              <a:spLocks noChangeShapeType="1"/>
            </p:cNvSpPr>
            <p:nvPr/>
          </p:nvSpPr>
          <p:spPr bwMode="auto">
            <a:xfrm>
              <a:off x="7281" y="11214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Line 56"/>
            <p:cNvSpPr>
              <a:spLocks noChangeShapeType="1"/>
            </p:cNvSpPr>
            <p:nvPr/>
          </p:nvSpPr>
          <p:spPr bwMode="auto">
            <a:xfrm>
              <a:off x="7281" y="1121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Line 57"/>
            <p:cNvSpPr>
              <a:spLocks noChangeShapeType="1"/>
            </p:cNvSpPr>
            <p:nvPr/>
          </p:nvSpPr>
          <p:spPr bwMode="auto">
            <a:xfrm flipH="1" flipV="1">
              <a:off x="5661" y="1085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Line 58"/>
            <p:cNvSpPr>
              <a:spLocks noChangeShapeType="1"/>
            </p:cNvSpPr>
            <p:nvPr/>
          </p:nvSpPr>
          <p:spPr bwMode="auto">
            <a:xfrm flipH="1">
              <a:off x="5661" y="11214"/>
              <a:ext cx="12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Line 59"/>
            <p:cNvSpPr>
              <a:spLocks noChangeShapeType="1"/>
            </p:cNvSpPr>
            <p:nvPr/>
          </p:nvSpPr>
          <p:spPr bwMode="auto">
            <a:xfrm flipH="1">
              <a:off x="5841" y="11214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AutoShape 60"/>
            <p:cNvSpPr>
              <a:spLocks noChangeArrowheads="1"/>
            </p:cNvSpPr>
            <p:nvPr/>
          </p:nvSpPr>
          <p:spPr bwMode="auto">
            <a:xfrm rot="2002208">
              <a:off x="7461" y="9414"/>
              <a:ext cx="900" cy="88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AutoShape 61"/>
            <p:cNvSpPr>
              <a:spLocks noChangeArrowheads="1"/>
            </p:cNvSpPr>
            <p:nvPr/>
          </p:nvSpPr>
          <p:spPr bwMode="auto">
            <a:xfrm rot="5400000">
              <a:off x="6831" y="11124"/>
              <a:ext cx="540" cy="360"/>
            </a:xfrm>
            <a:prstGeom prst="flowChartDelay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Oval 62"/>
            <p:cNvSpPr>
              <a:spLocks noChangeArrowheads="1"/>
            </p:cNvSpPr>
            <p:nvPr/>
          </p:nvSpPr>
          <p:spPr bwMode="auto">
            <a:xfrm>
              <a:off x="7101" y="11034"/>
              <a:ext cx="360" cy="3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Oval 63"/>
            <p:cNvSpPr>
              <a:spLocks noChangeArrowheads="1"/>
            </p:cNvSpPr>
            <p:nvPr/>
          </p:nvSpPr>
          <p:spPr bwMode="auto">
            <a:xfrm>
              <a:off x="6741" y="11034"/>
              <a:ext cx="360" cy="3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AutoShape 64"/>
            <p:cNvSpPr>
              <a:spLocks noChangeArrowheads="1"/>
            </p:cNvSpPr>
            <p:nvPr/>
          </p:nvSpPr>
          <p:spPr bwMode="auto">
            <a:xfrm rot="-1996055">
              <a:off x="5788" y="9410"/>
              <a:ext cx="938" cy="85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34" name="Group 65"/>
            <p:cNvGrpSpPr/>
            <p:nvPr/>
          </p:nvGrpSpPr>
          <p:grpSpPr bwMode="auto">
            <a:xfrm>
              <a:off x="6381" y="10314"/>
              <a:ext cx="360" cy="360"/>
              <a:chOff x="9081" y="12114"/>
              <a:chExt cx="2520" cy="2700"/>
            </a:xfrm>
          </p:grpSpPr>
          <p:sp>
            <p:nvSpPr>
              <p:cNvPr id="25638" name="Oval 66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Oval 67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35" name="Group 68"/>
            <p:cNvGrpSpPr/>
            <p:nvPr/>
          </p:nvGrpSpPr>
          <p:grpSpPr bwMode="auto">
            <a:xfrm>
              <a:off x="7281" y="10314"/>
              <a:ext cx="360" cy="360"/>
              <a:chOff x="9081" y="12114"/>
              <a:chExt cx="2520" cy="2700"/>
            </a:xfrm>
          </p:grpSpPr>
          <p:sp>
            <p:nvSpPr>
              <p:cNvPr id="25636" name="Oval 69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7" name="Oval 70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4106" name="AutoShape 7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886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7" name="AutoShape 7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00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6" grpId="0" animBg="1"/>
      <p:bldP spid="44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790C620-6E01-43A3-BC92-90B35A67F8E8}" type="slidenum">
              <a:rPr lang="ru-RU"/>
              <a:t>24</a:t>
            </a:fld>
            <a:endParaRPr lang="ru-RU"/>
          </a:p>
        </p:txBody>
      </p:sp>
      <p:sp>
        <p:nvSpPr>
          <p:cNvPr id="45059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533400" y="19050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9. Автомобили.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Тип линий</a:t>
            </a:r>
          </a:p>
        </p:txBody>
      </p:sp>
      <p:sp>
        <p:nvSpPr>
          <p:cNvPr id="26628" name="AutoShape 6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 Инструкция</a:t>
            </a:r>
          </a:p>
        </p:txBody>
      </p:sp>
      <p:pic>
        <p:nvPicPr>
          <p:cNvPr id="26629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8AF382D-C6EF-49D5-BBC8-1333BF58FD43}" type="slidenum">
              <a:rPr lang="ru-RU"/>
              <a:t>25</a:t>
            </a:fld>
            <a:endParaRPr lang="ru-RU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62000" y="609600"/>
            <a:ext cx="7543800" cy="541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652" name="Group 5"/>
          <p:cNvGrpSpPr/>
          <p:nvPr/>
        </p:nvGrpSpPr>
        <p:grpSpPr bwMode="auto">
          <a:xfrm>
            <a:off x="1371600" y="838200"/>
            <a:ext cx="2857500" cy="2057400"/>
            <a:chOff x="9054" y="5841"/>
            <a:chExt cx="4500" cy="3240"/>
          </a:xfrm>
        </p:grpSpPr>
        <p:sp>
          <p:nvSpPr>
            <p:cNvPr id="27677" name="AutoShape 6"/>
            <p:cNvSpPr>
              <a:spLocks noChangeArrowheads="1"/>
            </p:cNvSpPr>
            <p:nvPr/>
          </p:nvSpPr>
          <p:spPr bwMode="auto">
            <a:xfrm>
              <a:off x="10134" y="5841"/>
              <a:ext cx="3420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prstDash val="dashDot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AutoShape 7"/>
            <p:cNvSpPr>
              <a:spLocks noChangeArrowheads="1"/>
            </p:cNvSpPr>
            <p:nvPr/>
          </p:nvSpPr>
          <p:spPr bwMode="auto">
            <a:xfrm>
              <a:off x="9054" y="7101"/>
              <a:ext cx="1440" cy="12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prstDash val="dashDot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AutoShape 8"/>
            <p:cNvSpPr>
              <a:spLocks noChangeArrowheads="1"/>
            </p:cNvSpPr>
            <p:nvPr/>
          </p:nvSpPr>
          <p:spPr bwMode="auto">
            <a:xfrm>
              <a:off x="10674" y="6201"/>
              <a:ext cx="900" cy="9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prstDash val="dashDot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Oval 9"/>
            <p:cNvSpPr>
              <a:spLocks noChangeArrowheads="1"/>
            </p:cNvSpPr>
            <p:nvPr/>
          </p:nvSpPr>
          <p:spPr bwMode="auto">
            <a:xfrm>
              <a:off x="9414" y="8001"/>
              <a:ext cx="108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AutoShape 10"/>
            <p:cNvSpPr>
              <a:spLocks noChangeArrowheads="1"/>
            </p:cNvSpPr>
            <p:nvPr/>
          </p:nvSpPr>
          <p:spPr bwMode="auto">
            <a:xfrm>
              <a:off x="12114" y="6201"/>
              <a:ext cx="900" cy="9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prstDash val="dashDot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Oval 11"/>
            <p:cNvSpPr>
              <a:spLocks noChangeArrowheads="1"/>
            </p:cNvSpPr>
            <p:nvPr/>
          </p:nvSpPr>
          <p:spPr bwMode="auto">
            <a:xfrm>
              <a:off x="11934" y="8001"/>
              <a:ext cx="108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53" name="Group 12"/>
          <p:cNvGrpSpPr/>
          <p:nvPr/>
        </p:nvGrpSpPr>
        <p:grpSpPr bwMode="auto">
          <a:xfrm>
            <a:off x="4876800" y="3810000"/>
            <a:ext cx="2857500" cy="1827213"/>
            <a:chOff x="10314" y="6201"/>
            <a:chExt cx="4500" cy="2877"/>
          </a:xfrm>
        </p:grpSpPr>
        <p:sp>
          <p:nvSpPr>
            <p:cNvPr id="27670" name="AutoShape 13"/>
            <p:cNvSpPr>
              <a:spLocks noChangeArrowheads="1"/>
            </p:cNvSpPr>
            <p:nvPr/>
          </p:nvSpPr>
          <p:spPr bwMode="auto">
            <a:xfrm>
              <a:off x="11394" y="6201"/>
              <a:ext cx="3420" cy="252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71" name="Group 14"/>
            <p:cNvGrpSpPr/>
            <p:nvPr/>
          </p:nvGrpSpPr>
          <p:grpSpPr bwMode="auto">
            <a:xfrm>
              <a:off x="10314" y="6561"/>
              <a:ext cx="3960" cy="2517"/>
              <a:chOff x="10314" y="6561"/>
              <a:chExt cx="3960" cy="2517"/>
            </a:xfrm>
          </p:grpSpPr>
          <p:sp>
            <p:nvSpPr>
              <p:cNvPr id="27672" name="AutoShape 15"/>
              <p:cNvSpPr>
                <a:spLocks noChangeArrowheads="1"/>
              </p:cNvSpPr>
              <p:nvPr/>
            </p:nvSpPr>
            <p:spPr bwMode="auto">
              <a:xfrm>
                <a:off x="10314" y="7461"/>
                <a:ext cx="1440" cy="126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3" name="AutoShape 16"/>
              <p:cNvSpPr>
                <a:spLocks noChangeArrowheads="1"/>
              </p:cNvSpPr>
              <p:nvPr/>
            </p:nvSpPr>
            <p:spPr bwMode="auto">
              <a:xfrm>
                <a:off x="11934" y="6561"/>
                <a:ext cx="900" cy="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4" name="Oval 17"/>
              <p:cNvSpPr>
                <a:spLocks noChangeArrowheads="1"/>
              </p:cNvSpPr>
              <p:nvPr/>
            </p:nvSpPr>
            <p:spPr bwMode="auto">
              <a:xfrm>
                <a:off x="10854" y="8361"/>
                <a:ext cx="717" cy="717"/>
              </a:xfrm>
              <a:prstGeom prst="ellipse">
                <a:avLst/>
              </a:prstGeom>
              <a:solidFill>
                <a:srgbClr val="FFFFFF"/>
              </a:solidFill>
              <a:ln w="254000" cmpd="tri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5" name="AutoShape 18"/>
              <p:cNvSpPr>
                <a:spLocks noChangeArrowheads="1"/>
              </p:cNvSpPr>
              <p:nvPr/>
            </p:nvSpPr>
            <p:spPr bwMode="auto">
              <a:xfrm>
                <a:off x="13374" y="6561"/>
                <a:ext cx="900" cy="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6" name="Oval 19"/>
              <p:cNvSpPr>
                <a:spLocks noChangeArrowheads="1"/>
              </p:cNvSpPr>
              <p:nvPr/>
            </p:nvSpPr>
            <p:spPr bwMode="auto">
              <a:xfrm>
                <a:off x="13554" y="8361"/>
                <a:ext cx="717" cy="717"/>
              </a:xfrm>
              <a:prstGeom prst="ellipse">
                <a:avLst/>
              </a:prstGeom>
              <a:solidFill>
                <a:srgbClr val="FFFFFF"/>
              </a:solidFill>
              <a:ln w="254000" cmpd="tri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654" name="Group 20"/>
          <p:cNvGrpSpPr/>
          <p:nvPr/>
        </p:nvGrpSpPr>
        <p:grpSpPr bwMode="auto">
          <a:xfrm>
            <a:off x="5105400" y="914400"/>
            <a:ext cx="2857500" cy="2057400"/>
            <a:chOff x="3114" y="1521"/>
            <a:chExt cx="4500" cy="3240"/>
          </a:xfrm>
        </p:grpSpPr>
        <p:sp>
          <p:nvSpPr>
            <p:cNvPr id="27664" name="AutoShape 21"/>
            <p:cNvSpPr>
              <a:spLocks noChangeArrowheads="1"/>
            </p:cNvSpPr>
            <p:nvPr/>
          </p:nvSpPr>
          <p:spPr bwMode="auto">
            <a:xfrm>
              <a:off x="4194" y="1521"/>
              <a:ext cx="3420" cy="252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AutoShape 22"/>
            <p:cNvSpPr>
              <a:spLocks noChangeArrowheads="1"/>
            </p:cNvSpPr>
            <p:nvPr/>
          </p:nvSpPr>
          <p:spPr bwMode="auto">
            <a:xfrm>
              <a:off x="3114" y="2781"/>
              <a:ext cx="1440" cy="126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AutoShape 23"/>
            <p:cNvSpPr>
              <a:spLocks noChangeArrowheads="1"/>
            </p:cNvSpPr>
            <p:nvPr/>
          </p:nvSpPr>
          <p:spPr bwMode="auto">
            <a:xfrm>
              <a:off x="4734" y="1881"/>
              <a:ext cx="90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Oval 24"/>
            <p:cNvSpPr>
              <a:spLocks noChangeArrowheads="1"/>
            </p:cNvSpPr>
            <p:nvPr/>
          </p:nvSpPr>
          <p:spPr bwMode="auto">
            <a:xfrm>
              <a:off x="3474" y="368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AutoShape 25"/>
            <p:cNvSpPr>
              <a:spLocks noChangeArrowheads="1"/>
            </p:cNvSpPr>
            <p:nvPr/>
          </p:nvSpPr>
          <p:spPr bwMode="auto">
            <a:xfrm>
              <a:off x="6174" y="1881"/>
              <a:ext cx="90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Oval 26"/>
            <p:cNvSpPr>
              <a:spLocks noChangeArrowheads="1"/>
            </p:cNvSpPr>
            <p:nvPr/>
          </p:nvSpPr>
          <p:spPr bwMode="auto">
            <a:xfrm>
              <a:off x="5994" y="368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55" name="Group 27"/>
          <p:cNvGrpSpPr/>
          <p:nvPr/>
        </p:nvGrpSpPr>
        <p:grpSpPr bwMode="auto">
          <a:xfrm>
            <a:off x="1219200" y="3733800"/>
            <a:ext cx="2857500" cy="1943100"/>
            <a:chOff x="2034" y="6381"/>
            <a:chExt cx="4500" cy="3060"/>
          </a:xfrm>
        </p:grpSpPr>
        <p:sp>
          <p:nvSpPr>
            <p:cNvPr id="27658" name="AutoShape 28"/>
            <p:cNvSpPr>
              <a:spLocks noChangeArrowheads="1"/>
            </p:cNvSpPr>
            <p:nvPr/>
          </p:nvSpPr>
          <p:spPr bwMode="auto">
            <a:xfrm>
              <a:off x="3114" y="6381"/>
              <a:ext cx="3420" cy="252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AutoShape 29"/>
            <p:cNvSpPr>
              <a:spLocks noChangeArrowheads="1"/>
            </p:cNvSpPr>
            <p:nvPr/>
          </p:nvSpPr>
          <p:spPr bwMode="auto">
            <a:xfrm>
              <a:off x="2034" y="7641"/>
              <a:ext cx="1440" cy="126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AutoShape 30"/>
            <p:cNvSpPr>
              <a:spLocks noChangeArrowheads="1"/>
            </p:cNvSpPr>
            <p:nvPr/>
          </p:nvSpPr>
          <p:spPr bwMode="auto">
            <a:xfrm>
              <a:off x="3654" y="6741"/>
              <a:ext cx="90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Oval 31"/>
            <p:cNvSpPr>
              <a:spLocks noChangeArrowheads="1"/>
            </p:cNvSpPr>
            <p:nvPr/>
          </p:nvSpPr>
          <p:spPr bwMode="auto">
            <a:xfrm>
              <a:off x="2574" y="8541"/>
              <a:ext cx="900" cy="900"/>
            </a:xfrm>
            <a:prstGeom prst="ellipse">
              <a:avLst/>
            </a:prstGeom>
            <a:solidFill>
              <a:srgbClr val="FFFFFF"/>
            </a:solidFill>
            <a:ln w="2540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AutoShape 32"/>
            <p:cNvSpPr>
              <a:spLocks noChangeArrowheads="1"/>
            </p:cNvSpPr>
            <p:nvPr/>
          </p:nvSpPr>
          <p:spPr bwMode="auto">
            <a:xfrm>
              <a:off x="5094" y="6741"/>
              <a:ext cx="90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Oval 33"/>
            <p:cNvSpPr>
              <a:spLocks noChangeArrowheads="1"/>
            </p:cNvSpPr>
            <p:nvPr/>
          </p:nvSpPr>
          <p:spPr bwMode="auto">
            <a:xfrm>
              <a:off x="4914" y="8541"/>
              <a:ext cx="900" cy="900"/>
            </a:xfrm>
            <a:prstGeom prst="ellipse">
              <a:avLst/>
            </a:prstGeom>
            <a:solidFill>
              <a:srgbClr val="FFFFFF"/>
            </a:solidFill>
            <a:ln w="2540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17" name="AutoShape 3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962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18" name="AutoShape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7" grpId="0" animBg="1"/>
      <p:bldP spid="461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47DC0D-C1BC-4DAA-A618-BDD6F517D1B1}" type="slidenum">
              <a:rPr lang="ru-RU"/>
              <a:t>26</a:t>
            </a:fld>
            <a:endParaRPr lang="ru-RU"/>
          </a:p>
        </p:txBody>
      </p:sp>
      <p:sp>
        <p:nvSpPr>
          <p:cNvPr id="28675" name="AutoShape 6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67818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993300"/>
              </a:solidFill>
            </a:endParaRPr>
          </a:p>
          <a:p>
            <a:pPr algn="ctr" eaLnBrk="0" hangingPunct="0"/>
            <a:endParaRPr lang="ru-RU" sz="600">
              <a:solidFill>
                <a:srgbClr val="993300"/>
              </a:solidFill>
            </a:endParaRPr>
          </a:p>
          <a:p>
            <a:pPr algn="ctr" eaLnBrk="0" hangingPunct="0"/>
            <a:endParaRPr lang="ru-RU" sz="600">
              <a:solidFill>
                <a:srgbClr val="993300"/>
              </a:solidFill>
            </a:endParaRPr>
          </a:p>
          <a:p>
            <a:pPr algn="ctr" eaLnBrk="0" hangingPunct="0"/>
            <a:endParaRPr lang="ru-RU" sz="600">
              <a:solidFill>
                <a:srgbClr val="993300"/>
              </a:solidFill>
            </a:endParaRPr>
          </a:p>
          <a:p>
            <a:pPr algn="ctr" eaLnBrk="0" hangingPunct="0"/>
            <a:endParaRPr lang="ru-RU" sz="600">
              <a:solidFill>
                <a:srgbClr val="993300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993300"/>
                </a:solidFill>
              </a:rPr>
              <a:t>Инструкция</a:t>
            </a:r>
          </a:p>
        </p:txBody>
      </p:sp>
      <p:pic>
        <p:nvPicPr>
          <p:cNvPr id="28676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8138" name="Rectangle 10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10. Солнце.</a:t>
            </a: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4813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481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FE14C4E-5AA2-4DDC-BFEA-1305E48FBF37}" type="slidenum">
              <a:rPr lang="ru-RU"/>
              <a:t>27</a:t>
            </a:fld>
            <a:endParaRPr lang="ru-RU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586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762000" y="3657600"/>
            <a:ext cx="1943100" cy="1943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dashDot"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990600" y="685800"/>
            <a:ext cx="1943100" cy="1943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3657600" y="736600"/>
            <a:ext cx="1943100" cy="1943100"/>
          </a:xfrm>
          <a:prstGeom prst="sun">
            <a:avLst>
              <a:gd name="adj" fmla="val 25000"/>
            </a:avLst>
          </a:prstGeom>
          <a:noFill/>
          <a:ln w="38100" cap="rnd">
            <a:solidFill>
              <a:srgbClr val="000000"/>
            </a:solidFill>
            <a:prstDash val="sysDot"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AutoShape 9"/>
          <p:cNvSpPr>
            <a:spLocks noChangeArrowheads="1"/>
          </p:cNvSpPr>
          <p:nvPr/>
        </p:nvSpPr>
        <p:spPr bwMode="auto">
          <a:xfrm>
            <a:off x="6324600" y="609600"/>
            <a:ext cx="1943100" cy="1943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lgDashDotDot"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AutoShape 10"/>
          <p:cNvSpPr>
            <a:spLocks noChangeArrowheads="1"/>
          </p:cNvSpPr>
          <p:nvPr/>
        </p:nvSpPr>
        <p:spPr bwMode="auto">
          <a:xfrm>
            <a:off x="3810000" y="3581400"/>
            <a:ext cx="1943100" cy="1943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76200">
            <a:solidFill>
              <a:srgbClr val="000000"/>
            </a:solidFill>
            <a:prstDash val="dash"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6248400" y="3657600"/>
            <a:ext cx="1943100" cy="1943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76200">
            <a:solidFill>
              <a:srgbClr val="000000"/>
            </a:solidFill>
            <a:prstDash val="lgDashDotDot"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1714500" y="2679700"/>
            <a:ext cx="5715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1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4914900" y="2794000"/>
            <a:ext cx="5715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7543800" y="2590800"/>
            <a:ext cx="5715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1714500" y="5537200"/>
            <a:ext cx="5715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4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5029200" y="5537200"/>
            <a:ext cx="5715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7696200" y="5486400"/>
            <a:ext cx="5715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6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49173" name="AutoShap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191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74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3" grpId="0" animBg="1"/>
      <p:bldP spid="491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3D6BAA5-4543-4BB9-BD73-C0D1538FD036}" type="slidenum">
              <a:rPr lang="ru-RU"/>
              <a:t>28</a:t>
            </a:fld>
            <a:endParaRPr lang="ru-RU"/>
          </a:p>
        </p:txBody>
      </p:sp>
      <p:sp>
        <p:nvSpPr>
          <p:cNvPr id="50179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11. Веер.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Инструмент Линия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30724" name="AutoShape 6" descr="Розовая тисненая бумага">
            <a:hlinkClick r:id="rId1" action="ppaction://hlinkpres?slideindex=13484&amp;slidetitle=13485,0,,У" highlightClick="1"/>
          </p:cNvPr>
          <p:cNvSpPr>
            <a:spLocks noChangeArrowheads="1"/>
          </p:cNvSpPr>
          <p:nvPr/>
        </p:nvSpPr>
        <p:spPr bwMode="auto">
          <a:xfrm>
            <a:off x="71628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30725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018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  <p:bldP spid="501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49E8D-54E6-4D5F-BDB6-863EBD581AC5}" type="slidenum">
              <a:rPr lang="ru-RU"/>
              <a:t>29</a:t>
            </a:fld>
            <a:endParaRPr lang="ru-RU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143000" y="609600"/>
            <a:ext cx="6934200" cy="556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48" name="Group 5"/>
          <p:cNvGrpSpPr/>
          <p:nvPr/>
        </p:nvGrpSpPr>
        <p:grpSpPr bwMode="auto">
          <a:xfrm>
            <a:off x="2133600" y="1600200"/>
            <a:ext cx="5029200" cy="2857500"/>
            <a:chOff x="2061" y="954"/>
            <a:chExt cx="7920" cy="4500"/>
          </a:xfrm>
        </p:grpSpPr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2061" y="491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 rot="5400000">
              <a:off x="4041" y="293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 rot="8100000">
              <a:off x="5481" y="347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Line 9"/>
            <p:cNvSpPr>
              <a:spLocks noChangeShapeType="1"/>
            </p:cNvSpPr>
            <p:nvPr/>
          </p:nvSpPr>
          <p:spPr bwMode="auto">
            <a:xfrm rot="1320000">
              <a:off x="2241" y="419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 rot="4080000">
              <a:off x="3321" y="311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rot="9420000">
              <a:off x="5841" y="419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rot="6720000">
              <a:off x="4761" y="311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6021" y="491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 rot="2700000">
              <a:off x="2601" y="3474"/>
              <a:ext cx="39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8" name="AutoShape 1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9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nimBg="1"/>
      <p:bldP spid="51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6A3EEEE-7D84-4A4E-97BD-5425EB72AD94}" type="slidenum">
              <a:rPr lang="ru-RU"/>
              <a:t>3</a:t>
            </a:fld>
            <a:endParaRPr lang="ru-RU"/>
          </a:p>
        </p:txBody>
      </p:sp>
      <p:sp>
        <p:nvSpPr>
          <p:cNvPr id="13316" name="Rectangle 4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993300"/>
                </a:solidFill>
              </a:rPr>
              <a:t>Предлагаемые уроки можно использовать:</a:t>
            </a:r>
          </a:p>
        </p:txBody>
      </p:sp>
      <p:sp>
        <p:nvSpPr>
          <p:cNvPr id="13317" name="Rectangle 5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2114550"/>
            <a:ext cx="8229600" cy="36957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при изучении векторного графического редактора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в качестве начального курса компьютерной графики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для занятий с детьми в домашних условиях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для самообучения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mtClean="0">
              <a:solidFill>
                <a:schemeClr val="hlink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5125" name="Picture 6" descr="Содержание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629400"/>
            <a:ext cx="857250" cy="228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</p:pic>
      <p:sp>
        <p:nvSpPr>
          <p:cNvPr id="13322" name="AutoShape 10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29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132B7B9-954B-488D-84D9-7EB50C4EEDAE}" type="slidenum">
              <a:rPr lang="ru-RU"/>
              <a:t>30</a:t>
            </a:fld>
            <a:endParaRPr lang="ru-RU"/>
          </a:p>
        </p:txBody>
      </p:sp>
      <p:sp>
        <p:nvSpPr>
          <p:cNvPr id="52227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12. Динозавр.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Кривая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32772" name="AutoShape 6" descr="Розовая тисненая бумага">
            <a:hlinkClick r:id="rId1" action="ppaction://hlinkpres?slideindex=13994&amp;slidetitle=13995,0,,У" highlightClick="1"/>
          </p:cNvPr>
          <p:cNvSpPr>
            <a:spLocks noChangeArrowheads="1"/>
          </p:cNvSpPr>
          <p:nvPr/>
        </p:nvSpPr>
        <p:spPr bwMode="auto">
          <a:xfrm>
            <a:off x="73914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32773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2234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  <p:bldP spid="522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52691E-FEF0-4ECB-AB45-654BAD002712}" type="slidenum">
              <a:rPr lang="ru-RU"/>
              <a:t>31</a:t>
            </a:fld>
            <a:endParaRPr lang="ru-RU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066800" y="609600"/>
            <a:ext cx="7086600" cy="518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Freeform 5"/>
          <p:cNvSpPr/>
          <p:nvPr/>
        </p:nvSpPr>
        <p:spPr bwMode="auto">
          <a:xfrm>
            <a:off x="1524000" y="1143000"/>
            <a:ext cx="5549900" cy="3370263"/>
          </a:xfrm>
          <a:custGeom>
            <a:avLst/>
            <a:rect l="l" t="t" r="r" b="b"/>
            <a:pathLst>
              <a:path w="8740" h="5306">
                <a:moveTo>
                  <a:pt x="8680" y="524"/>
                </a:moveTo>
                <a:cubicBezTo>
                  <a:pt x="8673" y="484"/>
                  <a:pt x="8673" y="442"/>
                  <a:pt x="8660" y="404"/>
                </a:cubicBezTo>
                <a:cubicBezTo>
                  <a:pt x="8636" y="333"/>
                  <a:pt x="8554" y="300"/>
                  <a:pt x="8500" y="264"/>
                </a:cubicBezTo>
                <a:cubicBezTo>
                  <a:pt x="8378" y="183"/>
                  <a:pt x="8239" y="130"/>
                  <a:pt x="8100" y="84"/>
                </a:cubicBezTo>
                <a:cubicBezTo>
                  <a:pt x="8060" y="71"/>
                  <a:pt x="8021" y="54"/>
                  <a:pt x="7980" y="44"/>
                </a:cubicBezTo>
                <a:cubicBezTo>
                  <a:pt x="7927" y="31"/>
                  <a:pt x="7820" y="4"/>
                  <a:pt x="7820" y="4"/>
                </a:cubicBezTo>
                <a:cubicBezTo>
                  <a:pt x="7720" y="11"/>
                  <a:pt x="7617" y="0"/>
                  <a:pt x="7520" y="24"/>
                </a:cubicBezTo>
                <a:cubicBezTo>
                  <a:pt x="7500" y="29"/>
                  <a:pt x="7501" y="63"/>
                  <a:pt x="7500" y="84"/>
                </a:cubicBezTo>
                <a:cubicBezTo>
                  <a:pt x="7487" y="571"/>
                  <a:pt x="7498" y="1058"/>
                  <a:pt x="7480" y="1544"/>
                </a:cubicBezTo>
                <a:cubicBezTo>
                  <a:pt x="7478" y="1586"/>
                  <a:pt x="7453" y="1624"/>
                  <a:pt x="7440" y="1664"/>
                </a:cubicBezTo>
                <a:cubicBezTo>
                  <a:pt x="7407" y="1764"/>
                  <a:pt x="7373" y="1864"/>
                  <a:pt x="7340" y="1964"/>
                </a:cubicBezTo>
                <a:cubicBezTo>
                  <a:pt x="7274" y="2162"/>
                  <a:pt x="7226" y="2366"/>
                  <a:pt x="7160" y="2564"/>
                </a:cubicBezTo>
                <a:cubicBezTo>
                  <a:pt x="7147" y="2602"/>
                  <a:pt x="7139" y="2665"/>
                  <a:pt x="7120" y="2704"/>
                </a:cubicBezTo>
                <a:cubicBezTo>
                  <a:pt x="7109" y="2725"/>
                  <a:pt x="7090" y="2742"/>
                  <a:pt x="7080" y="2764"/>
                </a:cubicBezTo>
                <a:cubicBezTo>
                  <a:pt x="7013" y="2915"/>
                  <a:pt x="6972" y="3087"/>
                  <a:pt x="6920" y="3244"/>
                </a:cubicBezTo>
                <a:cubicBezTo>
                  <a:pt x="6886" y="3345"/>
                  <a:pt x="6903" y="3410"/>
                  <a:pt x="6800" y="3444"/>
                </a:cubicBezTo>
                <a:cubicBezTo>
                  <a:pt x="6565" y="3431"/>
                  <a:pt x="6479" y="3470"/>
                  <a:pt x="6320" y="3364"/>
                </a:cubicBezTo>
                <a:cubicBezTo>
                  <a:pt x="6160" y="3123"/>
                  <a:pt x="6231" y="2784"/>
                  <a:pt x="5960" y="2604"/>
                </a:cubicBezTo>
                <a:cubicBezTo>
                  <a:pt x="5918" y="2541"/>
                  <a:pt x="5809" y="2438"/>
                  <a:pt x="5740" y="2404"/>
                </a:cubicBezTo>
                <a:cubicBezTo>
                  <a:pt x="5721" y="2395"/>
                  <a:pt x="5699" y="2393"/>
                  <a:pt x="5680" y="2384"/>
                </a:cubicBezTo>
                <a:cubicBezTo>
                  <a:pt x="5659" y="2373"/>
                  <a:pt x="5642" y="2353"/>
                  <a:pt x="5620" y="2344"/>
                </a:cubicBezTo>
                <a:cubicBezTo>
                  <a:pt x="5556" y="2317"/>
                  <a:pt x="5486" y="2306"/>
                  <a:pt x="5420" y="2284"/>
                </a:cubicBezTo>
                <a:cubicBezTo>
                  <a:pt x="5400" y="2277"/>
                  <a:pt x="5360" y="2264"/>
                  <a:pt x="5360" y="2264"/>
                </a:cubicBezTo>
                <a:cubicBezTo>
                  <a:pt x="5359" y="2264"/>
                  <a:pt x="4583" y="2184"/>
                  <a:pt x="4380" y="2364"/>
                </a:cubicBezTo>
                <a:cubicBezTo>
                  <a:pt x="4175" y="2547"/>
                  <a:pt x="4336" y="2433"/>
                  <a:pt x="4200" y="2524"/>
                </a:cubicBezTo>
                <a:cubicBezTo>
                  <a:pt x="4104" y="2668"/>
                  <a:pt x="4154" y="2610"/>
                  <a:pt x="4060" y="2704"/>
                </a:cubicBezTo>
                <a:cubicBezTo>
                  <a:pt x="4053" y="2724"/>
                  <a:pt x="4055" y="2749"/>
                  <a:pt x="4040" y="2764"/>
                </a:cubicBezTo>
                <a:cubicBezTo>
                  <a:pt x="4006" y="2798"/>
                  <a:pt x="3920" y="2844"/>
                  <a:pt x="3920" y="2844"/>
                </a:cubicBezTo>
                <a:cubicBezTo>
                  <a:pt x="3821" y="2993"/>
                  <a:pt x="3948" y="2810"/>
                  <a:pt x="3820" y="2964"/>
                </a:cubicBezTo>
                <a:cubicBezTo>
                  <a:pt x="3686" y="3125"/>
                  <a:pt x="3887" y="2908"/>
                  <a:pt x="3740" y="3104"/>
                </a:cubicBezTo>
                <a:cubicBezTo>
                  <a:pt x="3717" y="3134"/>
                  <a:pt x="3683" y="3154"/>
                  <a:pt x="3660" y="3184"/>
                </a:cubicBezTo>
                <a:cubicBezTo>
                  <a:pt x="3642" y="3208"/>
                  <a:pt x="3637" y="3240"/>
                  <a:pt x="3620" y="3264"/>
                </a:cubicBezTo>
                <a:cubicBezTo>
                  <a:pt x="3604" y="3287"/>
                  <a:pt x="3577" y="3302"/>
                  <a:pt x="3560" y="3324"/>
                </a:cubicBezTo>
                <a:cubicBezTo>
                  <a:pt x="3530" y="3362"/>
                  <a:pt x="3514" y="3410"/>
                  <a:pt x="3480" y="3444"/>
                </a:cubicBezTo>
                <a:cubicBezTo>
                  <a:pt x="3460" y="3464"/>
                  <a:pt x="3437" y="3482"/>
                  <a:pt x="3420" y="3504"/>
                </a:cubicBezTo>
                <a:cubicBezTo>
                  <a:pt x="3294" y="3666"/>
                  <a:pt x="3396" y="3587"/>
                  <a:pt x="3280" y="3664"/>
                </a:cubicBezTo>
                <a:cubicBezTo>
                  <a:pt x="3187" y="3804"/>
                  <a:pt x="3240" y="3757"/>
                  <a:pt x="3140" y="3824"/>
                </a:cubicBezTo>
                <a:cubicBezTo>
                  <a:pt x="3086" y="3905"/>
                  <a:pt x="3021" y="3990"/>
                  <a:pt x="2940" y="4044"/>
                </a:cubicBezTo>
                <a:cubicBezTo>
                  <a:pt x="2817" y="4229"/>
                  <a:pt x="2689" y="4207"/>
                  <a:pt x="2480" y="4224"/>
                </a:cubicBezTo>
                <a:cubicBezTo>
                  <a:pt x="2284" y="4289"/>
                  <a:pt x="2135" y="4459"/>
                  <a:pt x="1940" y="4524"/>
                </a:cubicBezTo>
                <a:cubicBezTo>
                  <a:pt x="1851" y="4658"/>
                  <a:pt x="1956" y="4527"/>
                  <a:pt x="1840" y="4604"/>
                </a:cubicBezTo>
                <a:cubicBezTo>
                  <a:pt x="1690" y="4704"/>
                  <a:pt x="1863" y="4636"/>
                  <a:pt x="1720" y="4684"/>
                </a:cubicBezTo>
                <a:cubicBezTo>
                  <a:pt x="1552" y="4852"/>
                  <a:pt x="1302" y="4794"/>
                  <a:pt x="1080" y="4804"/>
                </a:cubicBezTo>
                <a:cubicBezTo>
                  <a:pt x="1027" y="4817"/>
                  <a:pt x="966" y="4814"/>
                  <a:pt x="920" y="4844"/>
                </a:cubicBezTo>
                <a:cubicBezTo>
                  <a:pt x="826" y="4906"/>
                  <a:pt x="884" y="4880"/>
                  <a:pt x="740" y="4904"/>
                </a:cubicBezTo>
                <a:cubicBezTo>
                  <a:pt x="673" y="4948"/>
                  <a:pt x="612" y="5008"/>
                  <a:pt x="540" y="5044"/>
                </a:cubicBezTo>
                <a:cubicBezTo>
                  <a:pt x="450" y="5089"/>
                  <a:pt x="335" y="5088"/>
                  <a:pt x="240" y="5104"/>
                </a:cubicBezTo>
                <a:cubicBezTo>
                  <a:pt x="213" y="5109"/>
                  <a:pt x="187" y="5119"/>
                  <a:pt x="160" y="5124"/>
                </a:cubicBezTo>
                <a:cubicBezTo>
                  <a:pt x="107" y="5133"/>
                  <a:pt x="53" y="5137"/>
                  <a:pt x="0" y="5144"/>
                </a:cubicBezTo>
                <a:cubicBezTo>
                  <a:pt x="152" y="5195"/>
                  <a:pt x="88" y="5179"/>
                  <a:pt x="380" y="5184"/>
                </a:cubicBezTo>
                <a:cubicBezTo>
                  <a:pt x="1067" y="5196"/>
                  <a:pt x="1753" y="5197"/>
                  <a:pt x="2440" y="5204"/>
                </a:cubicBezTo>
                <a:cubicBezTo>
                  <a:pt x="2462" y="5203"/>
                  <a:pt x="3141" y="5306"/>
                  <a:pt x="3360" y="5124"/>
                </a:cubicBezTo>
                <a:cubicBezTo>
                  <a:pt x="3514" y="4996"/>
                  <a:pt x="3331" y="5123"/>
                  <a:pt x="3480" y="5024"/>
                </a:cubicBezTo>
                <a:cubicBezTo>
                  <a:pt x="3583" y="4869"/>
                  <a:pt x="3580" y="4643"/>
                  <a:pt x="3600" y="4464"/>
                </a:cubicBezTo>
                <a:cubicBezTo>
                  <a:pt x="3780" y="4509"/>
                  <a:pt x="3743" y="4452"/>
                  <a:pt x="3780" y="4564"/>
                </a:cubicBezTo>
                <a:cubicBezTo>
                  <a:pt x="3769" y="4690"/>
                  <a:pt x="3738" y="4878"/>
                  <a:pt x="3780" y="5004"/>
                </a:cubicBezTo>
                <a:cubicBezTo>
                  <a:pt x="3787" y="5024"/>
                  <a:pt x="3821" y="5015"/>
                  <a:pt x="3840" y="5024"/>
                </a:cubicBezTo>
                <a:cubicBezTo>
                  <a:pt x="3861" y="5035"/>
                  <a:pt x="3880" y="5051"/>
                  <a:pt x="3900" y="5064"/>
                </a:cubicBezTo>
                <a:cubicBezTo>
                  <a:pt x="3960" y="5057"/>
                  <a:pt x="4029" y="5076"/>
                  <a:pt x="4080" y="5044"/>
                </a:cubicBezTo>
                <a:cubicBezTo>
                  <a:pt x="4116" y="5021"/>
                  <a:pt x="4107" y="4964"/>
                  <a:pt x="4120" y="4924"/>
                </a:cubicBezTo>
                <a:cubicBezTo>
                  <a:pt x="4154" y="4822"/>
                  <a:pt x="4134" y="4821"/>
                  <a:pt x="4220" y="4764"/>
                </a:cubicBezTo>
                <a:cubicBezTo>
                  <a:pt x="4256" y="4872"/>
                  <a:pt x="4219" y="4998"/>
                  <a:pt x="4260" y="5104"/>
                </a:cubicBezTo>
                <a:cubicBezTo>
                  <a:pt x="4277" y="5149"/>
                  <a:pt x="4380" y="5184"/>
                  <a:pt x="4380" y="5184"/>
                </a:cubicBezTo>
                <a:cubicBezTo>
                  <a:pt x="4433" y="5177"/>
                  <a:pt x="4489" y="5182"/>
                  <a:pt x="4540" y="5164"/>
                </a:cubicBezTo>
                <a:cubicBezTo>
                  <a:pt x="4603" y="5141"/>
                  <a:pt x="4641" y="5040"/>
                  <a:pt x="4660" y="4984"/>
                </a:cubicBezTo>
                <a:cubicBezTo>
                  <a:pt x="4643" y="4775"/>
                  <a:pt x="4667" y="4695"/>
                  <a:pt x="4500" y="4584"/>
                </a:cubicBezTo>
                <a:cubicBezTo>
                  <a:pt x="4507" y="4604"/>
                  <a:pt x="4505" y="4629"/>
                  <a:pt x="4520" y="4644"/>
                </a:cubicBezTo>
                <a:cubicBezTo>
                  <a:pt x="4566" y="4690"/>
                  <a:pt x="4644" y="4689"/>
                  <a:pt x="4700" y="4704"/>
                </a:cubicBezTo>
                <a:cubicBezTo>
                  <a:pt x="4799" y="4731"/>
                  <a:pt x="4880" y="4764"/>
                  <a:pt x="4980" y="4784"/>
                </a:cubicBezTo>
                <a:cubicBezTo>
                  <a:pt x="5133" y="4777"/>
                  <a:pt x="5287" y="4780"/>
                  <a:pt x="5440" y="4764"/>
                </a:cubicBezTo>
                <a:cubicBezTo>
                  <a:pt x="5482" y="4760"/>
                  <a:pt x="5520" y="4737"/>
                  <a:pt x="5560" y="4724"/>
                </a:cubicBezTo>
                <a:cubicBezTo>
                  <a:pt x="5641" y="4697"/>
                  <a:pt x="5748" y="4692"/>
                  <a:pt x="5820" y="4644"/>
                </a:cubicBezTo>
                <a:cubicBezTo>
                  <a:pt x="5898" y="4592"/>
                  <a:pt x="5857" y="4612"/>
                  <a:pt x="5940" y="4584"/>
                </a:cubicBezTo>
                <a:cubicBezTo>
                  <a:pt x="5947" y="4557"/>
                  <a:pt x="5935" y="4516"/>
                  <a:pt x="5960" y="4504"/>
                </a:cubicBezTo>
                <a:cubicBezTo>
                  <a:pt x="5979" y="4495"/>
                  <a:pt x="5977" y="4543"/>
                  <a:pt x="5980" y="4564"/>
                </a:cubicBezTo>
                <a:cubicBezTo>
                  <a:pt x="6004" y="4741"/>
                  <a:pt x="5948" y="4816"/>
                  <a:pt x="6080" y="4904"/>
                </a:cubicBezTo>
                <a:cubicBezTo>
                  <a:pt x="6207" y="4897"/>
                  <a:pt x="6336" y="4909"/>
                  <a:pt x="6460" y="4884"/>
                </a:cubicBezTo>
                <a:cubicBezTo>
                  <a:pt x="6481" y="4880"/>
                  <a:pt x="6460" y="4829"/>
                  <a:pt x="6480" y="4824"/>
                </a:cubicBezTo>
                <a:cubicBezTo>
                  <a:pt x="6503" y="4818"/>
                  <a:pt x="6519" y="4853"/>
                  <a:pt x="6540" y="4864"/>
                </a:cubicBezTo>
                <a:cubicBezTo>
                  <a:pt x="6559" y="4873"/>
                  <a:pt x="6580" y="4877"/>
                  <a:pt x="6600" y="4884"/>
                </a:cubicBezTo>
                <a:cubicBezTo>
                  <a:pt x="6974" y="4850"/>
                  <a:pt x="6884" y="4897"/>
                  <a:pt x="6860" y="4464"/>
                </a:cubicBezTo>
                <a:cubicBezTo>
                  <a:pt x="6867" y="4417"/>
                  <a:pt x="6866" y="4369"/>
                  <a:pt x="6880" y="4324"/>
                </a:cubicBezTo>
                <a:cubicBezTo>
                  <a:pt x="6902" y="4251"/>
                  <a:pt x="6977" y="4225"/>
                  <a:pt x="7040" y="4204"/>
                </a:cubicBezTo>
                <a:cubicBezTo>
                  <a:pt x="7117" y="4127"/>
                  <a:pt x="7193" y="4050"/>
                  <a:pt x="7260" y="3964"/>
                </a:cubicBezTo>
                <a:cubicBezTo>
                  <a:pt x="7349" y="3850"/>
                  <a:pt x="7379" y="3764"/>
                  <a:pt x="7500" y="3684"/>
                </a:cubicBezTo>
                <a:cubicBezTo>
                  <a:pt x="7646" y="3466"/>
                  <a:pt x="7431" y="3802"/>
                  <a:pt x="7560" y="3544"/>
                </a:cubicBezTo>
                <a:cubicBezTo>
                  <a:pt x="7611" y="3441"/>
                  <a:pt x="7696" y="3341"/>
                  <a:pt x="7760" y="3244"/>
                </a:cubicBezTo>
                <a:cubicBezTo>
                  <a:pt x="7891" y="3048"/>
                  <a:pt x="7752" y="3252"/>
                  <a:pt x="7880" y="3124"/>
                </a:cubicBezTo>
                <a:cubicBezTo>
                  <a:pt x="7905" y="3099"/>
                  <a:pt x="7957" y="3018"/>
                  <a:pt x="7980" y="2984"/>
                </a:cubicBezTo>
                <a:cubicBezTo>
                  <a:pt x="8006" y="2852"/>
                  <a:pt x="8061" y="2750"/>
                  <a:pt x="8140" y="2644"/>
                </a:cubicBezTo>
                <a:cubicBezTo>
                  <a:pt x="8223" y="2394"/>
                  <a:pt x="8180" y="2543"/>
                  <a:pt x="8180" y="1964"/>
                </a:cubicBezTo>
                <a:cubicBezTo>
                  <a:pt x="8180" y="1924"/>
                  <a:pt x="8263" y="887"/>
                  <a:pt x="8020" y="644"/>
                </a:cubicBezTo>
                <a:cubicBezTo>
                  <a:pt x="8013" y="664"/>
                  <a:pt x="7994" y="684"/>
                  <a:pt x="8000" y="704"/>
                </a:cubicBezTo>
                <a:cubicBezTo>
                  <a:pt x="8021" y="777"/>
                  <a:pt x="8121" y="845"/>
                  <a:pt x="8180" y="884"/>
                </a:cubicBezTo>
                <a:cubicBezTo>
                  <a:pt x="8193" y="904"/>
                  <a:pt x="8201" y="929"/>
                  <a:pt x="8220" y="944"/>
                </a:cubicBezTo>
                <a:cubicBezTo>
                  <a:pt x="8236" y="957"/>
                  <a:pt x="8261" y="955"/>
                  <a:pt x="8280" y="964"/>
                </a:cubicBezTo>
                <a:cubicBezTo>
                  <a:pt x="8418" y="1033"/>
                  <a:pt x="8254" y="982"/>
                  <a:pt x="8420" y="1024"/>
                </a:cubicBezTo>
                <a:cubicBezTo>
                  <a:pt x="8434" y="1023"/>
                  <a:pt x="8654" y="1038"/>
                  <a:pt x="8700" y="964"/>
                </a:cubicBezTo>
                <a:cubicBezTo>
                  <a:pt x="8722" y="928"/>
                  <a:pt x="8740" y="844"/>
                  <a:pt x="8740" y="844"/>
                </a:cubicBezTo>
                <a:cubicBezTo>
                  <a:pt x="8726" y="718"/>
                  <a:pt x="8709" y="640"/>
                  <a:pt x="8680" y="524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AutoShape 9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733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19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0844AEA-7129-4D5E-80F4-69321DE808D2}" type="slidenum">
              <a:rPr lang="ru-RU"/>
              <a:t>32</a:t>
            </a:fld>
            <a:endParaRPr lang="ru-RU"/>
          </a:p>
        </p:txBody>
      </p:sp>
      <p:sp>
        <p:nvSpPr>
          <p:cNvPr id="54275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13. Вулкан.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Полилиния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34820" name="AutoShape 6" descr="Розовая тисненая бумага">
            <a:hlinkClick r:id="rId1" action="ppaction://hlinkpres?slideindex=14387&amp;slidetitle=14388,0,,У" highlightClick="1"/>
          </p:cNvPr>
          <p:cNvSpPr>
            <a:spLocks noChangeArrowheads="1"/>
          </p:cNvSpPr>
          <p:nvPr/>
        </p:nvSpPr>
        <p:spPr bwMode="auto">
          <a:xfrm>
            <a:off x="7239000" y="59436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34821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4282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A26B94D-0029-4DDA-8179-CDBE9D72BE0E}" type="slidenum">
              <a:rPr lang="ru-RU"/>
              <a:t>33</a:t>
            </a:fld>
            <a:endParaRPr lang="ru-RU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85800" y="381000"/>
            <a:ext cx="8001000" cy="594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44" name="Group 5"/>
          <p:cNvGrpSpPr/>
          <p:nvPr/>
        </p:nvGrpSpPr>
        <p:grpSpPr bwMode="auto">
          <a:xfrm>
            <a:off x="1143000" y="990600"/>
            <a:ext cx="7200900" cy="4695825"/>
            <a:chOff x="2931" y="1540"/>
            <a:chExt cx="11340" cy="7396"/>
          </a:xfrm>
        </p:grpSpPr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2931" y="1540"/>
              <a:ext cx="11340" cy="739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 w="76200" cmpd="tri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7"/>
            <p:cNvSpPr/>
            <p:nvPr/>
          </p:nvSpPr>
          <p:spPr bwMode="auto">
            <a:xfrm>
              <a:off x="3114" y="4041"/>
              <a:ext cx="10980" cy="4860"/>
            </a:xfrm>
            <a:custGeom>
              <a:avLst/>
              <a:rect l="l" t="t" r="r" b="b"/>
              <a:pathLst>
                <a:path w="10980" h="4860">
                  <a:moveTo>
                    <a:pt x="0" y="4860"/>
                  </a:moveTo>
                  <a:lnTo>
                    <a:pt x="1080" y="4140"/>
                  </a:lnTo>
                  <a:lnTo>
                    <a:pt x="1440" y="4140"/>
                  </a:lnTo>
                  <a:lnTo>
                    <a:pt x="2340" y="3420"/>
                  </a:lnTo>
                  <a:lnTo>
                    <a:pt x="2880" y="3240"/>
                  </a:lnTo>
                  <a:lnTo>
                    <a:pt x="3060" y="2700"/>
                  </a:lnTo>
                  <a:lnTo>
                    <a:pt x="3600" y="2520"/>
                  </a:lnTo>
                  <a:lnTo>
                    <a:pt x="3960" y="2880"/>
                  </a:lnTo>
                  <a:lnTo>
                    <a:pt x="3960" y="2160"/>
                  </a:lnTo>
                  <a:lnTo>
                    <a:pt x="5580" y="1440"/>
                  </a:lnTo>
                  <a:lnTo>
                    <a:pt x="6300" y="180"/>
                  </a:lnTo>
                  <a:lnTo>
                    <a:pt x="6840" y="0"/>
                  </a:lnTo>
                  <a:lnTo>
                    <a:pt x="7920" y="1620"/>
                  </a:lnTo>
                  <a:lnTo>
                    <a:pt x="8640" y="1800"/>
                  </a:lnTo>
                  <a:lnTo>
                    <a:pt x="9000" y="2520"/>
                  </a:lnTo>
                  <a:lnTo>
                    <a:pt x="9540" y="2700"/>
                  </a:lnTo>
                  <a:lnTo>
                    <a:pt x="10260" y="4140"/>
                  </a:lnTo>
                  <a:lnTo>
                    <a:pt x="10620" y="4140"/>
                  </a:lnTo>
                  <a:lnTo>
                    <a:pt x="10980" y="4860"/>
                  </a:lnTo>
                </a:path>
              </a:pathLst>
            </a:custGeom>
            <a:solidFill>
              <a:srgbClr val="664A3E"/>
            </a:solidFill>
            <a:ln w="9525">
              <a:solidFill>
                <a:srgbClr val="664A3E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Freeform 8"/>
            <p:cNvSpPr/>
            <p:nvPr/>
          </p:nvSpPr>
          <p:spPr bwMode="auto">
            <a:xfrm>
              <a:off x="3834" y="1900"/>
              <a:ext cx="8064" cy="2218"/>
            </a:xfrm>
            <a:custGeom>
              <a:avLst/>
              <a:rect l="l" t="t" r="r" b="b"/>
              <a:pathLst>
                <a:path w="8064" h="2218">
                  <a:moveTo>
                    <a:pt x="5690" y="2218"/>
                  </a:moveTo>
                  <a:cubicBezTo>
                    <a:pt x="5678" y="2158"/>
                    <a:pt x="5656" y="2099"/>
                    <a:pt x="5650" y="2038"/>
                  </a:cubicBezTo>
                  <a:cubicBezTo>
                    <a:pt x="5628" y="1828"/>
                    <a:pt x="5659" y="1561"/>
                    <a:pt x="5410" y="1478"/>
                  </a:cubicBezTo>
                  <a:cubicBezTo>
                    <a:pt x="5372" y="1440"/>
                    <a:pt x="5340" y="1400"/>
                    <a:pt x="5290" y="1378"/>
                  </a:cubicBezTo>
                  <a:cubicBezTo>
                    <a:pt x="5251" y="1361"/>
                    <a:pt x="5170" y="1338"/>
                    <a:pt x="5170" y="1338"/>
                  </a:cubicBezTo>
                  <a:cubicBezTo>
                    <a:pt x="5110" y="1345"/>
                    <a:pt x="5046" y="1336"/>
                    <a:pt x="4990" y="1358"/>
                  </a:cubicBezTo>
                  <a:cubicBezTo>
                    <a:pt x="4970" y="1366"/>
                    <a:pt x="4985" y="1403"/>
                    <a:pt x="4970" y="1418"/>
                  </a:cubicBezTo>
                  <a:cubicBezTo>
                    <a:pt x="4936" y="1452"/>
                    <a:pt x="4890" y="1471"/>
                    <a:pt x="4850" y="1498"/>
                  </a:cubicBezTo>
                  <a:cubicBezTo>
                    <a:pt x="4740" y="1571"/>
                    <a:pt x="4814" y="1535"/>
                    <a:pt x="4610" y="1558"/>
                  </a:cubicBezTo>
                  <a:cubicBezTo>
                    <a:pt x="4357" y="1551"/>
                    <a:pt x="4103" y="1546"/>
                    <a:pt x="3850" y="1538"/>
                  </a:cubicBezTo>
                  <a:cubicBezTo>
                    <a:pt x="3663" y="1532"/>
                    <a:pt x="3475" y="1545"/>
                    <a:pt x="3290" y="1518"/>
                  </a:cubicBezTo>
                  <a:cubicBezTo>
                    <a:pt x="3173" y="1501"/>
                    <a:pt x="3090" y="1341"/>
                    <a:pt x="2930" y="1338"/>
                  </a:cubicBezTo>
                  <a:cubicBezTo>
                    <a:pt x="2530" y="1331"/>
                    <a:pt x="2130" y="1325"/>
                    <a:pt x="1730" y="1318"/>
                  </a:cubicBezTo>
                  <a:cubicBezTo>
                    <a:pt x="1670" y="1303"/>
                    <a:pt x="1608" y="1300"/>
                    <a:pt x="1550" y="1278"/>
                  </a:cubicBezTo>
                  <a:cubicBezTo>
                    <a:pt x="1527" y="1270"/>
                    <a:pt x="1511" y="1249"/>
                    <a:pt x="1490" y="1238"/>
                  </a:cubicBezTo>
                  <a:cubicBezTo>
                    <a:pt x="1471" y="1229"/>
                    <a:pt x="1450" y="1225"/>
                    <a:pt x="1430" y="1218"/>
                  </a:cubicBezTo>
                  <a:cubicBezTo>
                    <a:pt x="1367" y="1123"/>
                    <a:pt x="1308" y="1083"/>
                    <a:pt x="1210" y="1018"/>
                  </a:cubicBezTo>
                  <a:cubicBezTo>
                    <a:pt x="1149" y="978"/>
                    <a:pt x="1114" y="903"/>
                    <a:pt x="1030" y="898"/>
                  </a:cubicBezTo>
                  <a:cubicBezTo>
                    <a:pt x="824" y="886"/>
                    <a:pt x="617" y="885"/>
                    <a:pt x="410" y="878"/>
                  </a:cubicBezTo>
                  <a:cubicBezTo>
                    <a:pt x="390" y="865"/>
                    <a:pt x="371" y="849"/>
                    <a:pt x="350" y="838"/>
                  </a:cubicBezTo>
                  <a:cubicBezTo>
                    <a:pt x="331" y="829"/>
                    <a:pt x="308" y="830"/>
                    <a:pt x="290" y="818"/>
                  </a:cubicBezTo>
                  <a:cubicBezTo>
                    <a:pt x="266" y="802"/>
                    <a:pt x="252" y="775"/>
                    <a:pt x="230" y="758"/>
                  </a:cubicBezTo>
                  <a:cubicBezTo>
                    <a:pt x="15" y="591"/>
                    <a:pt x="186" y="754"/>
                    <a:pt x="50" y="618"/>
                  </a:cubicBezTo>
                  <a:cubicBezTo>
                    <a:pt x="37" y="578"/>
                    <a:pt x="0" y="539"/>
                    <a:pt x="10" y="498"/>
                  </a:cubicBezTo>
                  <a:cubicBezTo>
                    <a:pt x="17" y="471"/>
                    <a:pt x="3" y="423"/>
                    <a:pt x="30" y="418"/>
                  </a:cubicBezTo>
                  <a:cubicBezTo>
                    <a:pt x="187" y="387"/>
                    <a:pt x="350" y="405"/>
                    <a:pt x="510" y="398"/>
                  </a:cubicBezTo>
                  <a:cubicBezTo>
                    <a:pt x="525" y="352"/>
                    <a:pt x="520" y="296"/>
                    <a:pt x="550" y="258"/>
                  </a:cubicBezTo>
                  <a:cubicBezTo>
                    <a:pt x="563" y="242"/>
                    <a:pt x="589" y="243"/>
                    <a:pt x="610" y="238"/>
                  </a:cubicBezTo>
                  <a:cubicBezTo>
                    <a:pt x="650" y="229"/>
                    <a:pt x="690" y="225"/>
                    <a:pt x="730" y="218"/>
                  </a:cubicBezTo>
                  <a:cubicBezTo>
                    <a:pt x="991" y="242"/>
                    <a:pt x="1285" y="196"/>
                    <a:pt x="1530" y="278"/>
                  </a:cubicBezTo>
                  <a:cubicBezTo>
                    <a:pt x="1597" y="271"/>
                    <a:pt x="1678" y="300"/>
                    <a:pt x="1730" y="258"/>
                  </a:cubicBezTo>
                  <a:cubicBezTo>
                    <a:pt x="1772" y="224"/>
                    <a:pt x="1728" y="147"/>
                    <a:pt x="1750" y="98"/>
                  </a:cubicBezTo>
                  <a:cubicBezTo>
                    <a:pt x="1759" y="79"/>
                    <a:pt x="1790" y="85"/>
                    <a:pt x="1810" y="78"/>
                  </a:cubicBezTo>
                  <a:cubicBezTo>
                    <a:pt x="2270" y="85"/>
                    <a:pt x="2731" y="72"/>
                    <a:pt x="3190" y="98"/>
                  </a:cubicBezTo>
                  <a:cubicBezTo>
                    <a:pt x="3232" y="100"/>
                    <a:pt x="3249" y="256"/>
                    <a:pt x="3250" y="258"/>
                  </a:cubicBezTo>
                  <a:cubicBezTo>
                    <a:pt x="3262" y="276"/>
                    <a:pt x="3290" y="271"/>
                    <a:pt x="3310" y="278"/>
                  </a:cubicBezTo>
                  <a:cubicBezTo>
                    <a:pt x="3410" y="271"/>
                    <a:pt x="3523" y="307"/>
                    <a:pt x="3610" y="258"/>
                  </a:cubicBezTo>
                  <a:cubicBezTo>
                    <a:pt x="3657" y="232"/>
                    <a:pt x="3608" y="147"/>
                    <a:pt x="3630" y="98"/>
                  </a:cubicBezTo>
                  <a:cubicBezTo>
                    <a:pt x="3639" y="79"/>
                    <a:pt x="3671" y="87"/>
                    <a:pt x="3690" y="78"/>
                  </a:cubicBezTo>
                  <a:cubicBezTo>
                    <a:pt x="3845" y="0"/>
                    <a:pt x="3659" y="68"/>
                    <a:pt x="3810" y="18"/>
                  </a:cubicBezTo>
                  <a:cubicBezTo>
                    <a:pt x="4003" y="25"/>
                    <a:pt x="4197" y="26"/>
                    <a:pt x="4390" y="38"/>
                  </a:cubicBezTo>
                  <a:cubicBezTo>
                    <a:pt x="4487" y="44"/>
                    <a:pt x="4591" y="89"/>
                    <a:pt x="4690" y="98"/>
                  </a:cubicBezTo>
                  <a:cubicBezTo>
                    <a:pt x="4803" y="109"/>
                    <a:pt x="4917" y="111"/>
                    <a:pt x="5030" y="118"/>
                  </a:cubicBezTo>
                  <a:cubicBezTo>
                    <a:pt x="5309" y="258"/>
                    <a:pt x="5708" y="187"/>
                    <a:pt x="5990" y="178"/>
                  </a:cubicBezTo>
                  <a:cubicBezTo>
                    <a:pt x="6318" y="96"/>
                    <a:pt x="6190" y="140"/>
                    <a:pt x="6810" y="158"/>
                  </a:cubicBezTo>
                  <a:cubicBezTo>
                    <a:pt x="6813" y="188"/>
                    <a:pt x="6804" y="357"/>
                    <a:pt x="6870" y="398"/>
                  </a:cubicBezTo>
                  <a:cubicBezTo>
                    <a:pt x="7068" y="522"/>
                    <a:pt x="7695" y="477"/>
                    <a:pt x="7730" y="478"/>
                  </a:cubicBezTo>
                  <a:cubicBezTo>
                    <a:pt x="7757" y="491"/>
                    <a:pt x="7787" y="499"/>
                    <a:pt x="7810" y="518"/>
                  </a:cubicBezTo>
                  <a:cubicBezTo>
                    <a:pt x="7828" y="533"/>
                    <a:pt x="7833" y="561"/>
                    <a:pt x="7850" y="578"/>
                  </a:cubicBezTo>
                  <a:cubicBezTo>
                    <a:pt x="7867" y="595"/>
                    <a:pt x="7890" y="605"/>
                    <a:pt x="7910" y="618"/>
                  </a:cubicBezTo>
                  <a:cubicBezTo>
                    <a:pt x="7973" y="870"/>
                    <a:pt x="8064" y="1495"/>
                    <a:pt x="7790" y="1678"/>
                  </a:cubicBezTo>
                  <a:cubicBezTo>
                    <a:pt x="7597" y="1671"/>
                    <a:pt x="7403" y="1670"/>
                    <a:pt x="7210" y="1658"/>
                  </a:cubicBezTo>
                  <a:cubicBezTo>
                    <a:pt x="7147" y="1654"/>
                    <a:pt x="7090" y="1598"/>
                    <a:pt x="7030" y="1578"/>
                  </a:cubicBezTo>
                  <a:cubicBezTo>
                    <a:pt x="7017" y="1558"/>
                    <a:pt x="7007" y="1535"/>
                    <a:pt x="6990" y="1518"/>
                  </a:cubicBezTo>
                  <a:cubicBezTo>
                    <a:pt x="6973" y="1501"/>
                    <a:pt x="6943" y="1498"/>
                    <a:pt x="6930" y="1478"/>
                  </a:cubicBezTo>
                  <a:cubicBezTo>
                    <a:pt x="6908" y="1442"/>
                    <a:pt x="6903" y="1398"/>
                    <a:pt x="6890" y="1358"/>
                  </a:cubicBezTo>
                  <a:cubicBezTo>
                    <a:pt x="6883" y="1338"/>
                    <a:pt x="6870" y="1298"/>
                    <a:pt x="6870" y="1298"/>
                  </a:cubicBezTo>
                  <a:cubicBezTo>
                    <a:pt x="6977" y="1227"/>
                    <a:pt x="7048" y="1250"/>
                    <a:pt x="7150" y="1318"/>
                  </a:cubicBezTo>
                  <a:cubicBezTo>
                    <a:pt x="7183" y="1311"/>
                    <a:pt x="7235" y="1328"/>
                    <a:pt x="7250" y="1298"/>
                  </a:cubicBezTo>
                  <a:cubicBezTo>
                    <a:pt x="7271" y="1256"/>
                    <a:pt x="7238" y="1204"/>
                    <a:pt x="7230" y="1158"/>
                  </a:cubicBezTo>
                  <a:cubicBezTo>
                    <a:pt x="7225" y="1131"/>
                    <a:pt x="7231" y="1096"/>
                    <a:pt x="7210" y="1078"/>
                  </a:cubicBezTo>
                  <a:cubicBezTo>
                    <a:pt x="7179" y="1052"/>
                    <a:pt x="7034" y="1027"/>
                    <a:pt x="6990" y="1018"/>
                  </a:cubicBezTo>
                  <a:cubicBezTo>
                    <a:pt x="6810" y="1025"/>
                    <a:pt x="6628" y="1013"/>
                    <a:pt x="6450" y="1038"/>
                  </a:cubicBezTo>
                  <a:cubicBezTo>
                    <a:pt x="6429" y="1041"/>
                    <a:pt x="6430" y="1077"/>
                    <a:pt x="6430" y="1098"/>
                  </a:cubicBezTo>
                  <a:cubicBezTo>
                    <a:pt x="6430" y="1193"/>
                    <a:pt x="6447" y="1250"/>
                    <a:pt x="6530" y="1278"/>
                  </a:cubicBezTo>
                  <a:cubicBezTo>
                    <a:pt x="6543" y="1298"/>
                    <a:pt x="6566" y="1314"/>
                    <a:pt x="6570" y="1338"/>
                  </a:cubicBezTo>
                  <a:cubicBezTo>
                    <a:pt x="6573" y="1359"/>
                    <a:pt x="6571" y="1395"/>
                    <a:pt x="6550" y="1398"/>
                  </a:cubicBezTo>
                  <a:cubicBezTo>
                    <a:pt x="6464" y="1410"/>
                    <a:pt x="6377" y="1385"/>
                    <a:pt x="6290" y="1378"/>
                  </a:cubicBezTo>
                  <a:cubicBezTo>
                    <a:pt x="6224" y="1356"/>
                    <a:pt x="6188" y="1334"/>
                    <a:pt x="6110" y="1378"/>
                  </a:cubicBezTo>
                  <a:cubicBezTo>
                    <a:pt x="6092" y="1388"/>
                    <a:pt x="6097" y="1418"/>
                    <a:pt x="6090" y="1438"/>
                  </a:cubicBezTo>
                  <a:cubicBezTo>
                    <a:pt x="6083" y="1498"/>
                    <a:pt x="6089" y="1561"/>
                    <a:pt x="6070" y="1618"/>
                  </a:cubicBezTo>
                  <a:cubicBezTo>
                    <a:pt x="6048" y="1683"/>
                    <a:pt x="5992" y="1733"/>
                    <a:pt x="5970" y="1798"/>
                  </a:cubicBezTo>
                  <a:cubicBezTo>
                    <a:pt x="5948" y="1993"/>
                    <a:pt x="5970" y="1978"/>
                    <a:pt x="5850" y="2098"/>
                  </a:cubicBezTo>
                  <a:cubicBezTo>
                    <a:pt x="5826" y="2171"/>
                    <a:pt x="5830" y="2137"/>
                    <a:pt x="5830" y="219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9"/>
            <p:cNvSpPr/>
            <p:nvPr/>
          </p:nvSpPr>
          <p:spPr bwMode="auto">
            <a:xfrm>
              <a:off x="5100" y="5139"/>
              <a:ext cx="6296" cy="3118"/>
            </a:xfrm>
            <a:custGeom>
              <a:avLst/>
              <a:rect l="l" t="t" r="r" b="b"/>
              <a:pathLst>
                <a:path w="6296" h="3118">
                  <a:moveTo>
                    <a:pt x="0" y="2880"/>
                  </a:moveTo>
                  <a:cubicBezTo>
                    <a:pt x="20" y="2873"/>
                    <a:pt x="41" y="2869"/>
                    <a:pt x="60" y="2860"/>
                  </a:cubicBezTo>
                  <a:cubicBezTo>
                    <a:pt x="81" y="2849"/>
                    <a:pt x="98" y="2830"/>
                    <a:pt x="120" y="2820"/>
                  </a:cubicBezTo>
                  <a:cubicBezTo>
                    <a:pt x="159" y="2803"/>
                    <a:pt x="240" y="2780"/>
                    <a:pt x="240" y="2780"/>
                  </a:cubicBezTo>
                  <a:cubicBezTo>
                    <a:pt x="267" y="2740"/>
                    <a:pt x="293" y="2700"/>
                    <a:pt x="320" y="2660"/>
                  </a:cubicBezTo>
                  <a:cubicBezTo>
                    <a:pt x="339" y="2632"/>
                    <a:pt x="517" y="2609"/>
                    <a:pt x="560" y="2580"/>
                  </a:cubicBezTo>
                  <a:cubicBezTo>
                    <a:pt x="600" y="2553"/>
                    <a:pt x="646" y="2534"/>
                    <a:pt x="680" y="2500"/>
                  </a:cubicBezTo>
                  <a:cubicBezTo>
                    <a:pt x="700" y="2480"/>
                    <a:pt x="716" y="2456"/>
                    <a:pt x="740" y="2440"/>
                  </a:cubicBezTo>
                  <a:cubicBezTo>
                    <a:pt x="758" y="2428"/>
                    <a:pt x="781" y="2429"/>
                    <a:pt x="800" y="2420"/>
                  </a:cubicBezTo>
                  <a:cubicBezTo>
                    <a:pt x="955" y="2342"/>
                    <a:pt x="769" y="2410"/>
                    <a:pt x="920" y="2360"/>
                  </a:cubicBezTo>
                  <a:cubicBezTo>
                    <a:pt x="947" y="2367"/>
                    <a:pt x="974" y="2372"/>
                    <a:pt x="1000" y="2380"/>
                  </a:cubicBezTo>
                  <a:cubicBezTo>
                    <a:pt x="1040" y="2392"/>
                    <a:pt x="1120" y="2420"/>
                    <a:pt x="1120" y="2420"/>
                  </a:cubicBezTo>
                  <a:cubicBezTo>
                    <a:pt x="1127" y="2467"/>
                    <a:pt x="1126" y="2515"/>
                    <a:pt x="1140" y="2560"/>
                  </a:cubicBezTo>
                  <a:cubicBezTo>
                    <a:pt x="1147" y="2583"/>
                    <a:pt x="1156" y="2616"/>
                    <a:pt x="1180" y="2620"/>
                  </a:cubicBezTo>
                  <a:cubicBezTo>
                    <a:pt x="1239" y="2631"/>
                    <a:pt x="1300" y="2607"/>
                    <a:pt x="1360" y="2600"/>
                  </a:cubicBezTo>
                  <a:cubicBezTo>
                    <a:pt x="1398" y="2486"/>
                    <a:pt x="1381" y="2551"/>
                    <a:pt x="1400" y="2360"/>
                  </a:cubicBezTo>
                  <a:cubicBezTo>
                    <a:pt x="1444" y="1918"/>
                    <a:pt x="1306" y="1985"/>
                    <a:pt x="1500" y="1920"/>
                  </a:cubicBezTo>
                  <a:cubicBezTo>
                    <a:pt x="1527" y="1927"/>
                    <a:pt x="1559" y="1923"/>
                    <a:pt x="1580" y="1940"/>
                  </a:cubicBezTo>
                  <a:cubicBezTo>
                    <a:pt x="1596" y="1953"/>
                    <a:pt x="1591" y="1981"/>
                    <a:pt x="1600" y="2000"/>
                  </a:cubicBezTo>
                  <a:cubicBezTo>
                    <a:pt x="1633" y="2067"/>
                    <a:pt x="1640" y="2060"/>
                    <a:pt x="1700" y="2100"/>
                  </a:cubicBezTo>
                  <a:cubicBezTo>
                    <a:pt x="1853" y="2093"/>
                    <a:pt x="2007" y="2092"/>
                    <a:pt x="2160" y="2080"/>
                  </a:cubicBezTo>
                  <a:cubicBezTo>
                    <a:pt x="2181" y="2078"/>
                    <a:pt x="2205" y="2075"/>
                    <a:pt x="2220" y="2060"/>
                  </a:cubicBezTo>
                  <a:cubicBezTo>
                    <a:pt x="2235" y="2045"/>
                    <a:pt x="2233" y="2020"/>
                    <a:pt x="2240" y="2000"/>
                  </a:cubicBezTo>
                  <a:cubicBezTo>
                    <a:pt x="2266" y="1047"/>
                    <a:pt x="2052" y="1249"/>
                    <a:pt x="2940" y="1220"/>
                  </a:cubicBezTo>
                  <a:cubicBezTo>
                    <a:pt x="2959" y="1215"/>
                    <a:pt x="3057" y="1193"/>
                    <a:pt x="3080" y="1180"/>
                  </a:cubicBezTo>
                  <a:cubicBezTo>
                    <a:pt x="3122" y="1157"/>
                    <a:pt x="3200" y="1100"/>
                    <a:pt x="3200" y="1100"/>
                  </a:cubicBezTo>
                  <a:cubicBezTo>
                    <a:pt x="3207" y="1080"/>
                    <a:pt x="3205" y="1055"/>
                    <a:pt x="3220" y="1040"/>
                  </a:cubicBezTo>
                  <a:cubicBezTo>
                    <a:pt x="3235" y="1025"/>
                    <a:pt x="3262" y="1032"/>
                    <a:pt x="3280" y="1020"/>
                  </a:cubicBezTo>
                  <a:cubicBezTo>
                    <a:pt x="3304" y="1004"/>
                    <a:pt x="3316" y="976"/>
                    <a:pt x="3340" y="960"/>
                  </a:cubicBezTo>
                  <a:cubicBezTo>
                    <a:pt x="3358" y="948"/>
                    <a:pt x="3382" y="950"/>
                    <a:pt x="3400" y="940"/>
                  </a:cubicBezTo>
                  <a:cubicBezTo>
                    <a:pt x="3442" y="917"/>
                    <a:pt x="3520" y="860"/>
                    <a:pt x="3520" y="860"/>
                  </a:cubicBezTo>
                  <a:cubicBezTo>
                    <a:pt x="3513" y="927"/>
                    <a:pt x="3521" y="996"/>
                    <a:pt x="3500" y="1060"/>
                  </a:cubicBezTo>
                  <a:cubicBezTo>
                    <a:pt x="3492" y="1083"/>
                    <a:pt x="3457" y="1083"/>
                    <a:pt x="3440" y="1100"/>
                  </a:cubicBezTo>
                  <a:cubicBezTo>
                    <a:pt x="3307" y="1233"/>
                    <a:pt x="3500" y="1093"/>
                    <a:pt x="3340" y="1200"/>
                  </a:cubicBezTo>
                  <a:cubicBezTo>
                    <a:pt x="3327" y="1220"/>
                    <a:pt x="3318" y="1244"/>
                    <a:pt x="3300" y="1260"/>
                  </a:cubicBezTo>
                  <a:cubicBezTo>
                    <a:pt x="3264" y="1292"/>
                    <a:pt x="3180" y="1340"/>
                    <a:pt x="3180" y="1340"/>
                  </a:cubicBezTo>
                  <a:cubicBezTo>
                    <a:pt x="3167" y="1360"/>
                    <a:pt x="3157" y="1383"/>
                    <a:pt x="3140" y="1400"/>
                  </a:cubicBezTo>
                  <a:cubicBezTo>
                    <a:pt x="3123" y="1417"/>
                    <a:pt x="3096" y="1422"/>
                    <a:pt x="3080" y="1440"/>
                  </a:cubicBezTo>
                  <a:cubicBezTo>
                    <a:pt x="3006" y="1525"/>
                    <a:pt x="3007" y="1538"/>
                    <a:pt x="2980" y="1620"/>
                  </a:cubicBezTo>
                  <a:cubicBezTo>
                    <a:pt x="2987" y="1660"/>
                    <a:pt x="2980" y="1705"/>
                    <a:pt x="3000" y="1740"/>
                  </a:cubicBezTo>
                  <a:cubicBezTo>
                    <a:pt x="3010" y="1758"/>
                    <a:pt x="3039" y="1756"/>
                    <a:pt x="3060" y="1760"/>
                  </a:cubicBezTo>
                  <a:cubicBezTo>
                    <a:pt x="3113" y="1770"/>
                    <a:pt x="3167" y="1773"/>
                    <a:pt x="3220" y="1780"/>
                  </a:cubicBezTo>
                  <a:cubicBezTo>
                    <a:pt x="3300" y="1773"/>
                    <a:pt x="3383" y="1782"/>
                    <a:pt x="3460" y="1760"/>
                  </a:cubicBezTo>
                  <a:cubicBezTo>
                    <a:pt x="3483" y="1753"/>
                    <a:pt x="3480" y="1713"/>
                    <a:pt x="3500" y="1700"/>
                  </a:cubicBezTo>
                  <a:cubicBezTo>
                    <a:pt x="3577" y="1652"/>
                    <a:pt x="3722" y="1649"/>
                    <a:pt x="3800" y="1640"/>
                  </a:cubicBezTo>
                  <a:cubicBezTo>
                    <a:pt x="3830" y="1596"/>
                    <a:pt x="3854" y="1551"/>
                    <a:pt x="3900" y="1520"/>
                  </a:cubicBezTo>
                  <a:cubicBezTo>
                    <a:pt x="3918" y="1508"/>
                    <a:pt x="3941" y="1509"/>
                    <a:pt x="3960" y="1500"/>
                  </a:cubicBezTo>
                  <a:cubicBezTo>
                    <a:pt x="3981" y="1489"/>
                    <a:pt x="3999" y="1471"/>
                    <a:pt x="4020" y="1460"/>
                  </a:cubicBezTo>
                  <a:cubicBezTo>
                    <a:pt x="4186" y="1377"/>
                    <a:pt x="3968" y="1515"/>
                    <a:pt x="4140" y="1400"/>
                  </a:cubicBezTo>
                  <a:cubicBezTo>
                    <a:pt x="4247" y="1240"/>
                    <a:pt x="4226" y="1132"/>
                    <a:pt x="4180" y="900"/>
                  </a:cubicBezTo>
                  <a:cubicBezTo>
                    <a:pt x="4166" y="829"/>
                    <a:pt x="4100" y="780"/>
                    <a:pt x="4060" y="720"/>
                  </a:cubicBezTo>
                  <a:cubicBezTo>
                    <a:pt x="3882" y="454"/>
                    <a:pt x="4138" y="848"/>
                    <a:pt x="4000" y="600"/>
                  </a:cubicBezTo>
                  <a:cubicBezTo>
                    <a:pt x="3977" y="558"/>
                    <a:pt x="3920" y="480"/>
                    <a:pt x="3920" y="480"/>
                  </a:cubicBezTo>
                  <a:cubicBezTo>
                    <a:pt x="3954" y="138"/>
                    <a:pt x="3866" y="362"/>
                    <a:pt x="4120" y="260"/>
                  </a:cubicBezTo>
                  <a:cubicBezTo>
                    <a:pt x="4140" y="252"/>
                    <a:pt x="4134" y="220"/>
                    <a:pt x="4140" y="200"/>
                  </a:cubicBezTo>
                  <a:cubicBezTo>
                    <a:pt x="4152" y="159"/>
                    <a:pt x="4157" y="89"/>
                    <a:pt x="4200" y="60"/>
                  </a:cubicBezTo>
                  <a:cubicBezTo>
                    <a:pt x="4256" y="22"/>
                    <a:pt x="4514" y="3"/>
                    <a:pt x="4540" y="0"/>
                  </a:cubicBezTo>
                  <a:cubicBezTo>
                    <a:pt x="4567" y="7"/>
                    <a:pt x="4599" y="3"/>
                    <a:pt x="4620" y="20"/>
                  </a:cubicBezTo>
                  <a:cubicBezTo>
                    <a:pt x="4636" y="33"/>
                    <a:pt x="4638" y="59"/>
                    <a:pt x="4640" y="80"/>
                  </a:cubicBezTo>
                  <a:cubicBezTo>
                    <a:pt x="4651" y="206"/>
                    <a:pt x="4653" y="333"/>
                    <a:pt x="4660" y="460"/>
                  </a:cubicBezTo>
                  <a:cubicBezTo>
                    <a:pt x="4700" y="447"/>
                    <a:pt x="4740" y="433"/>
                    <a:pt x="4780" y="420"/>
                  </a:cubicBezTo>
                  <a:cubicBezTo>
                    <a:pt x="4803" y="412"/>
                    <a:pt x="4803" y="377"/>
                    <a:pt x="4820" y="360"/>
                  </a:cubicBezTo>
                  <a:cubicBezTo>
                    <a:pt x="4859" y="321"/>
                    <a:pt x="4891" y="316"/>
                    <a:pt x="4940" y="300"/>
                  </a:cubicBezTo>
                  <a:cubicBezTo>
                    <a:pt x="4953" y="320"/>
                    <a:pt x="4972" y="337"/>
                    <a:pt x="4980" y="360"/>
                  </a:cubicBezTo>
                  <a:cubicBezTo>
                    <a:pt x="4992" y="392"/>
                    <a:pt x="4981" y="432"/>
                    <a:pt x="5000" y="460"/>
                  </a:cubicBezTo>
                  <a:cubicBezTo>
                    <a:pt x="5012" y="478"/>
                    <a:pt x="5039" y="478"/>
                    <a:pt x="5060" y="480"/>
                  </a:cubicBezTo>
                  <a:cubicBezTo>
                    <a:pt x="5153" y="491"/>
                    <a:pt x="5247" y="493"/>
                    <a:pt x="5340" y="500"/>
                  </a:cubicBezTo>
                  <a:cubicBezTo>
                    <a:pt x="5426" y="517"/>
                    <a:pt x="5515" y="537"/>
                    <a:pt x="5600" y="560"/>
                  </a:cubicBezTo>
                  <a:cubicBezTo>
                    <a:pt x="5661" y="577"/>
                    <a:pt x="5717" y="615"/>
                    <a:pt x="5780" y="620"/>
                  </a:cubicBezTo>
                  <a:cubicBezTo>
                    <a:pt x="5860" y="627"/>
                    <a:pt x="5940" y="633"/>
                    <a:pt x="6020" y="640"/>
                  </a:cubicBezTo>
                  <a:cubicBezTo>
                    <a:pt x="6006" y="1331"/>
                    <a:pt x="6296" y="1705"/>
                    <a:pt x="5780" y="1640"/>
                  </a:cubicBezTo>
                  <a:cubicBezTo>
                    <a:pt x="5609" y="1583"/>
                    <a:pt x="5702" y="1605"/>
                    <a:pt x="5500" y="1580"/>
                  </a:cubicBezTo>
                  <a:cubicBezTo>
                    <a:pt x="5407" y="1549"/>
                    <a:pt x="5322" y="1535"/>
                    <a:pt x="5240" y="1480"/>
                  </a:cubicBezTo>
                  <a:cubicBezTo>
                    <a:pt x="5265" y="1382"/>
                    <a:pt x="5261" y="1353"/>
                    <a:pt x="5360" y="1320"/>
                  </a:cubicBezTo>
                  <a:cubicBezTo>
                    <a:pt x="5495" y="1185"/>
                    <a:pt x="5462" y="1254"/>
                    <a:pt x="5500" y="1140"/>
                  </a:cubicBezTo>
                  <a:cubicBezTo>
                    <a:pt x="5493" y="1060"/>
                    <a:pt x="5502" y="977"/>
                    <a:pt x="5480" y="900"/>
                  </a:cubicBezTo>
                  <a:cubicBezTo>
                    <a:pt x="5470" y="867"/>
                    <a:pt x="5383" y="852"/>
                    <a:pt x="5360" y="840"/>
                  </a:cubicBezTo>
                  <a:cubicBezTo>
                    <a:pt x="5339" y="829"/>
                    <a:pt x="5322" y="810"/>
                    <a:pt x="5300" y="800"/>
                  </a:cubicBezTo>
                  <a:cubicBezTo>
                    <a:pt x="5242" y="774"/>
                    <a:pt x="5180" y="760"/>
                    <a:pt x="5120" y="740"/>
                  </a:cubicBezTo>
                  <a:cubicBezTo>
                    <a:pt x="5100" y="733"/>
                    <a:pt x="5080" y="727"/>
                    <a:pt x="5060" y="720"/>
                  </a:cubicBezTo>
                  <a:cubicBezTo>
                    <a:pt x="5040" y="713"/>
                    <a:pt x="5000" y="700"/>
                    <a:pt x="5000" y="700"/>
                  </a:cubicBezTo>
                  <a:cubicBezTo>
                    <a:pt x="4786" y="710"/>
                    <a:pt x="4501" y="603"/>
                    <a:pt x="4580" y="840"/>
                  </a:cubicBezTo>
                  <a:cubicBezTo>
                    <a:pt x="4587" y="893"/>
                    <a:pt x="4589" y="947"/>
                    <a:pt x="4600" y="1000"/>
                  </a:cubicBezTo>
                  <a:cubicBezTo>
                    <a:pt x="4609" y="1041"/>
                    <a:pt x="4640" y="1120"/>
                    <a:pt x="4640" y="1120"/>
                  </a:cubicBezTo>
                  <a:cubicBezTo>
                    <a:pt x="4633" y="1207"/>
                    <a:pt x="4649" y="1298"/>
                    <a:pt x="4620" y="1380"/>
                  </a:cubicBezTo>
                  <a:cubicBezTo>
                    <a:pt x="4611" y="1406"/>
                    <a:pt x="4567" y="1397"/>
                    <a:pt x="4540" y="1400"/>
                  </a:cubicBezTo>
                  <a:cubicBezTo>
                    <a:pt x="4460" y="1410"/>
                    <a:pt x="4380" y="1413"/>
                    <a:pt x="4300" y="1420"/>
                  </a:cubicBezTo>
                  <a:cubicBezTo>
                    <a:pt x="4212" y="1552"/>
                    <a:pt x="4069" y="1607"/>
                    <a:pt x="3980" y="1740"/>
                  </a:cubicBezTo>
                  <a:cubicBezTo>
                    <a:pt x="3987" y="1773"/>
                    <a:pt x="3981" y="1812"/>
                    <a:pt x="4000" y="1840"/>
                  </a:cubicBezTo>
                  <a:cubicBezTo>
                    <a:pt x="4012" y="1858"/>
                    <a:pt x="4039" y="1858"/>
                    <a:pt x="4060" y="1860"/>
                  </a:cubicBezTo>
                  <a:cubicBezTo>
                    <a:pt x="4200" y="1872"/>
                    <a:pt x="4340" y="1873"/>
                    <a:pt x="4480" y="1880"/>
                  </a:cubicBezTo>
                  <a:cubicBezTo>
                    <a:pt x="4508" y="1889"/>
                    <a:pt x="4591" y="1903"/>
                    <a:pt x="4580" y="1960"/>
                  </a:cubicBezTo>
                  <a:cubicBezTo>
                    <a:pt x="4575" y="1984"/>
                    <a:pt x="4540" y="1987"/>
                    <a:pt x="4520" y="2000"/>
                  </a:cubicBezTo>
                  <a:cubicBezTo>
                    <a:pt x="4260" y="1993"/>
                    <a:pt x="4000" y="1991"/>
                    <a:pt x="3740" y="1980"/>
                  </a:cubicBezTo>
                  <a:cubicBezTo>
                    <a:pt x="3604" y="1974"/>
                    <a:pt x="3475" y="1937"/>
                    <a:pt x="3340" y="1920"/>
                  </a:cubicBezTo>
                  <a:cubicBezTo>
                    <a:pt x="3087" y="1927"/>
                    <a:pt x="2826" y="1880"/>
                    <a:pt x="2580" y="1940"/>
                  </a:cubicBezTo>
                  <a:cubicBezTo>
                    <a:pt x="2528" y="1953"/>
                    <a:pt x="2594" y="2047"/>
                    <a:pt x="2600" y="2100"/>
                  </a:cubicBezTo>
                  <a:cubicBezTo>
                    <a:pt x="2607" y="2160"/>
                    <a:pt x="2608" y="2221"/>
                    <a:pt x="2620" y="2280"/>
                  </a:cubicBezTo>
                  <a:cubicBezTo>
                    <a:pt x="2628" y="2321"/>
                    <a:pt x="2660" y="2400"/>
                    <a:pt x="2660" y="2400"/>
                  </a:cubicBezTo>
                  <a:cubicBezTo>
                    <a:pt x="2715" y="2947"/>
                    <a:pt x="2791" y="2717"/>
                    <a:pt x="1860" y="2740"/>
                  </a:cubicBezTo>
                  <a:cubicBezTo>
                    <a:pt x="1795" y="2762"/>
                    <a:pt x="1791" y="2749"/>
                    <a:pt x="1760" y="2820"/>
                  </a:cubicBezTo>
                  <a:cubicBezTo>
                    <a:pt x="1743" y="2859"/>
                    <a:pt x="1755" y="2917"/>
                    <a:pt x="1720" y="2940"/>
                  </a:cubicBezTo>
                  <a:cubicBezTo>
                    <a:pt x="1700" y="2953"/>
                    <a:pt x="1680" y="2967"/>
                    <a:pt x="1660" y="2980"/>
                  </a:cubicBezTo>
                  <a:cubicBezTo>
                    <a:pt x="1561" y="2966"/>
                    <a:pt x="1475" y="2949"/>
                    <a:pt x="1380" y="2920"/>
                  </a:cubicBezTo>
                  <a:cubicBezTo>
                    <a:pt x="1340" y="2908"/>
                    <a:pt x="1260" y="2880"/>
                    <a:pt x="1260" y="2880"/>
                  </a:cubicBezTo>
                  <a:cubicBezTo>
                    <a:pt x="1247" y="2900"/>
                    <a:pt x="1237" y="2923"/>
                    <a:pt x="1220" y="2940"/>
                  </a:cubicBezTo>
                  <a:cubicBezTo>
                    <a:pt x="1203" y="2957"/>
                    <a:pt x="1175" y="2961"/>
                    <a:pt x="1160" y="2980"/>
                  </a:cubicBezTo>
                  <a:cubicBezTo>
                    <a:pt x="1050" y="3118"/>
                    <a:pt x="1252" y="2965"/>
                    <a:pt x="1080" y="3080"/>
                  </a:cubicBezTo>
                  <a:cubicBezTo>
                    <a:pt x="980" y="3073"/>
                    <a:pt x="879" y="3074"/>
                    <a:pt x="780" y="3060"/>
                  </a:cubicBezTo>
                  <a:cubicBezTo>
                    <a:pt x="738" y="3054"/>
                    <a:pt x="700" y="3033"/>
                    <a:pt x="660" y="3020"/>
                  </a:cubicBezTo>
                  <a:cubicBezTo>
                    <a:pt x="640" y="3013"/>
                    <a:pt x="600" y="3000"/>
                    <a:pt x="600" y="3000"/>
                  </a:cubicBezTo>
                  <a:cubicBezTo>
                    <a:pt x="467" y="2867"/>
                    <a:pt x="610" y="2992"/>
                    <a:pt x="480" y="2920"/>
                  </a:cubicBezTo>
                  <a:cubicBezTo>
                    <a:pt x="438" y="2897"/>
                    <a:pt x="400" y="2867"/>
                    <a:pt x="360" y="2840"/>
                  </a:cubicBezTo>
                  <a:cubicBezTo>
                    <a:pt x="278" y="2785"/>
                    <a:pt x="191" y="2800"/>
                    <a:pt x="100" y="2800"/>
                  </a:cubicBezTo>
                </a:path>
              </a:pathLst>
            </a:custGeom>
            <a:solidFill>
              <a:srgbClr val="774D2B"/>
            </a:solidFill>
            <a:ln w="9525">
              <a:solidFill>
                <a:srgbClr val="774D2B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9" name="AutoShape 1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553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A395ABF-33FB-425F-8646-6FDABFB13E71}" type="slidenum">
              <a:rPr lang="ru-RU"/>
              <a:t>34</a:t>
            </a:fld>
            <a:endParaRPr lang="ru-RU"/>
          </a:p>
        </p:txBody>
      </p:sp>
      <p:sp>
        <p:nvSpPr>
          <p:cNvPr id="56323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533400" y="1143000"/>
            <a:ext cx="77724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14. Котёнок-2.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Рисованная кривая</a:t>
            </a:r>
          </a:p>
        </p:txBody>
      </p:sp>
      <p:sp>
        <p:nvSpPr>
          <p:cNvPr id="36868" name="AutoShape 6" descr="Розовая тисненая бумага">
            <a:hlinkClick r:id="rId1" action="ppaction://hlinkpres?slideindex=15174&amp;slidetitle=15175,0,,У" highlightClick="1"/>
          </p:cNvPr>
          <p:cNvSpPr>
            <a:spLocks noChangeArrowheads="1"/>
          </p:cNvSpPr>
          <p:nvPr/>
        </p:nvSpPr>
        <p:spPr bwMode="auto">
          <a:xfrm>
            <a:off x="7086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36869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6330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416B6B0-6D52-4C7E-9753-CD3349F297B0}" type="slidenum">
              <a:rPr lang="ru-RU"/>
              <a:t>35</a:t>
            </a:fld>
            <a:endParaRPr lang="ru-RU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219200" y="762000"/>
            <a:ext cx="6858000" cy="518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892" name="Group 5"/>
          <p:cNvGrpSpPr/>
          <p:nvPr/>
        </p:nvGrpSpPr>
        <p:grpSpPr bwMode="auto">
          <a:xfrm>
            <a:off x="2895600" y="1600200"/>
            <a:ext cx="3195638" cy="3441700"/>
            <a:chOff x="10862" y="621"/>
            <a:chExt cx="5032" cy="5422"/>
          </a:xfrm>
        </p:grpSpPr>
        <p:grpSp>
          <p:nvGrpSpPr>
            <p:cNvPr id="37895" name="Group 6"/>
            <p:cNvGrpSpPr/>
            <p:nvPr/>
          </p:nvGrpSpPr>
          <p:grpSpPr bwMode="auto">
            <a:xfrm>
              <a:off x="11034" y="621"/>
              <a:ext cx="4860" cy="5404"/>
              <a:chOff x="3681" y="9410"/>
              <a:chExt cx="4860" cy="5404"/>
            </a:xfrm>
          </p:grpSpPr>
          <p:sp>
            <p:nvSpPr>
              <p:cNvPr id="37897" name="Oval 7"/>
              <p:cNvSpPr>
                <a:spLocks noChangeArrowheads="1"/>
              </p:cNvSpPr>
              <p:nvPr/>
            </p:nvSpPr>
            <p:spPr bwMode="auto">
              <a:xfrm rot="646760">
                <a:off x="6201" y="11394"/>
                <a:ext cx="1620" cy="216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Oval 8"/>
              <p:cNvSpPr>
                <a:spLocks noChangeArrowheads="1"/>
              </p:cNvSpPr>
              <p:nvPr/>
            </p:nvSpPr>
            <p:spPr bwMode="auto">
              <a:xfrm>
                <a:off x="4401" y="11574"/>
                <a:ext cx="2520" cy="180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9" name="Oval 9"/>
              <p:cNvSpPr>
                <a:spLocks noChangeArrowheads="1"/>
              </p:cNvSpPr>
              <p:nvPr/>
            </p:nvSpPr>
            <p:spPr bwMode="auto">
              <a:xfrm>
                <a:off x="3681" y="11754"/>
                <a:ext cx="1980" cy="198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0" name="Oval 10"/>
              <p:cNvSpPr>
                <a:spLocks noChangeArrowheads="1"/>
              </p:cNvSpPr>
              <p:nvPr/>
            </p:nvSpPr>
            <p:spPr bwMode="auto">
              <a:xfrm>
                <a:off x="3681" y="10134"/>
                <a:ext cx="720" cy="234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1" name="Oval 11"/>
              <p:cNvSpPr>
                <a:spLocks noChangeArrowheads="1"/>
              </p:cNvSpPr>
              <p:nvPr/>
            </p:nvSpPr>
            <p:spPr bwMode="auto">
              <a:xfrm>
                <a:off x="7461" y="14094"/>
                <a:ext cx="540" cy="54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2" name="Oval 12"/>
              <p:cNvSpPr>
                <a:spLocks noChangeArrowheads="1"/>
              </p:cNvSpPr>
              <p:nvPr/>
            </p:nvSpPr>
            <p:spPr bwMode="auto">
              <a:xfrm>
                <a:off x="6561" y="14094"/>
                <a:ext cx="540" cy="54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3" name="Oval 13"/>
              <p:cNvSpPr>
                <a:spLocks noChangeArrowheads="1"/>
              </p:cNvSpPr>
              <p:nvPr/>
            </p:nvSpPr>
            <p:spPr bwMode="auto">
              <a:xfrm>
                <a:off x="4041" y="14274"/>
                <a:ext cx="540" cy="54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4" name="Oval 14"/>
              <p:cNvSpPr>
                <a:spLocks noChangeArrowheads="1"/>
              </p:cNvSpPr>
              <p:nvPr/>
            </p:nvSpPr>
            <p:spPr bwMode="auto">
              <a:xfrm>
                <a:off x="4761" y="14274"/>
                <a:ext cx="540" cy="54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5" name="Oval 15"/>
              <p:cNvSpPr>
                <a:spLocks noChangeArrowheads="1"/>
              </p:cNvSpPr>
              <p:nvPr/>
            </p:nvSpPr>
            <p:spPr bwMode="auto">
              <a:xfrm rot="-1007262">
                <a:off x="4401" y="13014"/>
                <a:ext cx="540" cy="180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6" name="Oval 16"/>
              <p:cNvSpPr>
                <a:spLocks noChangeArrowheads="1"/>
              </p:cNvSpPr>
              <p:nvPr/>
            </p:nvSpPr>
            <p:spPr bwMode="auto">
              <a:xfrm rot="-869061">
                <a:off x="3681" y="13374"/>
                <a:ext cx="540" cy="144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7" name="Oval 17"/>
              <p:cNvSpPr>
                <a:spLocks noChangeArrowheads="1"/>
              </p:cNvSpPr>
              <p:nvPr/>
            </p:nvSpPr>
            <p:spPr bwMode="auto">
              <a:xfrm rot="-791820">
                <a:off x="6201" y="12834"/>
                <a:ext cx="540" cy="180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8" name="Oval 18"/>
              <p:cNvSpPr>
                <a:spLocks noChangeArrowheads="1"/>
              </p:cNvSpPr>
              <p:nvPr/>
            </p:nvSpPr>
            <p:spPr bwMode="auto">
              <a:xfrm rot="-778651">
                <a:off x="7101" y="12834"/>
                <a:ext cx="540" cy="180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9" name="Oval 19"/>
              <p:cNvSpPr>
                <a:spLocks noChangeArrowheads="1"/>
              </p:cNvSpPr>
              <p:nvPr/>
            </p:nvSpPr>
            <p:spPr bwMode="auto">
              <a:xfrm>
                <a:off x="3681" y="13194"/>
                <a:ext cx="720" cy="72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0" name="Oval 20"/>
              <p:cNvSpPr>
                <a:spLocks noChangeArrowheads="1"/>
              </p:cNvSpPr>
              <p:nvPr/>
            </p:nvSpPr>
            <p:spPr bwMode="auto">
              <a:xfrm>
                <a:off x="6578" y="11213"/>
                <a:ext cx="900" cy="1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Oval 21"/>
              <p:cNvSpPr>
                <a:spLocks noChangeArrowheads="1"/>
              </p:cNvSpPr>
              <p:nvPr/>
            </p:nvSpPr>
            <p:spPr bwMode="auto">
              <a:xfrm>
                <a:off x="6021" y="9774"/>
                <a:ext cx="2160" cy="1980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2" name="Line 22"/>
              <p:cNvSpPr>
                <a:spLocks noChangeShapeType="1"/>
              </p:cNvSpPr>
              <p:nvPr/>
            </p:nvSpPr>
            <p:spPr bwMode="auto">
              <a:xfrm flipV="1">
                <a:off x="7281" y="10674"/>
                <a:ext cx="12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3" name="Line 23"/>
              <p:cNvSpPr>
                <a:spLocks noChangeShapeType="1"/>
              </p:cNvSpPr>
              <p:nvPr/>
            </p:nvSpPr>
            <p:spPr bwMode="auto">
              <a:xfrm>
                <a:off x="7281" y="1121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4" name="Line 24"/>
              <p:cNvSpPr>
                <a:spLocks noChangeShapeType="1"/>
              </p:cNvSpPr>
              <p:nvPr/>
            </p:nvSpPr>
            <p:spPr bwMode="auto">
              <a:xfrm>
                <a:off x="7281" y="11214"/>
                <a:ext cx="12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Line 25"/>
              <p:cNvSpPr>
                <a:spLocks noChangeShapeType="1"/>
              </p:cNvSpPr>
              <p:nvPr/>
            </p:nvSpPr>
            <p:spPr bwMode="auto">
              <a:xfrm flipH="1" flipV="1">
                <a:off x="5661" y="10854"/>
                <a:ext cx="12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6" name="Line 26"/>
              <p:cNvSpPr>
                <a:spLocks noChangeShapeType="1"/>
              </p:cNvSpPr>
              <p:nvPr/>
            </p:nvSpPr>
            <p:spPr bwMode="auto">
              <a:xfrm flipH="1">
                <a:off x="5661" y="11214"/>
                <a:ext cx="12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7" name="Line 27"/>
              <p:cNvSpPr>
                <a:spLocks noChangeShapeType="1"/>
              </p:cNvSpPr>
              <p:nvPr/>
            </p:nvSpPr>
            <p:spPr bwMode="auto">
              <a:xfrm flipH="1">
                <a:off x="5841" y="1121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8" name="AutoShape 28"/>
              <p:cNvSpPr>
                <a:spLocks noChangeArrowheads="1"/>
              </p:cNvSpPr>
              <p:nvPr/>
            </p:nvSpPr>
            <p:spPr bwMode="auto">
              <a:xfrm rot="2002208">
                <a:off x="7461" y="9414"/>
                <a:ext cx="900" cy="883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9" name="AutoShape 29"/>
              <p:cNvSpPr>
                <a:spLocks noChangeArrowheads="1"/>
              </p:cNvSpPr>
              <p:nvPr/>
            </p:nvSpPr>
            <p:spPr bwMode="auto">
              <a:xfrm rot="5400000">
                <a:off x="6831" y="11124"/>
                <a:ext cx="540" cy="360"/>
              </a:xfrm>
              <a:prstGeom prst="flowChartDelay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0" name="Oval 30"/>
              <p:cNvSpPr>
                <a:spLocks noChangeArrowheads="1"/>
              </p:cNvSpPr>
              <p:nvPr/>
            </p:nvSpPr>
            <p:spPr bwMode="auto">
              <a:xfrm>
                <a:off x="7101" y="11034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Oval 31"/>
              <p:cNvSpPr>
                <a:spLocks noChangeArrowheads="1"/>
              </p:cNvSpPr>
              <p:nvPr/>
            </p:nvSpPr>
            <p:spPr bwMode="auto">
              <a:xfrm>
                <a:off x="6741" y="11034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2" name="AutoShape 32"/>
              <p:cNvSpPr>
                <a:spLocks noChangeArrowheads="1"/>
              </p:cNvSpPr>
              <p:nvPr/>
            </p:nvSpPr>
            <p:spPr bwMode="auto">
              <a:xfrm rot="-1996055">
                <a:off x="5788" y="9410"/>
                <a:ext cx="938" cy="854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923" name="Group 33"/>
              <p:cNvGrpSpPr/>
              <p:nvPr/>
            </p:nvGrpSpPr>
            <p:grpSpPr bwMode="auto">
              <a:xfrm>
                <a:off x="6381" y="10314"/>
                <a:ext cx="360" cy="360"/>
                <a:chOff x="9081" y="12114"/>
                <a:chExt cx="2520" cy="2700"/>
              </a:xfrm>
            </p:grpSpPr>
            <p:sp>
              <p:nvSpPr>
                <p:cNvPr id="37927" name="Oval 34"/>
                <p:cNvSpPr>
                  <a:spLocks noChangeArrowheads="1"/>
                </p:cNvSpPr>
                <p:nvPr/>
              </p:nvSpPr>
              <p:spPr bwMode="auto">
                <a:xfrm>
                  <a:off x="9081" y="12114"/>
                  <a:ext cx="2520" cy="27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28" name="Oval 35"/>
                <p:cNvSpPr>
                  <a:spLocks noChangeArrowheads="1"/>
                </p:cNvSpPr>
                <p:nvPr/>
              </p:nvSpPr>
              <p:spPr bwMode="auto">
                <a:xfrm>
                  <a:off x="9981" y="12294"/>
                  <a:ext cx="840" cy="23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924" name="Group 36"/>
              <p:cNvGrpSpPr/>
              <p:nvPr/>
            </p:nvGrpSpPr>
            <p:grpSpPr bwMode="auto">
              <a:xfrm>
                <a:off x="7281" y="10314"/>
                <a:ext cx="360" cy="360"/>
                <a:chOff x="9081" y="12114"/>
                <a:chExt cx="2520" cy="2700"/>
              </a:xfrm>
            </p:grpSpPr>
            <p:sp>
              <p:nvSpPr>
                <p:cNvPr id="37925" name="Oval 37"/>
                <p:cNvSpPr>
                  <a:spLocks noChangeArrowheads="1"/>
                </p:cNvSpPr>
                <p:nvPr/>
              </p:nvSpPr>
              <p:spPr bwMode="auto">
                <a:xfrm>
                  <a:off x="9081" y="12114"/>
                  <a:ext cx="2520" cy="27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26" name="Oval 38"/>
                <p:cNvSpPr>
                  <a:spLocks noChangeArrowheads="1"/>
                </p:cNvSpPr>
                <p:nvPr/>
              </p:nvSpPr>
              <p:spPr bwMode="auto">
                <a:xfrm>
                  <a:off x="9981" y="12294"/>
                  <a:ext cx="840" cy="234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7896" name="Freeform 39"/>
            <p:cNvSpPr/>
            <p:nvPr/>
          </p:nvSpPr>
          <p:spPr bwMode="auto">
            <a:xfrm>
              <a:off x="10862" y="729"/>
              <a:ext cx="4618" cy="5314"/>
            </a:xfrm>
            <a:custGeom>
              <a:avLst/>
              <a:rect l="l" t="t" r="r" b="b"/>
              <a:pathLst>
                <a:path w="4618" h="5314">
                  <a:moveTo>
                    <a:pt x="658" y="5291"/>
                  </a:moveTo>
                  <a:cubicBezTo>
                    <a:pt x="618" y="5284"/>
                    <a:pt x="576" y="5284"/>
                    <a:pt x="538" y="5271"/>
                  </a:cubicBezTo>
                  <a:cubicBezTo>
                    <a:pt x="429" y="5235"/>
                    <a:pt x="514" y="5240"/>
                    <a:pt x="458" y="5171"/>
                  </a:cubicBezTo>
                  <a:cubicBezTo>
                    <a:pt x="443" y="5152"/>
                    <a:pt x="418" y="5144"/>
                    <a:pt x="398" y="5131"/>
                  </a:cubicBezTo>
                  <a:cubicBezTo>
                    <a:pt x="325" y="4912"/>
                    <a:pt x="447" y="5238"/>
                    <a:pt x="318" y="5031"/>
                  </a:cubicBezTo>
                  <a:cubicBezTo>
                    <a:pt x="284" y="4977"/>
                    <a:pt x="278" y="4911"/>
                    <a:pt x="258" y="4851"/>
                  </a:cubicBezTo>
                  <a:cubicBezTo>
                    <a:pt x="239" y="4793"/>
                    <a:pt x="210" y="4731"/>
                    <a:pt x="198" y="4671"/>
                  </a:cubicBezTo>
                  <a:cubicBezTo>
                    <a:pt x="172" y="4543"/>
                    <a:pt x="159" y="4415"/>
                    <a:pt x="118" y="4291"/>
                  </a:cubicBezTo>
                  <a:cubicBezTo>
                    <a:pt x="125" y="4211"/>
                    <a:pt x="116" y="4128"/>
                    <a:pt x="138" y="4051"/>
                  </a:cubicBezTo>
                  <a:cubicBezTo>
                    <a:pt x="145" y="4028"/>
                    <a:pt x="185" y="4031"/>
                    <a:pt x="198" y="4011"/>
                  </a:cubicBezTo>
                  <a:cubicBezTo>
                    <a:pt x="301" y="3856"/>
                    <a:pt x="127" y="3991"/>
                    <a:pt x="278" y="3891"/>
                  </a:cubicBezTo>
                  <a:cubicBezTo>
                    <a:pt x="330" y="3735"/>
                    <a:pt x="307" y="3565"/>
                    <a:pt x="218" y="3431"/>
                  </a:cubicBezTo>
                  <a:cubicBezTo>
                    <a:pt x="225" y="3251"/>
                    <a:pt x="222" y="3070"/>
                    <a:pt x="238" y="2891"/>
                  </a:cubicBezTo>
                  <a:cubicBezTo>
                    <a:pt x="242" y="2849"/>
                    <a:pt x="255" y="2806"/>
                    <a:pt x="278" y="2771"/>
                  </a:cubicBezTo>
                  <a:cubicBezTo>
                    <a:pt x="305" y="2731"/>
                    <a:pt x="358" y="2651"/>
                    <a:pt x="358" y="2651"/>
                  </a:cubicBezTo>
                  <a:cubicBezTo>
                    <a:pt x="326" y="2554"/>
                    <a:pt x="304" y="2468"/>
                    <a:pt x="278" y="2371"/>
                  </a:cubicBezTo>
                  <a:cubicBezTo>
                    <a:pt x="267" y="2330"/>
                    <a:pt x="251" y="2291"/>
                    <a:pt x="238" y="2251"/>
                  </a:cubicBezTo>
                  <a:cubicBezTo>
                    <a:pt x="231" y="2231"/>
                    <a:pt x="218" y="2191"/>
                    <a:pt x="218" y="2191"/>
                  </a:cubicBezTo>
                  <a:cubicBezTo>
                    <a:pt x="225" y="1768"/>
                    <a:pt x="0" y="1063"/>
                    <a:pt x="438" y="771"/>
                  </a:cubicBezTo>
                  <a:cubicBezTo>
                    <a:pt x="486" y="699"/>
                    <a:pt x="502" y="636"/>
                    <a:pt x="638" y="731"/>
                  </a:cubicBezTo>
                  <a:cubicBezTo>
                    <a:pt x="673" y="755"/>
                    <a:pt x="665" y="811"/>
                    <a:pt x="678" y="851"/>
                  </a:cubicBezTo>
                  <a:cubicBezTo>
                    <a:pt x="707" y="937"/>
                    <a:pt x="728" y="1015"/>
                    <a:pt x="778" y="1091"/>
                  </a:cubicBezTo>
                  <a:cubicBezTo>
                    <a:pt x="787" y="1165"/>
                    <a:pt x="815" y="1237"/>
                    <a:pt x="818" y="1311"/>
                  </a:cubicBezTo>
                  <a:cubicBezTo>
                    <a:pt x="859" y="2373"/>
                    <a:pt x="733" y="1977"/>
                    <a:pt x="858" y="2351"/>
                  </a:cubicBezTo>
                  <a:cubicBezTo>
                    <a:pt x="1110" y="2267"/>
                    <a:pt x="1079" y="2289"/>
                    <a:pt x="1438" y="2271"/>
                  </a:cubicBezTo>
                  <a:cubicBezTo>
                    <a:pt x="1565" y="2229"/>
                    <a:pt x="1682" y="2223"/>
                    <a:pt x="1818" y="2211"/>
                  </a:cubicBezTo>
                  <a:cubicBezTo>
                    <a:pt x="1845" y="2204"/>
                    <a:pt x="1874" y="2205"/>
                    <a:pt x="1898" y="2191"/>
                  </a:cubicBezTo>
                  <a:cubicBezTo>
                    <a:pt x="1923" y="2177"/>
                    <a:pt x="1936" y="2149"/>
                    <a:pt x="1958" y="2131"/>
                  </a:cubicBezTo>
                  <a:cubicBezTo>
                    <a:pt x="2010" y="2088"/>
                    <a:pt x="2018" y="2091"/>
                    <a:pt x="2078" y="2071"/>
                  </a:cubicBezTo>
                  <a:cubicBezTo>
                    <a:pt x="2354" y="2079"/>
                    <a:pt x="2721" y="1919"/>
                    <a:pt x="2818" y="2211"/>
                  </a:cubicBezTo>
                  <a:cubicBezTo>
                    <a:pt x="2891" y="2204"/>
                    <a:pt x="2972" y="2224"/>
                    <a:pt x="3038" y="2191"/>
                  </a:cubicBezTo>
                  <a:cubicBezTo>
                    <a:pt x="3063" y="2179"/>
                    <a:pt x="3029" y="2136"/>
                    <a:pt x="3018" y="2111"/>
                  </a:cubicBezTo>
                  <a:cubicBezTo>
                    <a:pt x="2991" y="2048"/>
                    <a:pt x="2856" y="1950"/>
                    <a:pt x="2798" y="1911"/>
                  </a:cubicBezTo>
                  <a:cubicBezTo>
                    <a:pt x="2771" y="1830"/>
                    <a:pt x="2739" y="1798"/>
                    <a:pt x="2658" y="1771"/>
                  </a:cubicBezTo>
                  <a:cubicBezTo>
                    <a:pt x="2604" y="1690"/>
                    <a:pt x="2581" y="1604"/>
                    <a:pt x="2558" y="1511"/>
                  </a:cubicBezTo>
                  <a:cubicBezTo>
                    <a:pt x="2545" y="1321"/>
                    <a:pt x="2517" y="1153"/>
                    <a:pt x="2578" y="971"/>
                  </a:cubicBezTo>
                  <a:cubicBezTo>
                    <a:pt x="2561" y="709"/>
                    <a:pt x="2532" y="476"/>
                    <a:pt x="2518" y="211"/>
                  </a:cubicBezTo>
                  <a:cubicBezTo>
                    <a:pt x="2525" y="151"/>
                    <a:pt x="2498" y="76"/>
                    <a:pt x="2538" y="31"/>
                  </a:cubicBezTo>
                  <a:cubicBezTo>
                    <a:pt x="2565" y="0"/>
                    <a:pt x="2622" y="33"/>
                    <a:pt x="2658" y="51"/>
                  </a:cubicBezTo>
                  <a:cubicBezTo>
                    <a:pt x="2679" y="62"/>
                    <a:pt x="2681" y="94"/>
                    <a:pt x="2698" y="111"/>
                  </a:cubicBezTo>
                  <a:cubicBezTo>
                    <a:pt x="2739" y="152"/>
                    <a:pt x="2788" y="183"/>
                    <a:pt x="2838" y="211"/>
                  </a:cubicBezTo>
                  <a:cubicBezTo>
                    <a:pt x="2890" y="241"/>
                    <a:pt x="3028" y="247"/>
                    <a:pt x="3058" y="251"/>
                  </a:cubicBezTo>
                  <a:cubicBezTo>
                    <a:pt x="3201" y="299"/>
                    <a:pt x="3143" y="268"/>
                    <a:pt x="3238" y="331"/>
                  </a:cubicBezTo>
                  <a:cubicBezTo>
                    <a:pt x="3505" y="324"/>
                    <a:pt x="3772" y="328"/>
                    <a:pt x="4038" y="311"/>
                  </a:cubicBezTo>
                  <a:cubicBezTo>
                    <a:pt x="4080" y="308"/>
                    <a:pt x="4118" y="284"/>
                    <a:pt x="4158" y="271"/>
                  </a:cubicBezTo>
                  <a:cubicBezTo>
                    <a:pt x="4292" y="226"/>
                    <a:pt x="4419" y="190"/>
                    <a:pt x="4538" y="111"/>
                  </a:cubicBezTo>
                  <a:cubicBezTo>
                    <a:pt x="4551" y="131"/>
                    <a:pt x="4575" y="147"/>
                    <a:pt x="4578" y="171"/>
                  </a:cubicBezTo>
                  <a:cubicBezTo>
                    <a:pt x="4586" y="234"/>
                    <a:pt x="4534" y="349"/>
                    <a:pt x="4518" y="411"/>
                  </a:cubicBezTo>
                  <a:cubicBezTo>
                    <a:pt x="4525" y="564"/>
                    <a:pt x="4513" y="720"/>
                    <a:pt x="4538" y="871"/>
                  </a:cubicBezTo>
                  <a:cubicBezTo>
                    <a:pt x="4541" y="892"/>
                    <a:pt x="4583" y="876"/>
                    <a:pt x="4598" y="891"/>
                  </a:cubicBezTo>
                  <a:cubicBezTo>
                    <a:pt x="4613" y="906"/>
                    <a:pt x="4611" y="931"/>
                    <a:pt x="4618" y="951"/>
                  </a:cubicBezTo>
                  <a:cubicBezTo>
                    <a:pt x="4611" y="1191"/>
                    <a:pt x="4610" y="1431"/>
                    <a:pt x="4598" y="1671"/>
                  </a:cubicBezTo>
                  <a:cubicBezTo>
                    <a:pt x="4597" y="1692"/>
                    <a:pt x="4591" y="1715"/>
                    <a:pt x="4578" y="1731"/>
                  </a:cubicBezTo>
                  <a:cubicBezTo>
                    <a:pt x="4563" y="1750"/>
                    <a:pt x="4536" y="1756"/>
                    <a:pt x="4518" y="1771"/>
                  </a:cubicBezTo>
                  <a:cubicBezTo>
                    <a:pt x="4496" y="1789"/>
                    <a:pt x="4475" y="1809"/>
                    <a:pt x="4458" y="1831"/>
                  </a:cubicBezTo>
                  <a:cubicBezTo>
                    <a:pt x="4428" y="1869"/>
                    <a:pt x="4424" y="1936"/>
                    <a:pt x="4378" y="1951"/>
                  </a:cubicBezTo>
                  <a:cubicBezTo>
                    <a:pt x="4295" y="1979"/>
                    <a:pt x="4336" y="1959"/>
                    <a:pt x="4258" y="2011"/>
                  </a:cubicBezTo>
                  <a:cubicBezTo>
                    <a:pt x="4245" y="2031"/>
                    <a:pt x="4237" y="2056"/>
                    <a:pt x="4218" y="2071"/>
                  </a:cubicBezTo>
                  <a:cubicBezTo>
                    <a:pt x="4202" y="2084"/>
                    <a:pt x="4173" y="2076"/>
                    <a:pt x="4158" y="2091"/>
                  </a:cubicBezTo>
                  <a:cubicBezTo>
                    <a:pt x="4124" y="2125"/>
                    <a:pt x="4078" y="2211"/>
                    <a:pt x="4078" y="2211"/>
                  </a:cubicBezTo>
                  <a:cubicBezTo>
                    <a:pt x="4098" y="2224"/>
                    <a:pt x="4123" y="2232"/>
                    <a:pt x="4138" y="2251"/>
                  </a:cubicBezTo>
                  <a:cubicBezTo>
                    <a:pt x="4156" y="2274"/>
                    <a:pt x="4174" y="2402"/>
                    <a:pt x="4178" y="2411"/>
                  </a:cubicBezTo>
                  <a:cubicBezTo>
                    <a:pt x="4229" y="2523"/>
                    <a:pt x="4239" y="2519"/>
                    <a:pt x="4318" y="2571"/>
                  </a:cubicBezTo>
                  <a:cubicBezTo>
                    <a:pt x="4331" y="2591"/>
                    <a:pt x="4357" y="2607"/>
                    <a:pt x="4358" y="2631"/>
                  </a:cubicBezTo>
                  <a:cubicBezTo>
                    <a:pt x="4364" y="2791"/>
                    <a:pt x="4356" y="2952"/>
                    <a:pt x="4338" y="3111"/>
                  </a:cubicBezTo>
                  <a:cubicBezTo>
                    <a:pt x="4335" y="3135"/>
                    <a:pt x="4308" y="3149"/>
                    <a:pt x="4298" y="3171"/>
                  </a:cubicBezTo>
                  <a:cubicBezTo>
                    <a:pt x="4235" y="3313"/>
                    <a:pt x="4255" y="3459"/>
                    <a:pt x="4118" y="3551"/>
                  </a:cubicBezTo>
                  <a:cubicBezTo>
                    <a:pt x="4096" y="3616"/>
                    <a:pt x="4060" y="3666"/>
                    <a:pt x="4038" y="3731"/>
                  </a:cubicBezTo>
                  <a:cubicBezTo>
                    <a:pt x="4040" y="3762"/>
                    <a:pt x="4066" y="4222"/>
                    <a:pt x="4078" y="4291"/>
                  </a:cubicBezTo>
                  <a:cubicBezTo>
                    <a:pt x="4085" y="4333"/>
                    <a:pt x="4108" y="4370"/>
                    <a:pt x="4118" y="4411"/>
                  </a:cubicBezTo>
                  <a:cubicBezTo>
                    <a:pt x="4125" y="4438"/>
                    <a:pt x="4123" y="4468"/>
                    <a:pt x="4138" y="4491"/>
                  </a:cubicBezTo>
                  <a:cubicBezTo>
                    <a:pt x="4151" y="4511"/>
                    <a:pt x="4180" y="4516"/>
                    <a:pt x="4198" y="4531"/>
                  </a:cubicBezTo>
                  <a:cubicBezTo>
                    <a:pt x="4220" y="4549"/>
                    <a:pt x="4233" y="4577"/>
                    <a:pt x="4258" y="4591"/>
                  </a:cubicBezTo>
                  <a:cubicBezTo>
                    <a:pt x="4295" y="4611"/>
                    <a:pt x="4343" y="4608"/>
                    <a:pt x="4378" y="4631"/>
                  </a:cubicBezTo>
                  <a:cubicBezTo>
                    <a:pt x="4398" y="4644"/>
                    <a:pt x="4418" y="4658"/>
                    <a:pt x="4438" y="4671"/>
                  </a:cubicBezTo>
                  <a:cubicBezTo>
                    <a:pt x="4516" y="4788"/>
                    <a:pt x="4560" y="4797"/>
                    <a:pt x="4498" y="4951"/>
                  </a:cubicBezTo>
                  <a:cubicBezTo>
                    <a:pt x="4486" y="4981"/>
                    <a:pt x="4403" y="5003"/>
                    <a:pt x="4378" y="5011"/>
                  </a:cubicBezTo>
                  <a:cubicBezTo>
                    <a:pt x="4331" y="5081"/>
                    <a:pt x="4297" y="5105"/>
                    <a:pt x="4218" y="5131"/>
                  </a:cubicBezTo>
                  <a:cubicBezTo>
                    <a:pt x="4158" y="5124"/>
                    <a:pt x="4097" y="5126"/>
                    <a:pt x="4038" y="5111"/>
                  </a:cubicBezTo>
                  <a:cubicBezTo>
                    <a:pt x="3938" y="5086"/>
                    <a:pt x="4006" y="5070"/>
                    <a:pt x="3958" y="5011"/>
                  </a:cubicBezTo>
                  <a:cubicBezTo>
                    <a:pt x="3943" y="4992"/>
                    <a:pt x="3918" y="4984"/>
                    <a:pt x="3898" y="4971"/>
                  </a:cubicBezTo>
                  <a:cubicBezTo>
                    <a:pt x="3856" y="4908"/>
                    <a:pt x="3789" y="4860"/>
                    <a:pt x="3758" y="4791"/>
                  </a:cubicBezTo>
                  <a:cubicBezTo>
                    <a:pt x="3741" y="4752"/>
                    <a:pt x="3741" y="4706"/>
                    <a:pt x="3718" y="4671"/>
                  </a:cubicBezTo>
                  <a:cubicBezTo>
                    <a:pt x="3655" y="4576"/>
                    <a:pt x="3686" y="4634"/>
                    <a:pt x="3638" y="4491"/>
                  </a:cubicBezTo>
                  <a:cubicBezTo>
                    <a:pt x="3617" y="4427"/>
                    <a:pt x="3611" y="4358"/>
                    <a:pt x="3598" y="4291"/>
                  </a:cubicBezTo>
                  <a:cubicBezTo>
                    <a:pt x="3598" y="4291"/>
                    <a:pt x="3548" y="4141"/>
                    <a:pt x="3538" y="4111"/>
                  </a:cubicBezTo>
                  <a:cubicBezTo>
                    <a:pt x="3530" y="4088"/>
                    <a:pt x="3502" y="4076"/>
                    <a:pt x="3478" y="4071"/>
                  </a:cubicBezTo>
                  <a:cubicBezTo>
                    <a:pt x="3406" y="4056"/>
                    <a:pt x="3331" y="4058"/>
                    <a:pt x="3258" y="4051"/>
                  </a:cubicBezTo>
                  <a:cubicBezTo>
                    <a:pt x="3238" y="4044"/>
                    <a:pt x="3217" y="4022"/>
                    <a:pt x="3198" y="4031"/>
                  </a:cubicBezTo>
                  <a:cubicBezTo>
                    <a:pt x="3179" y="4040"/>
                    <a:pt x="3178" y="4070"/>
                    <a:pt x="3178" y="4091"/>
                  </a:cubicBezTo>
                  <a:cubicBezTo>
                    <a:pt x="3178" y="4231"/>
                    <a:pt x="3186" y="4371"/>
                    <a:pt x="3198" y="4511"/>
                  </a:cubicBezTo>
                  <a:cubicBezTo>
                    <a:pt x="3200" y="4532"/>
                    <a:pt x="3198" y="4564"/>
                    <a:pt x="3218" y="4571"/>
                  </a:cubicBezTo>
                  <a:cubicBezTo>
                    <a:pt x="3288" y="4594"/>
                    <a:pt x="3365" y="4584"/>
                    <a:pt x="3438" y="4591"/>
                  </a:cubicBezTo>
                  <a:cubicBezTo>
                    <a:pt x="3445" y="4651"/>
                    <a:pt x="3437" y="4714"/>
                    <a:pt x="3458" y="4771"/>
                  </a:cubicBezTo>
                  <a:cubicBezTo>
                    <a:pt x="3466" y="4794"/>
                    <a:pt x="3501" y="4794"/>
                    <a:pt x="3518" y="4811"/>
                  </a:cubicBezTo>
                  <a:cubicBezTo>
                    <a:pt x="3535" y="4828"/>
                    <a:pt x="3545" y="4851"/>
                    <a:pt x="3558" y="4871"/>
                  </a:cubicBezTo>
                  <a:cubicBezTo>
                    <a:pt x="3551" y="4911"/>
                    <a:pt x="3564" y="4960"/>
                    <a:pt x="3538" y="4991"/>
                  </a:cubicBezTo>
                  <a:cubicBezTo>
                    <a:pt x="3516" y="5017"/>
                    <a:pt x="3470" y="4999"/>
                    <a:pt x="3438" y="5011"/>
                  </a:cubicBezTo>
                  <a:cubicBezTo>
                    <a:pt x="3415" y="5019"/>
                    <a:pt x="3401" y="5043"/>
                    <a:pt x="3378" y="5051"/>
                  </a:cubicBezTo>
                  <a:cubicBezTo>
                    <a:pt x="3340" y="5064"/>
                    <a:pt x="3298" y="5064"/>
                    <a:pt x="3258" y="5071"/>
                  </a:cubicBezTo>
                  <a:cubicBezTo>
                    <a:pt x="3185" y="5064"/>
                    <a:pt x="3111" y="5061"/>
                    <a:pt x="3038" y="5051"/>
                  </a:cubicBezTo>
                  <a:cubicBezTo>
                    <a:pt x="3017" y="5048"/>
                    <a:pt x="2993" y="5046"/>
                    <a:pt x="2978" y="5031"/>
                  </a:cubicBezTo>
                  <a:cubicBezTo>
                    <a:pt x="2789" y="4842"/>
                    <a:pt x="2988" y="4986"/>
                    <a:pt x="2858" y="4791"/>
                  </a:cubicBezTo>
                  <a:cubicBezTo>
                    <a:pt x="2757" y="4639"/>
                    <a:pt x="2755" y="4443"/>
                    <a:pt x="2698" y="4271"/>
                  </a:cubicBezTo>
                  <a:cubicBezTo>
                    <a:pt x="2672" y="4193"/>
                    <a:pt x="2655" y="4112"/>
                    <a:pt x="2638" y="4031"/>
                  </a:cubicBezTo>
                  <a:cubicBezTo>
                    <a:pt x="2624" y="3965"/>
                    <a:pt x="2598" y="3831"/>
                    <a:pt x="2598" y="3831"/>
                  </a:cubicBezTo>
                  <a:cubicBezTo>
                    <a:pt x="2511" y="3838"/>
                    <a:pt x="2424" y="3837"/>
                    <a:pt x="2338" y="3851"/>
                  </a:cubicBezTo>
                  <a:cubicBezTo>
                    <a:pt x="2296" y="3858"/>
                    <a:pt x="2218" y="3891"/>
                    <a:pt x="2218" y="3891"/>
                  </a:cubicBezTo>
                  <a:cubicBezTo>
                    <a:pt x="2151" y="3884"/>
                    <a:pt x="2084" y="3881"/>
                    <a:pt x="2018" y="3871"/>
                  </a:cubicBezTo>
                  <a:cubicBezTo>
                    <a:pt x="1997" y="3868"/>
                    <a:pt x="1979" y="3851"/>
                    <a:pt x="1958" y="3851"/>
                  </a:cubicBezTo>
                  <a:cubicBezTo>
                    <a:pt x="1910" y="3851"/>
                    <a:pt x="1845" y="3875"/>
                    <a:pt x="1798" y="3891"/>
                  </a:cubicBezTo>
                  <a:cubicBezTo>
                    <a:pt x="1769" y="3978"/>
                    <a:pt x="1768" y="4001"/>
                    <a:pt x="1678" y="4031"/>
                  </a:cubicBezTo>
                  <a:cubicBezTo>
                    <a:pt x="1611" y="4131"/>
                    <a:pt x="1633" y="4152"/>
                    <a:pt x="1538" y="4171"/>
                  </a:cubicBezTo>
                  <a:cubicBezTo>
                    <a:pt x="1492" y="4180"/>
                    <a:pt x="1445" y="4184"/>
                    <a:pt x="1398" y="4191"/>
                  </a:cubicBezTo>
                  <a:cubicBezTo>
                    <a:pt x="1404" y="4297"/>
                    <a:pt x="1358" y="4491"/>
                    <a:pt x="1458" y="4591"/>
                  </a:cubicBezTo>
                  <a:cubicBezTo>
                    <a:pt x="1541" y="4674"/>
                    <a:pt x="1531" y="4617"/>
                    <a:pt x="1578" y="4711"/>
                  </a:cubicBezTo>
                  <a:cubicBezTo>
                    <a:pt x="1587" y="4730"/>
                    <a:pt x="1581" y="4759"/>
                    <a:pt x="1598" y="4771"/>
                  </a:cubicBezTo>
                  <a:cubicBezTo>
                    <a:pt x="1632" y="4796"/>
                    <a:pt x="1718" y="4811"/>
                    <a:pt x="1718" y="4811"/>
                  </a:cubicBezTo>
                  <a:cubicBezTo>
                    <a:pt x="1720" y="4828"/>
                    <a:pt x="1763" y="5080"/>
                    <a:pt x="1718" y="5131"/>
                  </a:cubicBezTo>
                  <a:cubicBezTo>
                    <a:pt x="1690" y="5163"/>
                    <a:pt x="1598" y="5171"/>
                    <a:pt x="1598" y="5171"/>
                  </a:cubicBezTo>
                  <a:cubicBezTo>
                    <a:pt x="1578" y="5191"/>
                    <a:pt x="1556" y="5209"/>
                    <a:pt x="1538" y="5231"/>
                  </a:cubicBezTo>
                  <a:cubicBezTo>
                    <a:pt x="1523" y="5249"/>
                    <a:pt x="1522" y="5289"/>
                    <a:pt x="1498" y="5291"/>
                  </a:cubicBezTo>
                  <a:cubicBezTo>
                    <a:pt x="1443" y="5296"/>
                    <a:pt x="1391" y="5264"/>
                    <a:pt x="1338" y="5251"/>
                  </a:cubicBezTo>
                  <a:cubicBezTo>
                    <a:pt x="1297" y="5241"/>
                    <a:pt x="1218" y="5211"/>
                    <a:pt x="1218" y="5211"/>
                  </a:cubicBezTo>
                  <a:cubicBezTo>
                    <a:pt x="1176" y="5148"/>
                    <a:pt x="1177" y="5161"/>
                    <a:pt x="1158" y="5091"/>
                  </a:cubicBezTo>
                  <a:cubicBezTo>
                    <a:pt x="1144" y="5038"/>
                    <a:pt x="1148" y="4977"/>
                    <a:pt x="1118" y="4931"/>
                  </a:cubicBezTo>
                  <a:cubicBezTo>
                    <a:pt x="1091" y="4891"/>
                    <a:pt x="1065" y="4851"/>
                    <a:pt x="1038" y="4811"/>
                  </a:cubicBezTo>
                  <a:cubicBezTo>
                    <a:pt x="1025" y="4791"/>
                    <a:pt x="1006" y="4774"/>
                    <a:pt x="998" y="4751"/>
                  </a:cubicBezTo>
                  <a:cubicBezTo>
                    <a:pt x="991" y="4731"/>
                    <a:pt x="987" y="4710"/>
                    <a:pt x="978" y="4691"/>
                  </a:cubicBezTo>
                  <a:cubicBezTo>
                    <a:pt x="967" y="4670"/>
                    <a:pt x="948" y="4653"/>
                    <a:pt x="938" y="4631"/>
                  </a:cubicBezTo>
                  <a:cubicBezTo>
                    <a:pt x="884" y="4510"/>
                    <a:pt x="880" y="4376"/>
                    <a:pt x="838" y="4251"/>
                  </a:cubicBezTo>
                  <a:cubicBezTo>
                    <a:pt x="831" y="4271"/>
                    <a:pt x="833" y="4296"/>
                    <a:pt x="818" y="4311"/>
                  </a:cubicBezTo>
                  <a:cubicBezTo>
                    <a:pt x="803" y="4326"/>
                    <a:pt x="777" y="4322"/>
                    <a:pt x="758" y="4331"/>
                  </a:cubicBezTo>
                  <a:cubicBezTo>
                    <a:pt x="737" y="4342"/>
                    <a:pt x="718" y="4358"/>
                    <a:pt x="698" y="4371"/>
                  </a:cubicBezTo>
                  <a:cubicBezTo>
                    <a:pt x="685" y="4391"/>
                    <a:pt x="661" y="4407"/>
                    <a:pt x="658" y="4431"/>
                  </a:cubicBezTo>
                  <a:cubicBezTo>
                    <a:pt x="648" y="4523"/>
                    <a:pt x="676" y="4548"/>
                    <a:pt x="718" y="4611"/>
                  </a:cubicBezTo>
                  <a:cubicBezTo>
                    <a:pt x="725" y="4664"/>
                    <a:pt x="696" y="4737"/>
                    <a:pt x="738" y="4771"/>
                  </a:cubicBezTo>
                  <a:cubicBezTo>
                    <a:pt x="806" y="4827"/>
                    <a:pt x="915" y="4783"/>
                    <a:pt x="998" y="4811"/>
                  </a:cubicBezTo>
                  <a:cubicBezTo>
                    <a:pt x="1005" y="4844"/>
                    <a:pt x="1006" y="4879"/>
                    <a:pt x="1018" y="4911"/>
                  </a:cubicBezTo>
                  <a:cubicBezTo>
                    <a:pt x="1058" y="5018"/>
                    <a:pt x="1164" y="4973"/>
                    <a:pt x="1038" y="5171"/>
                  </a:cubicBezTo>
                  <a:cubicBezTo>
                    <a:pt x="1016" y="5205"/>
                    <a:pt x="958" y="5184"/>
                    <a:pt x="918" y="5191"/>
                  </a:cubicBezTo>
                  <a:cubicBezTo>
                    <a:pt x="891" y="5231"/>
                    <a:pt x="886" y="5314"/>
                    <a:pt x="838" y="5311"/>
                  </a:cubicBezTo>
                  <a:cubicBezTo>
                    <a:pt x="738" y="5304"/>
                    <a:pt x="538" y="5291"/>
                    <a:pt x="538" y="5291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87" name="AutoShape 4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AutoShape 4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7" grpId="0" animBg="1"/>
      <p:bldP spid="573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FC6F41-98BF-4E82-9556-A3DD01AE0060}" type="slidenum">
              <a:rPr lang="ru-RU"/>
              <a:t>36</a:t>
            </a:fld>
            <a:endParaRPr lang="ru-RU"/>
          </a:p>
        </p:txBody>
      </p:sp>
      <p:sp>
        <p:nvSpPr>
          <p:cNvPr id="58371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15. Котёнок-3.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Узорные линии</a:t>
            </a:r>
          </a:p>
        </p:txBody>
      </p:sp>
      <p:sp>
        <p:nvSpPr>
          <p:cNvPr id="38916" name="AutoShape 6" descr="Розовая тисненая бумага">
            <a:hlinkClick r:id="rId1" action="ppaction://hlinkpres?slideindex=16114&amp;slidetitle=16115,0,,У" highlightClick="1"/>
          </p:cNvPr>
          <p:cNvSpPr>
            <a:spLocks noChangeArrowheads="1"/>
          </p:cNvSpPr>
          <p:nvPr/>
        </p:nvSpPr>
        <p:spPr bwMode="auto">
          <a:xfrm>
            <a:off x="7162800" y="5943600"/>
            <a:ext cx="533400" cy="7620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38917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8378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  <p:bldP spid="583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01F7FF-6C38-40A8-A97B-D79CE61A6A58}" type="slidenum">
              <a:rPr lang="ru-RU"/>
              <a:t>37</a:t>
            </a:fld>
            <a:endParaRPr lang="ru-RU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066800" y="838200"/>
            <a:ext cx="7010400" cy="502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940" name="Group 8"/>
          <p:cNvGrpSpPr/>
          <p:nvPr/>
        </p:nvGrpSpPr>
        <p:grpSpPr bwMode="auto">
          <a:xfrm>
            <a:off x="2971800" y="1600200"/>
            <a:ext cx="3082925" cy="3343275"/>
            <a:chOff x="1677" y="610"/>
            <a:chExt cx="4857" cy="5264"/>
          </a:xfrm>
        </p:grpSpPr>
        <p:grpSp>
          <p:nvGrpSpPr>
            <p:cNvPr id="39944" name="Group 9"/>
            <p:cNvGrpSpPr/>
            <p:nvPr/>
          </p:nvGrpSpPr>
          <p:grpSpPr bwMode="auto">
            <a:xfrm>
              <a:off x="1677" y="610"/>
              <a:ext cx="4472" cy="5264"/>
              <a:chOff x="1677" y="610"/>
              <a:chExt cx="4472" cy="5264"/>
            </a:xfrm>
          </p:grpSpPr>
          <p:sp>
            <p:nvSpPr>
              <p:cNvPr id="39961" name="Freeform 10" descr="SK00025"/>
              <p:cNvSpPr/>
              <p:nvPr/>
            </p:nvSpPr>
            <p:spPr bwMode="auto">
              <a:xfrm>
                <a:off x="1677" y="610"/>
                <a:ext cx="4378" cy="3670"/>
              </a:xfrm>
              <a:custGeom>
                <a:avLst/>
                <a:rect l="l" t="t" r="r" b="b"/>
                <a:pathLst>
                  <a:path w="4378" h="3670">
                    <a:moveTo>
                      <a:pt x="323" y="3670"/>
                    </a:moveTo>
                    <a:cubicBezTo>
                      <a:pt x="310" y="3630"/>
                      <a:pt x="306" y="3585"/>
                      <a:pt x="283" y="3550"/>
                    </a:cubicBezTo>
                    <a:cubicBezTo>
                      <a:pt x="270" y="3530"/>
                      <a:pt x="253" y="3512"/>
                      <a:pt x="243" y="3490"/>
                    </a:cubicBezTo>
                    <a:cubicBezTo>
                      <a:pt x="226" y="3451"/>
                      <a:pt x="203" y="3370"/>
                      <a:pt x="203" y="3370"/>
                    </a:cubicBezTo>
                    <a:cubicBezTo>
                      <a:pt x="210" y="3237"/>
                      <a:pt x="211" y="3103"/>
                      <a:pt x="223" y="2970"/>
                    </a:cubicBezTo>
                    <a:cubicBezTo>
                      <a:pt x="225" y="2949"/>
                      <a:pt x="243" y="2931"/>
                      <a:pt x="243" y="2910"/>
                    </a:cubicBezTo>
                    <a:cubicBezTo>
                      <a:pt x="243" y="2809"/>
                      <a:pt x="218" y="2710"/>
                      <a:pt x="203" y="2610"/>
                    </a:cubicBezTo>
                    <a:cubicBezTo>
                      <a:pt x="181" y="2468"/>
                      <a:pt x="195" y="2586"/>
                      <a:pt x="143" y="2470"/>
                    </a:cubicBezTo>
                    <a:cubicBezTo>
                      <a:pt x="126" y="2431"/>
                      <a:pt x="103" y="2350"/>
                      <a:pt x="103" y="2350"/>
                    </a:cubicBezTo>
                    <a:cubicBezTo>
                      <a:pt x="96" y="2290"/>
                      <a:pt x="95" y="2229"/>
                      <a:pt x="83" y="2170"/>
                    </a:cubicBezTo>
                    <a:cubicBezTo>
                      <a:pt x="69" y="2102"/>
                      <a:pt x="40" y="2038"/>
                      <a:pt x="23" y="1970"/>
                    </a:cubicBezTo>
                    <a:cubicBezTo>
                      <a:pt x="30" y="1623"/>
                      <a:pt x="0" y="1274"/>
                      <a:pt x="43" y="930"/>
                    </a:cubicBezTo>
                    <a:cubicBezTo>
                      <a:pt x="49" y="882"/>
                      <a:pt x="163" y="850"/>
                      <a:pt x="163" y="850"/>
                    </a:cubicBezTo>
                    <a:cubicBezTo>
                      <a:pt x="178" y="804"/>
                      <a:pt x="176" y="750"/>
                      <a:pt x="203" y="710"/>
                    </a:cubicBezTo>
                    <a:cubicBezTo>
                      <a:pt x="218" y="687"/>
                      <a:pt x="350" y="632"/>
                      <a:pt x="383" y="610"/>
                    </a:cubicBezTo>
                    <a:cubicBezTo>
                      <a:pt x="500" y="649"/>
                      <a:pt x="393" y="600"/>
                      <a:pt x="483" y="690"/>
                    </a:cubicBezTo>
                    <a:cubicBezTo>
                      <a:pt x="500" y="707"/>
                      <a:pt x="523" y="717"/>
                      <a:pt x="543" y="730"/>
                    </a:cubicBezTo>
                    <a:cubicBezTo>
                      <a:pt x="556" y="770"/>
                      <a:pt x="570" y="810"/>
                      <a:pt x="583" y="850"/>
                    </a:cubicBezTo>
                    <a:cubicBezTo>
                      <a:pt x="590" y="870"/>
                      <a:pt x="603" y="910"/>
                      <a:pt x="603" y="910"/>
                    </a:cubicBezTo>
                    <a:cubicBezTo>
                      <a:pt x="677" y="1428"/>
                      <a:pt x="671" y="1943"/>
                      <a:pt x="683" y="2470"/>
                    </a:cubicBezTo>
                    <a:cubicBezTo>
                      <a:pt x="696" y="2450"/>
                      <a:pt x="702" y="2422"/>
                      <a:pt x="723" y="2410"/>
                    </a:cubicBezTo>
                    <a:cubicBezTo>
                      <a:pt x="753" y="2393"/>
                      <a:pt x="789" y="2392"/>
                      <a:pt x="823" y="2390"/>
                    </a:cubicBezTo>
                    <a:cubicBezTo>
                      <a:pt x="976" y="2379"/>
                      <a:pt x="1130" y="2377"/>
                      <a:pt x="1283" y="2370"/>
                    </a:cubicBezTo>
                    <a:cubicBezTo>
                      <a:pt x="1429" y="2352"/>
                      <a:pt x="1555" y="2325"/>
                      <a:pt x="1703" y="2310"/>
                    </a:cubicBezTo>
                    <a:cubicBezTo>
                      <a:pt x="1824" y="2280"/>
                      <a:pt x="1757" y="2299"/>
                      <a:pt x="1903" y="2250"/>
                    </a:cubicBezTo>
                    <a:cubicBezTo>
                      <a:pt x="1923" y="2243"/>
                      <a:pt x="1963" y="2230"/>
                      <a:pt x="1963" y="2230"/>
                    </a:cubicBezTo>
                    <a:cubicBezTo>
                      <a:pt x="2196" y="2237"/>
                      <a:pt x="2430" y="2232"/>
                      <a:pt x="2663" y="2250"/>
                    </a:cubicBezTo>
                    <a:cubicBezTo>
                      <a:pt x="2894" y="2268"/>
                      <a:pt x="2530" y="2338"/>
                      <a:pt x="2803" y="2270"/>
                    </a:cubicBezTo>
                    <a:cubicBezTo>
                      <a:pt x="2816" y="2250"/>
                      <a:pt x="2840" y="2234"/>
                      <a:pt x="2843" y="2210"/>
                    </a:cubicBezTo>
                    <a:cubicBezTo>
                      <a:pt x="2861" y="2050"/>
                      <a:pt x="2791" y="2115"/>
                      <a:pt x="2743" y="1970"/>
                    </a:cubicBezTo>
                    <a:cubicBezTo>
                      <a:pt x="2729" y="1927"/>
                      <a:pt x="2719" y="1882"/>
                      <a:pt x="2683" y="1850"/>
                    </a:cubicBezTo>
                    <a:cubicBezTo>
                      <a:pt x="2647" y="1818"/>
                      <a:pt x="2563" y="1770"/>
                      <a:pt x="2563" y="1770"/>
                    </a:cubicBezTo>
                    <a:cubicBezTo>
                      <a:pt x="2512" y="1694"/>
                      <a:pt x="2483" y="1611"/>
                      <a:pt x="2443" y="1530"/>
                    </a:cubicBezTo>
                    <a:cubicBezTo>
                      <a:pt x="2432" y="1509"/>
                      <a:pt x="2413" y="1492"/>
                      <a:pt x="2403" y="1470"/>
                    </a:cubicBezTo>
                    <a:cubicBezTo>
                      <a:pt x="2386" y="1431"/>
                      <a:pt x="2363" y="1350"/>
                      <a:pt x="2363" y="1350"/>
                    </a:cubicBezTo>
                    <a:cubicBezTo>
                      <a:pt x="2370" y="1157"/>
                      <a:pt x="2395" y="963"/>
                      <a:pt x="2383" y="770"/>
                    </a:cubicBezTo>
                    <a:cubicBezTo>
                      <a:pt x="2381" y="742"/>
                      <a:pt x="2308" y="734"/>
                      <a:pt x="2323" y="710"/>
                    </a:cubicBezTo>
                    <a:cubicBezTo>
                      <a:pt x="2345" y="674"/>
                      <a:pt x="2443" y="670"/>
                      <a:pt x="2443" y="670"/>
                    </a:cubicBezTo>
                    <a:cubicBezTo>
                      <a:pt x="2430" y="427"/>
                      <a:pt x="2472" y="334"/>
                      <a:pt x="2363" y="170"/>
                    </a:cubicBezTo>
                    <a:cubicBezTo>
                      <a:pt x="2370" y="123"/>
                      <a:pt x="2357" y="69"/>
                      <a:pt x="2383" y="30"/>
                    </a:cubicBezTo>
                    <a:cubicBezTo>
                      <a:pt x="2395" y="12"/>
                      <a:pt x="2423" y="44"/>
                      <a:pt x="2443" y="50"/>
                    </a:cubicBezTo>
                    <a:cubicBezTo>
                      <a:pt x="2469" y="58"/>
                      <a:pt x="2496" y="63"/>
                      <a:pt x="2523" y="70"/>
                    </a:cubicBezTo>
                    <a:cubicBezTo>
                      <a:pt x="2586" y="258"/>
                      <a:pt x="2760" y="217"/>
                      <a:pt x="2923" y="230"/>
                    </a:cubicBezTo>
                    <a:cubicBezTo>
                      <a:pt x="3264" y="344"/>
                      <a:pt x="3001" y="269"/>
                      <a:pt x="3743" y="290"/>
                    </a:cubicBezTo>
                    <a:cubicBezTo>
                      <a:pt x="3796" y="283"/>
                      <a:pt x="3851" y="284"/>
                      <a:pt x="3903" y="270"/>
                    </a:cubicBezTo>
                    <a:cubicBezTo>
                      <a:pt x="3926" y="264"/>
                      <a:pt x="3942" y="241"/>
                      <a:pt x="3963" y="230"/>
                    </a:cubicBezTo>
                    <a:cubicBezTo>
                      <a:pt x="3992" y="216"/>
                      <a:pt x="4077" y="196"/>
                      <a:pt x="4103" y="190"/>
                    </a:cubicBezTo>
                    <a:cubicBezTo>
                      <a:pt x="4123" y="170"/>
                      <a:pt x="4141" y="148"/>
                      <a:pt x="4163" y="130"/>
                    </a:cubicBezTo>
                    <a:cubicBezTo>
                      <a:pt x="4181" y="115"/>
                      <a:pt x="4206" y="107"/>
                      <a:pt x="4223" y="90"/>
                    </a:cubicBezTo>
                    <a:cubicBezTo>
                      <a:pt x="4313" y="0"/>
                      <a:pt x="4206" y="49"/>
                      <a:pt x="4323" y="10"/>
                    </a:cubicBezTo>
                    <a:cubicBezTo>
                      <a:pt x="4330" y="30"/>
                      <a:pt x="4346" y="49"/>
                      <a:pt x="4343" y="70"/>
                    </a:cubicBezTo>
                    <a:cubicBezTo>
                      <a:pt x="4339" y="94"/>
                      <a:pt x="4314" y="109"/>
                      <a:pt x="4303" y="130"/>
                    </a:cubicBezTo>
                    <a:cubicBezTo>
                      <a:pt x="4294" y="149"/>
                      <a:pt x="4290" y="170"/>
                      <a:pt x="4283" y="190"/>
                    </a:cubicBezTo>
                    <a:cubicBezTo>
                      <a:pt x="4275" y="420"/>
                      <a:pt x="4219" y="818"/>
                      <a:pt x="4303" y="1070"/>
                    </a:cubicBezTo>
                    <a:cubicBezTo>
                      <a:pt x="4294" y="1266"/>
                      <a:pt x="4378" y="1514"/>
                      <a:pt x="4203" y="1630"/>
                    </a:cubicBezTo>
                    <a:cubicBezTo>
                      <a:pt x="4170" y="1728"/>
                      <a:pt x="4114" y="1799"/>
                      <a:pt x="4043" y="1870"/>
                    </a:cubicBezTo>
                    <a:cubicBezTo>
                      <a:pt x="4002" y="1992"/>
                      <a:pt x="4040" y="1986"/>
                      <a:pt x="3943" y="2010"/>
                    </a:cubicBezTo>
                    <a:cubicBezTo>
                      <a:pt x="3910" y="2018"/>
                      <a:pt x="3876" y="2023"/>
                      <a:pt x="3843" y="2030"/>
                    </a:cubicBezTo>
                    <a:cubicBezTo>
                      <a:pt x="3850" y="2070"/>
                      <a:pt x="3841" y="2116"/>
                      <a:pt x="3863" y="2150"/>
                    </a:cubicBezTo>
                    <a:cubicBezTo>
                      <a:pt x="3885" y="2183"/>
                      <a:pt x="3883" y="2080"/>
                      <a:pt x="3883" y="2070"/>
                    </a:cubicBezTo>
                  </a:path>
                </a:pathLst>
              </a:custGeom>
              <a:blipFill>
                <a:blip r:embed="rId1"/>
                <a:srcRect l="0" t="0" r="0" b="0"/>
                <a:tile tx="0" ty="0" sx="100000" sy="100000" flip="none" algn="tl"/>
              </a:blipFill>
              <a:ln w="76200">
                <a:pattFill prst="sphere">
                  <a:fgClr>
                    <a:srgbClr val="339966"/>
                  </a:fgClr>
                  <a:bgClr>
                    <a:srgbClr val="00FF00"/>
                  </a:bgClr>
                </a:patt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2" name="Freeform 11" descr="SK00025"/>
              <p:cNvSpPr/>
              <p:nvPr/>
            </p:nvSpPr>
            <p:spPr bwMode="auto">
              <a:xfrm>
                <a:off x="1785" y="2640"/>
                <a:ext cx="4364" cy="3234"/>
              </a:xfrm>
              <a:custGeom>
                <a:avLst/>
                <a:rect l="l" t="t" r="r" b="b"/>
                <a:pathLst>
                  <a:path w="4364" h="3234">
                    <a:moveTo>
                      <a:pt x="3735" y="0"/>
                    </a:moveTo>
                    <a:cubicBezTo>
                      <a:pt x="3755" y="7"/>
                      <a:pt x="3786" y="1"/>
                      <a:pt x="3795" y="20"/>
                    </a:cubicBezTo>
                    <a:cubicBezTo>
                      <a:pt x="3804" y="39"/>
                      <a:pt x="3795" y="72"/>
                      <a:pt x="3775" y="80"/>
                    </a:cubicBezTo>
                    <a:cubicBezTo>
                      <a:pt x="3749" y="90"/>
                      <a:pt x="3670" y="48"/>
                      <a:pt x="3695" y="60"/>
                    </a:cubicBezTo>
                    <a:cubicBezTo>
                      <a:pt x="3733" y="79"/>
                      <a:pt x="3815" y="100"/>
                      <a:pt x="3815" y="100"/>
                    </a:cubicBezTo>
                    <a:cubicBezTo>
                      <a:pt x="3828" y="140"/>
                      <a:pt x="3842" y="180"/>
                      <a:pt x="3855" y="220"/>
                    </a:cubicBezTo>
                    <a:cubicBezTo>
                      <a:pt x="3864" y="246"/>
                      <a:pt x="3858" y="279"/>
                      <a:pt x="3875" y="300"/>
                    </a:cubicBezTo>
                    <a:cubicBezTo>
                      <a:pt x="3888" y="316"/>
                      <a:pt x="3915" y="313"/>
                      <a:pt x="3935" y="320"/>
                    </a:cubicBezTo>
                    <a:cubicBezTo>
                      <a:pt x="3965" y="409"/>
                      <a:pt x="3985" y="489"/>
                      <a:pt x="3955" y="580"/>
                    </a:cubicBezTo>
                    <a:cubicBezTo>
                      <a:pt x="3991" y="829"/>
                      <a:pt x="4104" y="1211"/>
                      <a:pt x="3915" y="1400"/>
                    </a:cubicBezTo>
                    <a:cubicBezTo>
                      <a:pt x="3900" y="1446"/>
                      <a:pt x="3897" y="1497"/>
                      <a:pt x="3875" y="1540"/>
                    </a:cubicBezTo>
                    <a:cubicBezTo>
                      <a:pt x="3737" y="1815"/>
                      <a:pt x="3830" y="1554"/>
                      <a:pt x="3775" y="1720"/>
                    </a:cubicBezTo>
                    <a:cubicBezTo>
                      <a:pt x="3785" y="1760"/>
                      <a:pt x="3794" y="1832"/>
                      <a:pt x="3835" y="1860"/>
                    </a:cubicBezTo>
                    <a:cubicBezTo>
                      <a:pt x="3858" y="1875"/>
                      <a:pt x="3888" y="1873"/>
                      <a:pt x="3915" y="1880"/>
                    </a:cubicBezTo>
                    <a:cubicBezTo>
                      <a:pt x="3922" y="1993"/>
                      <a:pt x="3918" y="2108"/>
                      <a:pt x="3935" y="2220"/>
                    </a:cubicBezTo>
                    <a:cubicBezTo>
                      <a:pt x="3939" y="2244"/>
                      <a:pt x="3968" y="2257"/>
                      <a:pt x="3975" y="2280"/>
                    </a:cubicBezTo>
                    <a:cubicBezTo>
                      <a:pt x="4014" y="2411"/>
                      <a:pt x="3954" y="2480"/>
                      <a:pt x="4075" y="2560"/>
                    </a:cubicBezTo>
                    <a:cubicBezTo>
                      <a:pt x="4112" y="2671"/>
                      <a:pt x="4080" y="2681"/>
                      <a:pt x="4175" y="2700"/>
                    </a:cubicBezTo>
                    <a:cubicBezTo>
                      <a:pt x="4221" y="2709"/>
                      <a:pt x="4268" y="2713"/>
                      <a:pt x="4315" y="2720"/>
                    </a:cubicBezTo>
                    <a:cubicBezTo>
                      <a:pt x="4333" y="2828"/>
                      <a:pt x="4364" y="2954"/>
                      <a:pt x="4315" y="3060"/>
                    </a:cubicBezTo>
                    <a:cubicBezTo>
                      <a:pt x="4284" y="3127"/>
                      <a:pt x="4178" y="3144"/>
                      <a:pt x="4115" y="3160"/>
                    </a:cubicBezTo>
                    <a:cubicBezTo>
                      <a:pt x="4004" y="3234"/>
                      <a:pt x="3986" y="3234"/>
                      <a:pt x="3875" y="3160"/>
                    </a:cubicBezTo>
                    <a:cubicBezTo>
                      <a:pt x="3862" y="3140"/>
                      <a:pt x="3852" y="3117"/>
                      <a:pt x="3835" y="3100"/>
                    </a:cubicBezTo>
                    <a:cubicBezTo>
                      <a:pt x="3766" y="3031"/>
                      <a:pt x="3778" y="3096"/>
                      <a:pt x="3735" y="3000"/>
                    </a:cubicBezTo>
                    <a:cubicBezTo>
                      <a:pt x="3685" y="2887"/>
                      <a:pt x="3654" y="2758"/>
                      <a:pt x="3615" y="2640"/>
                    </a:cubicBezTo>
                    <a:cubicBezTo>
                      <a:pt x="3607" y="2617"/>
                      <a:pt x="3585" y="2602"/>
                      <a:pt x="3575" y="2580"/>
                    </a:cubicBezTo>
                    <a:cubicBezTo>
                      <a:pt x="3548" y="2518"/>
                      <a:pt x="3509" y="2411"/>
                      <a:pt x="3495" y="2340"/>
                    </a:cubicBezTo>
                    <a:cubicBezTo>
                      <a:pt x="3462" y="2175"/>
                      <a:pt x="3433" y="2026"/>
                      <a:pt x="3415" y="1860"/>
                    </a:cubicBezTo>
                    <a:cubicBezTo>
                      <a:pt x="3262" y="1867"/>
                      <a:pt x="3097" y="1822"/>
                      <a:pt x="2955" y="1880"/>
                    </a:cubicBezTo>
                    <a:cubicBezTo>
                      <a:pt x="2905" y="1900"/>
                      <a:pt x="2968" y="1987"/>
                      <a:pt x="2975" y="2040"/>
                    </a:cubicBezTo>
                    <a:cubicBezTo>
                      <a:pt x="2992" y="2166"/>
                      <a:pt x="3024" y="2278"/>
                      <a:pt x="3055" y="2400"/>
                    </a:cubicBezTo>
                    <a:cubicBezTo>
                      <a:pt x="3048" y="2420"/>
                      <a:pt x="3033" y="2439"/>
                      <a:pt x="3035" y="2460"/>
                    </a:cubicBezTo>
                    <a:cubicBezTo>
                      <a:pt x="3052" y="2612"/>
                      <a:pt x="3068" y="2579"/>
                      <a:pt x="3195" y="2600"/>
                    </a:cubicBezTo>
                    <a:cubicBezTo>
                      <a:pt x="3202" y="2620"/>
                      <a:pt x="3202" y="2644"/>
                      <a:pt x="3215" y="2660"/>
                    </a:cubicBezTo>
                    <a:cubicBezTo>
                      <a:pt x="3266" y="2724"/>
                      <a:pt x="3382" y="2722"/>
                      <a:pt x="3455" y="2740"/>
                    </a:cubicBezTo>
                    <a:cubicBezTo>
                      <a:pt x="3444" y="2912"/>
                      <a:pt x="3502" y="3064"/>
                      <a:pt x="3335" y="3120"/>
                    </a:cubicBezTo>
                    <a:cubicBezTo>
                      <a:pt x="3202" y="3113"/>
                      <a:pt x="3063" y="3137"/>
                      <a:pt x="2935" y="3100"/>
                    </a:cubicBezTo>
                    <a:cubicBezTo>
                      <a:pt x="2889" y="3087"/>
                      <a:pt x="2882" y="3020"/>
                      <a:pt x="2855" y="2980"/>
                    </a:cubicBezTo>
                    <a:cubicBezTo>
                      <a:pt x="2839" y="2956"/>
                      <a:pt x="2815" y="2940"/>
                      <a:pt x="2795" y="2920"/>
                    </a:cubicBezTo>
                    <a:cubicBezTo>
                      <a:pt x="2760" y="2814"/>
                      <a:pt x="2787" y="2878"/>
                      <a:pt x="2695" y="2740"/>
                    </a:cubicBezTo>
                    <a:cubicBezTo>
                      <a:pt x="2672" y="2705"/>
                      <a:pt x="2668" y="2660"/>
                      <a:pt x="2655" y="2620"/>
                    </a:cubicBezTo>
                    <a:cubicBezTo>
                      <a:pt x="2648" y="2600"/>
                      <a:pt x="2635" y="2560"/>
                      <a:pt x="2635" y="2560"/>
                    </a:cubicBezTo>
                    <a:cubicBezTo>
                      <a:pt x="2628" y="2400"/>
                      <a:pt x="2631" y="2239"/>
                      <a:pt x="2615" y="2080"/>
                    </a:cubicBezTo>
                    <a:cubicBezTo>
                      <a:pt x="2615" y="2080"/>
                      <a:pt x="2565" y="1930"/>
                      <a:pt x="2555" y="1900"/>
                    </a:cubicBezTo>
                    <a:cubicBezTo>
                      <a:pt x="2548" y="1880"/>
                      <a:pt x="2535" y="1840"/>
                      <a:pt x="2535" y="1840"/>
                    </a:cubicBezTo>
                    <a:cubicBezTo>
                      <a:pt x="2568" y="1640"/>
                      <a:pt x="2587" y="1747"/>
                      <a:pt x="2435" y="1760"/>
                    </a:cubicBezTo>
                    <a:cubicBezTo>
                      <a:pt x="2355" y="1767"/>
                      <a:pt x="2275" y="1773"/>
                      <a:pt x="2195" y="1780"/>
                    </a:cubicBezTo>
                    <a:cubicBezTo>
                      <a:pt x="2103" y="2057"/>
                      <a:pt x="1989" y="1895"/>
                      <a:pt x="1575" y="1880"/>
                    </a:cubicBezTo>
                    <a:cubicBezTo>
                      <a:pt x="1588" y="1860"/>
                      <a:pt x="1621" y="1843"/>
                      <a:pt x="1615" y="1820"/>
                    </a:cubicBezTo>
                    <a:cubicBezTo>
                      <a:pt x="1610" y="1800"/>
                      <a:pt x="1575" y="1792"/>
                      <a:pt x="1555" y="1800"/>
                    </a:cubicBezTo>
                    <a:cubicBezTo>
                      <a:pt x="1518" y="1815"/>
                      <a:pt x="1476" y="1978"/>
                      <a:pt x="1475" y="1980"/>
                    </a:cubicBezTo>
                    <a:cubicBezTo>
                      <a:pt x="1468" y="2000"/>
                      <a:pt x="1455" y="2040"/>
                      <a:pt x="1455" y="2040"/>
                    </a:cubicBezTo>
                    <a:cubicBezTo>
                      <a:pt x="1488" y="2702"/>
                      <a:pt x="1398" y="2275"/>
                      <a:pt x="1575" y="2540"/>
                    </a:cubicBezTo>
                    <a:cubicBezTo>
                      <a:pt x="1582" y="2573"/>
                      <a:pt x="1576" y="2612"/>
                      <a:pt x="1595" y="2640"/>
                    </a:cubicBezTo>
                    <a:cubicBezTo>
                      <a:pt x="1607" y="2658"/>
                      <a:pt x="1637" y="2648"/>
                      <a:pt x="1655" y="2660"/>
                    </a:cubicBezTo>
                    <a:cubicBezTo>
                      <a:pt x="1698" y="2689"/>
                      <a:pt x="1732" y="2731"/>
                      <a:pt x="1775" y="2760"/>
                    </a:cubicBezTo>
                    <a:cubicBezTo>
                      <a:pt x="1857" y="2884"/>
                      <a:pt x="1832" y="2906"/>
                      <a:pt x="1815" y="3080"/>
                    </a:cubicBezTo>
                    <a:cubicBezTo>
                      <a:pt x="1627" y="3072"/>
                      <a:pt x="1372" y="3167"/>
                      <a:pt x="1255" y="3020"/>
                    </a:cubicBezTo>
                    <a:cubicBezTo>
                      <a:pt x="1227" y="2985"/>
                      <a:pt x="1220" y="2937"/>
                      <a:pt x="1195" y="2900"/>
                    </a:cubicBezTo>
                    <a:cubicBezTo>
                      <a:pt x="1189" y="2845"/>
                      <a:pt x="1171" y="2615"/>
                      <a:pt x="1135" y="2560"/>
                    </a:cubicBezTo>
                    <a:cubicBezTo>
                      <a:pt x="1078" y="2475"/>
                      <a:pt x="1008" y="2420"/>
                      <a:pt x="975" y="2320"/>
                    </a:cubicBezTo>
                    <a:cubicBezTo>
                      <a:pt x="968" y="2247"/>
                      <a:pt x="985" y="2167"/>
                      <a:pt x="955" y="2100"/>
                    </a:cubicBezTo>
                    <a:cubicBezTo>
                      <a:pt x="945" y="2078"/>
                      <a:pt x="919" y="2137"/>
                      <a:pt x="895" y="2140"/>
                    </a:cubicBezTo>
                    <a:cubicBezTo>
                      <a:pt x="868" y="2144"/>
                      <a:pt x="841" y="2128"/>
                      <a:pt x="815" y="2120"/>
                    </a:cubicBezTo>
                    <a:cubicBezTo>
                      <a:pt x="795" y="2114"/>
                      <a:pt x="773" y="2110"/>
                      <a:pt x="755" y="2100"/>
                    </a:cubicBezTo>
                    <a:cubicBezTo>
                      <a:pt x="713" y="2077"/>
                      <a:pt x="635" y="2020"/>
                      <a:pt x="635" y="2020"/>
                    </a:cubicBezTo>
                    <a:cubicBezTo>
                      <a:pt x="595" y="2027"/>
                      <a:pt x="550" y="2020"/>
                      <a:pt x="515" y="2040"/>
                    </a:cubicBezTo>
                    <a:cubicBezTo>
                      <a:pt x="497" y="2050"/>
                      <a:pt x="494" y="2079"/>
                      <a:pt x="495" y="2100"/>
                    </a:cubicBezTo>
                    <a:cubicBezTo>
                      <a:pt x="501" y="2294"/>
                      <a:pt x="343" y="2653"/>
                      <a:pt x="535" y="2680"/>
                    </a:cubicBezTo>
                    <a:cubicBezTo>
                      <a:pt x="582" y="2687"/>
                      <a:pt x="628" y="2693"/>
                      <a:pt x="675" y="2700"/>
                    </a:cubicBezTo>
                    <a:cubicBezTo>
                      <a:pt x="682" y="2733"/>
                      <a:pt x="686" y="2767"/>
                      <a:pt x="695" y="2800"/>
                    </a:cubicBezTo>
                    <a:cubicBezTo>
                      <a:pt x="706" y="2841"/>
                      <a:pt x="735" y="2920"/>
                      <a:pt x="735" y="2920"/>
                    </a:cubicBezTo>
                    <a:cubicBezTo>
                      <a:pt x="728" y="2967"/>
                      <a:pt x="734" y="3017"/>
                      <a:pt x="715" y="3060"/>
                    </a:cubicBezTo>
                    <a:cubicBezTo>
                      <a:pt x="705" y="3082"/>
                      <a:pt x="679" y="3099"/>
                      <a:pt x="655" y="3100"/>
                    </a:cubicBezTo>
                    <a:cubicBezTo>
                      <a:pt x="555" y="3106"/>
                      <a:pt x="455" y="3087"/>
                      <a:pt x="355" y="3080"/>
                    </a:cubicBezTo>
                    <a:cubicBezTo>
                      <a:pt x="296" y="2992"/>
                      <a:pt x="234" y="2908"/>
                      <a:pt x="175" y="2820"/>
                    </a:cubicBezTo>
                    <a:cubicBezTo>
                      <a:pt x="162" y="2800"/>
                      <a:pt x="143" y="2783"/>
                      <a:pt x="135" y="2760"/>
                    </a:cubicBezTo>
                    <a:cubicBezTo>
                      <a:pt x="128" y="2740"/>
                      <a:pt x="125" y="2718"/>
                      <a:pt x="115" y="2700"/>
                    </a:cubicBezTo>
                    <a:cubicBezTo>
                      <a:pt x="0" y="2494"/>
                      <a:pt x="60" y="2656"/>
                      <a:pt x="15" y="2520"/>
                    </a:cubicBezTo>
                    <a:cubicBezTo>
                      <a:pt x="22" y="2413"/>
                      <a:pt x="25" y="2306"/>
                      <a:pt x="35" y="2200"/>
                    </a:cubicBezTo>
                    <a:cubicBezTo>
                      <a:pt x="43" y="2111"/>
                      <a:pt x="80" y="2028"/>
                      <a:pt x="95" y="1940"/>
                    </a:cubicBezTo>
                    <a:cubicBezTo>
                      <a:pt x="103" y="1894"/>
                      <a:pt x="94" y="1842"/>
                      <a:pt x="115" y="1800"/>
                    </a:cubicBezTo>
                    <a:cubicBezTo>
                      <a:pt x="124" y="1781"/>
                      <a:pt x="157" y="1790"/>
                      <a:pt x="175" y="1780"/>
                    </a:cubicBezTo>
                    <a:cubicBezTo>
                      <a:pt x="217" y="1757"/>
                      <a:pt x="295" y="1700"/>
                      <a:pt x="295" y="1700"/>
                    </a:cubicBezTo>
                    <a:cubicBezTo>
                      <a:pt x="275" y="1693"/>
                      <a:pt x="248" y="1696"/>
                      <a:pt x="235" y="1680"/>
                    </a:cubicBezTo>
                    <a:cubicBezTo>
                      <a:pt x="166" y="1594"/>
                      <a:pt x="254" y="1600"/>
                      <a:pt x="195" y="1600"/>
                    </a:cubicBezTo>
                  </a:path>
                </a:pathLst>
              </a:custGeom>
              <a:blipFill>
                <a:blip r:embed="rId1"/>
                <a:srcRect l="0" t="0" r="0" b="0"/>
                <a:tile tx="0" ty="0" sx="100000" sy="100000" flip="none" algn="tl"/>
              </a:blipFill>
              <a:ln w="76200">
                <a:pattFill prst="sphere">
                  <a:fgClr>
                    <a:srgbClr val="339966"/>
                  </a:fgClr>
                  <a:bgClr>
                    <a:srgbClr val="00FF00"/>
                  </a:bgClr>
                </a:patt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5" name="Freeform 12"/>
            <p:cNvSpPr/>
            <p:nvPr/>
          </p:nvSpPr>
          <p:spPr bwMode="auto">
            <a:xfrm>
              <a:off x="4540" y="2660"/>
              <a:ext cx="1096" cy="1419"/>
            </a:xfrm>
            <a:custGeom>
              <a:avLst/>
              <a:rect l="l" t="t" r="r" b="b"/>
              <a:pathLst>
                <a:path w="1096" h="1419">
                  <a:moveTo>
                    <a:pt x="60" y="0"/>
                  </a:moveTo>
                  <a:cubicBezTo>
                    <a:pt x="53" y="53"/>
                    <a:pt x="51" y="107"/>
                    <a:pt x="40" y="160"/>
                  </a:cubicBezTo>
                  <a:cubicBezTo>
                    <a:pt x="31" y="201"/>
                    <a:pt x="0" y="280"/>
                    <a:pt x="0" y="280"/>
                  </a:cubicBezTo>
                  <a:cubicBezTo>
                    <a:pt x="7" y="513"/>
                    <a:pt x="3" y="747"/>
                    <a:pt x="20" y="980"/>
                  </a:cubicBezTo>
                  <a:cubicBezTo>
                    <a:pt x="23" y="1022"/>
                    <a:pt x="20" y="1087"/>
                    <a:pt x="60" y="1100"/>
                  </a:cubicBezTo>
                  <a:cubicBezTo>
                    <a:pt x="100" y="1113"/>
                    <a:pt x="140" y="1127"/>
                    <a:pt x="180" y="1140"/>
                  </a:cubicBezTo>
                  <a:cubicBezTo>
                    <a:pt x="200" y="1147"/>
                    <a:pt x="240" y="1160"/>
                    <a:pt x="240" y="1160"/>
                  </a:cubicBezTo>
                  <a:cubicBezTo>
                    <a:pt x="264" y="1325"/>
                    <a:pt x="251" y="1314"/>
                    <a:pt x="380" y="1400"/>
                  </a:cubicBezTo>
                  <a:cubicBezTo>
                    <a:pt x="493" y="1393"/>
                    <a:pt x="613" y="1419"/>
                    <a:pt x="720" y="1380"/>
                  </a:cubicBezTo>
                  <a:cubicBezTo>
                    <a:pt x="760" y="1365"/>
                    <a:pt x="747" y="1300"/>
                    <a:pt x="760" y="1260"/>
                  </a:cubicBezTo>
                  <a:cubicBezTo>
                    <a:pt x="783" y="1192"/>
                    <a:pt x="803" y="1199"/>
                    <a:pt x="860" y="1180"/>
                  </a:cubicBezTo>
                  <a:cubicBezTo>
                    <a:pt x="1096" y="826"/>
                    <a:pt x="958" y="1082"/>
                    <a:pt x="920" y="200"/>
                  </a:cubicBezTo>
                  <a:cubicBezTo>
                    <a:pt x="918" y="152"/>
                    <a:pt x="880" y="60"/>
                    <a:pt x="880" y="60"/>
                  </a:cubicBezTo>
                </a:path>
              </a:pathLst>
            </a:custGeom>
            <a:noFill/>
            <a:ln w="76200">
              <a:pattFill prst="sphere">
                <a:fgClr>
                  <a:srgbClr val="008000"/>
                </a:fgClr>
                <a:bgClr>
                  <a:srgbClr val="00FF00"/>
                </a:bgClr>
              </a:patt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Line 13"/>
            <p:cNvSpPr>
              <a:spLocks noChangeShapeType="1"/>
            </p:cNvSpPr>
            <p:nvPr/>
          </p:nvSpPr>
          <p:spPr bwMode="auto">
            <a:xfrm flipH="1" flipV="1">
              <a:off x="3654" y="1881"/>
              <a:ext cx="126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Line 14"/>
            <p:cNvSpPr>
              <a:spLocks noChangeShapeType="1"/>
            </p:cNvSpPr>
            <p:nvPr/>
          </p:nvSpPr>
          <p:spPr bwMode="auto">
            <a:xfrm flipH="1">
              <a:off x="3654" y="2241"/>
              <a:ext cx="1260" cy="1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Line 15"/>
            <p:cNvSpPr>
              <a:spLocks noChangeShapeType="1"/>
            </p:cNvSpPr>
            <p:nvPr/>
          </p:nvSpPr>
          <p:spPr bwMode="auto">
            <a:xfrm flipH="1">
              <a:off x="3834" y="2241"/>
              <a:ext cx="108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AutoShape 16"/>
            <p:cNvSpPr>
              <a:spLocks noChangeArrowheads="1"/>
            </p:cNvSpPr>
            <p:nvPr/>
          </p:nvSpPr>
          <p:spPr bwMode="auto">
            <a:xfrm rot="5400000">
              <a:off x="4824" y="2151"/>
              <a:ext cx="540" cy="360"/>
            </a:xfrm>
            <a:prstGeom prst="flowChartDelay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Oval 17"/>
            <p:cNvSpPr>
              <a:spLocks noChangeArrowheads="1"/>
            </p:cNvSpPr>
            <p:nvPr/>
          </p:nvSpPr>
          <p:spPr bwMode="auto">
            <a:xfrm>
              <a:off x="4734" y="2061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51" name="Group 18"/>
            <p:cNvGrpSpPr/>
            <p:nvPr/>
          </p:nvGrpSpPr>
          <p:grpSpPr bwMode="auto">
            <a:xfrm>
              <a:off x="4374" y="1341"/>
              <a:ext cx="360" cy="360"/>
              <a:chOff x="9081" y="12114"/>
              <a:chExt cx="2520" cy="2700"/>
            </a:xfrm>
          </p:grpSpPr>
          <p:sp>
            <p:nvSpPr>
              <p:cNvPr id="39959" name="Oval 19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0" name="Oval 20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2" name="Group 21"/>
            <p:cNvGrpSpPr/>
            <p:nvPr/>
          </p:nvGrpSpPr>
          <p:grpSpPr bwMode="auto">
            <a:xfrm>
              <a:off x="5274" y="1341"/>
              <a:ext cx="360" cy="360"/>
              <a:chOff x="9081" y="12114"/>
              <a:chExt cx="2520" cy="2700"/>
            </a:xfrm>
          </p:grpSpPr>
          <p:sp>
            <p:nvSpPr>
              <p:cNvPr id="39957" name="Oval 22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8" name="Oval 23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53" name="Line 24"/>
            <p:cNvSpPr>
              <a:spLocks noChangeShapeType="1"/>
            </p:cNvSpPr>
            <p:nvPr/>
          </p:nvSpPr>
          <p:spPr bwMode="auto">
            <a:xfrm flipV="1">
              <a:off x="5274" y="1701"/>
              <a:ext cx="1260" cy="5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Line 25"/>
            <p:cNvSpPr>
              <a:spLocks noChangeShapeType="1"/>
            </p:cNvSpPr>
            <p:nvPr/>
          </p:nvSpPr>
          <p:spPr bwMode="auto">
            <a:xfrm>
              <a:off x="5274" y="2241"/>
              <a:ext cx="12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5274" y="2241"/>
              <a:ext cx="126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Oval 27"/>
            <p:cNvSpPr>
              <a:spLocks noChangeArrowheads="1"/>
            </p:cNvSpPr>
            <p:nvPr/>
          </p:nvSpPr>
          <p:spPr bwMode="auto">
            <a:xfrm>
              <a:off x="5094" y="2061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1" name="AutoShape 30"/>
          <p:cNvSpPr>
            <a:spLocks noChangeArrowheads="1"/>
          </p:cNvSpPr>
          <p:nvPr/>
        </p:nvSpPr>
        <p:spPr bwMode="auto">
          <a:xfrm rot="5400000">
            <a:off x="4762500" y="3086100"/>
            <a:ext cx="762000" cy="53340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6" name="AutoShape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91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7" name="AutoShape 3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29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6" grpId="0" animBg="1"/>
      <p:bldP spid="594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E3ECFE-7890-4E19-8D36-BC59D2799500}" type="slidenum">
              <a:rPr lang="ru-RU"/>
              <a:t>38</a:t>
            </a:fld>
            <a:endParaRPr lang="ru-RU"/>
          </a:p>
        </p:txBody>
      </p:sp>
      <p:sp>
        <p:nvSpPr>
          <p:cNvPr id="60419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16. Кисть руки.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Открытый контур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40964" name="AutoShape 6" descr="Розовая тисненая бумага">
            <a:hlinkClick r:id="rId1" action="ppaction://hlinkpres?slideindex=16675&amp;slidetitle=16676,0,,У" highlightClick="1"/>
          </p:cNvPr>
          <p:cNvSpPr>
            <a:spLocks noChangeArrowheads="1"/>
          </p:cNvSpPr>
          <p:nvPr/>
        </p:nvSpPr>
        <p:spPr bwMode="auto">
          <a:xfrm>
            <a:off x="7086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40965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042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05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A989ED3-EF84-4B7F-A7F2-2D7035C1DCA3}" type="slidenum">
              <a:rPr lang="ru-RU"/>
              <a:t>39</a:t>
            </a:fld>
            <a:endParaRPr lang="ru-RU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762000" y="457200"/>
            <a:ext cx="7772400" cy="556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988" name="Group 78"/>
          <p:cNvGrpSpPr/>
          <p:nvPr/>
        </p:nvGrpSpPr>
        <p:grpSpPr bwMode="auto">
          <a:xfrm>
            <a:off x="1143000" y="457200"/>
            <a:ext cx="7067550" cy="2987675"/>
            <a:chOff x="738" y="480"/>
            <a:chExt cx="4452" cy="1882"/>
          </a:xfrm>
        </p:grpSpPr>
        <p:grpSp>
          <p:nvGrpSpPr>
            <p:cNvPr id="42001" name="Group 6"/>
            <p:cNvGrpSpPr/>
            <p:nvPr/>
          </p:nvGrpSpPr>
          <p:grpSpPr bwMode="auto">
            <a:xfrm>
              <a:off x="3120" y="480"/>
              <a:ext cx="2070" cy="1826"/>
              <a:chOff x="2644" y="2394"/>
              <a:chExt cx="5177" cy="4563"/>
            </a:xfrm>
          </p:grpSpPr>
          <p:grpSp>
            <p:nvGrpSpPr>
              <p:cNvPr id="42017" name="Group 7"/>
              <p:cNvGrpSpPr/>
              <p:nvPr/>
            </p:nvGrpSpPr>
            <p:grpSpPr bwMode="auto">
              <a:xfrm>
                <a:off x="2644" y="2394"/>
                <a:ext cx="4849" cy="4563"/>
                <a:chOff x="2644" y="2394"/>
                <a:chExt cx="4849" cy="4563"/>
              </a:xfrm>
            </p:grpSpPr>
            <p:sp>
              <p:nvSpPr>
                <p:cNvPr id="42024" name="Freeform 8"/>
                <p:cNvSpPr/>
                <p:nvPr/>
              </p:nvSpPr>
              <p:spPr bwMode="auto">
                <a:xfrm>
                  <a:off x="4581" y="4554"/>
                  <a:ext cx="2237" cy="2403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5" name="Freeform 9"/>
                <p:cNvSpPr/>
                <p:nvPr/>
              </p:nvSpPr>
              <p:spPr bwMode="auto">
                <a:xfrm rot="-3345471">
                  <a:off x="3273" y="4353"/>
                  <a:ext cx="851" cy="2109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6" name="Freeform 10"/>
                <p:cNvSpPr/>
                <p:nvPr/>
              </p:nvSpPr>
              <p:spPr bwMode="auto">
                <a:xfrm>
                  <a:off x="5121" y="2394"/>
                  <a:ext cx="900" cy="23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7" name="Freeform 11"/>
                <p:cNvSpPr/>
                <p:nvPr/>
              </p:nvSpPr>
              <p:spPr bwMode="auto">
                <a:xfrm rot="-1397953">
                  <a:off x="4041" y="2934"/>
                  <a:ext cx="957" cy="23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8" name="Freeform 12"/>
                <p:cNvSpPr/>
                <p:nvPr/>
              </p:nvSpPr>
              <p:spPr bwMode="auto">
                <a:xfrm rot="1185469">
                  <a:off x="6255" y="2747"/>
                  <a:ext cx="812" cy="2323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9" name="Freeform 13"/>
                <p:cNvSpPr/>
                <p:nvPr/>
              </p:nvSpPr>
              <p:spPr bwMode="auto">
                <a:xfrm rot="2362512">
                  <a:off x="6773" y="3969"/>
                  <a:ext cx="720" cy="216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0" name="Freeform 14"/>
                <p:cNvSpPr/>
                <p:nvPr/>
              </p:nvSpPr>
              <p:spPr bwMode="auto">
                <a:xfrm rot="-2901218">
                  <a:off x="4189" y="5371"/>
                  <a:ext cx="748" cy="1651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2018" name="Group 15"/>
              <p:cNvGrpSpPr/>
              <p:nvPr/>
            </p:nvGrpSpPr>
            <p:grpSpPr bwMode="auto">
              <a:xfrm>
                <a:off x="2680" y="2574"/>
                <a:ext cx="5141" cy="2683"/>
                <a:chOff x="2680" y="2574"/>
                <a:chExt cx="5141" cy="2683"/>
              </a:xfrm>
            </p:grpSpPr>
            <p:sp>
              <p:nvSpPr>
                <p:cNvPr id="42019" name="Freeform 16"/>
                <p:cNvSpPr/>
                <p:nvPr/>
              </p:nvSpPr>
              <p:spPr bwMode="auto">
                <a:xfrm>
                  <a:off x="5301" y="2574"/>
                  <a:ext cx="54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0" name="Freeform 17"/>
                <p:cNvSpPr/>
                <p:nvPr/>
              </p:nvSpPr>
              <p:spPr bwMode="auto">
                <a:xfrm rot="1766436">
                  <a:off x="6741" y="2934"/>
                  <a:ext cx="36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1" name="Freeform 18"/>
                <p:cNvSpPr/>
                <p:nvPr/>
              </p:nvSpPr>
              <p:spPr bwMode="auto">
                <a:xfrm rot="2078370">
                  <a:off x="7461" y="4194"/>
                  <a:ext cx="36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2" name="Freeform 19"/>
                <p:cNvSpPr/>
                <p:nvPr/>
              </p:nvSpPr>
              <p:spPr bwMode="auto">
                <a:xfrm rot="-2359427">
                  <a:off x="3881" y="3171"/>
                  <a:ext cx="54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3" name="Freeform 20"/>
                <p:cNvSpPr/>
                <p:nvPr/>
              </p:nvSpPr>
              <p:spPr bwMode="auto">
                <a:xfrm rot="-3456388">
                  <a:off x="2771" y="4808"/>
                  <a:ext cx="358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2002" name="Group 21"/>
            <p:cNvGrpSpPr/>
            <p:nvPr/>
          </p:nvGrpSpPr>
          <p:grpSpPr bwMode="auto">
            <a:xfrm flipH="1">
              <a:off x="738" y="536"/>
              <a:ext cx="2070" cy="1826"/>
              <a:chOff x="2644" y="2394"/>
              <a:chExt cx="5177" cy="4563"/>
            </a:xfrm>
          </p:grpSpPr>
          <p:grpSp>
            <p:nvGrpSpPr>
              <p:cNvPr id="42003" name="Group 22"/>
              <p:cNvGrpSpPr/>
              <p:nvPr/>
            </p:nvGrpSpPr>
            <p:grpSpPr bwMode="auto">
              <a:xfrm>
                <a:off x="2644" y="2394"/>
                <a:ext cx="4849" cy="4563"/>
                <a:chOff x="2644" y="2394"/>
                <a:chExt cx="4849" cy="4563"/>
              </a:xfrm>
            </p:grpSpPr>
            <p:sp>
              <p:nvSpPr>
                <p:cNvPr id="42010" name="Freeform 23"/>
                <p:cNvSpPr/>
                <p:nvPr/>
              </p:nvSpPr>
              <p:spPr bwMode="auto">
                <a:xfrm>
                  <a:off x="4581" y="4554"/>
                  <a:ext cx="2237" cy="2403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1" name="Freeform 24"/>
                <p:cNvSpPr/>
                <p:nvPr/>
              </p:nvSpPr>
              <p:spPr bwMode="auto">
                <a:xfrm rot="-3345471">
                  <a:off x="3273" y="4353"/>
                  <a:ext cx="851" cy="2109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2" name="Freeform 25"/>
                <p:cNvSpPr/>
                <p:nvPr/>
              </p:nvSpPr>
              <p:spPr bwMode="auto">
                <a:xfrm>
                  <a:off x="5121" y="2394"/>
                  <a:ext cx="900" cy="23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3" name="Freeform 26"/>
                <p:cNvSpPr/>
                <p:nvPr/>
              </p:nvSpPr>
              <p:spPr bwMode="auto">
                <a:xfrm rot="-1397953">
                  <a:off x="4041" y="2934"/>
                  <a:ext cx="957" cy="23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4" name="Freeform 27"/>
                <p:cNvSpPr/>
                <p:nvPr/>
              </p:nvSpPr>
              <p:spPr bwMode="auto">
                <a:xfrm rot="1185469">
                  <a:off x="6255" y="2747"/>
                  <a:ext cx="812" cy="2323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5" name="Freeform 28"/>
                <p:cNvSpPr/>
                <p:nvPr/>
              </p:nvSpPr>
              <p:spPr bwMode="auto">
                <a:xfrm rot="2362512">
                  <a:off x="6773" y="3969"/>
                  <a:ext cx="720" cy="216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6" name="Freeform 29"/>
                <p:cNvSpPr/>
                <p:nvPr/>
              </p:nvSpPr>
              <p:spPr bwMode="auto">
                <a:xfrm rot="-2901218">
                  <a:off x="4189" y="5371"/>
                  <a:ext cx="748" cy="1651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57150">
                  <a:solidFill>
                    <a:srgbClr val="FFEAD5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2004" name="Group 30"/>
              <p:cNvGrpSpPr/>
              <p:nvPr/>
            </p:nvGrpSpPr>
            <p:grpSpPr bwMode="auto">
              <a:xfrm>
                <a:off x="2680" y="2574"/>
                <a:ext cx="5141" cy="2683"/>
                <a:chOff x="2680" y="2574"/>
                <a:chExt cx="5141" cy="2683"/>
              </a:xfrm>
            </p:grpSpPr>
            <p:sp>
              <p:nvSpPr>
                <p:cNvPr id="42005" name="Freeform 31"/>
                <p:cNvSpPr/>
                <p:nvPr/>
              </p:nvSpPr>
              <p:spPr bwMode="auto">
                <a:xfrm>
                  <a:off x="5301" y="2574"/>
                  <a:ext cx="54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6" name="Freeform 32"/>
                <p:cNvSpPr/>
                <p:nvPr/>
              </p:nvSpPr>
              <p:spPr bwMode="auto">
                <a:xfrm rot="1766436">
                  <a:off x="6741" y="2934"/>
                  <a:ext cx="36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7" name="Freeform 33"/>
                <p:cNvSpPr/>
                <p:nvPr/>
              </p:nvSpPr>
              <p:spPr bwMode="auto">
                <a:xfrm rot="2078370">
                  <a:off x="7461" y="4194"/>
                  <a:ext cx="36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8" name="Freeform 34"/>
                <p:cNvSpPr/>
                <p:nvPr/>
              </p:nvSpPr>
              <p:spPr bwMode="auto">
                <a:xfrm rot="-2359427">
                  <a:off x="3881" y="3171"/>
                  <a:ext cx="540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9" name="Freeform 35"/>
                <p:cNvSpPr/>
                <p:nvPr/>
              </p:nvSpPr>
              <p:spPr bwMode="auto">
                <a:xfrm rot="-3456388">
                  <a:off x="2771" y="4808"/>
                  <a:ext cx="358" cy="540"/>
                </a:xfrm>
                <a:custGeom>
                  <a:avLst/>
                  <a:rect l="l" t="t" r="r" b="b"/>
                  <a:pathLst>
                    <a:path w="2237" h="2403">
                      <a:moveTo>
                        <a:pt x="200" y="2323"/>
                      </a:moveTo>
                      <a:cubicBezTo>
                        <a:pt x="144" y="2154"/>
                        <a:pt x="125" y="1956"/>
                        <a:pt x="100" y="1783"/>
                      </a:cubicBezTo>
                      <a:cubicBezTo>
                        <a:pt x="68" y="1556"/>
                        <a:pt x="28" y="1330"/>
                        <a:pt x="0" y="1103"/>
                      </a:cubicBezTo>
                      <a:cubicBezTo>
                        <a:pt x="2" y="1063"/>
                        <a:pt x="5" y="685"/>
                        <a:pt x="60" y="563"/>
                      </a:cubicBezTo>
                      <a:cubicBezTo>
                        <a:pt x="145" y="375"/>
                        <a:pt x="325" y="252"/>
                        <a:pt x="520" y="203"/>
                      </a:cubicBezTo>
                      <a:cubicBezTo>
                        <a:pt x="634" y="127"/>
                        <a:pt x="521" y="193"/>
                        <a:pt x="660" y="143"/>
                      </a:cubicBezTo>
                      <a:cubicBezTo>
                        <a:pt x="978" y="30"/>
                        <a:pt x="740" y="73"/>
                        <a:pt x="1100" y="43"/>
                      </a:cubicBezTo>
                      <a:cubicBezTo>
                        <a:pt x="1374" y="55"/>
                        <a:pt x="1495" y="0"/>
                        <a:pt x="1680" y="123"/>
                      </a:cubicBezTo>
                      <a:cubicBezTo>
                        <a:pt x="1660" y="130"/>
                        <a:pt x="1613" y="123"/>
                        <a:pt x="1620" y="143"/>
                      </a:cubicBezTo>
                      <a:cubicBezTo>
                        <a:pt x="1629" y="171"/>
                        <a:pt x="1675" y="167"/>
                        <a:pt x="1700" y="183"/>
                      </a:cubicBezTo>
                      <a:cubicBezTo>
                        <a:pt x="1908" y="313"/>
                        <a:pt x="1657" y="182"/>
                        <a:pt x="1860" y="283"/>
                      </a:cubicBezTo>
                      <a:cubicBezTo>
                        <a:pt x="1956" y="427"/>
                        <a:pt x="1906" y="369"/>
                        <a:pt x="2000" y="463"/>
                      </a:cubicBezTo>
                      <a:cubicBezTo>
                        <a:pt x="2031" y="555"/>
                        <a:pt x="2080" y="563"/>
                        <a:pt x="2120" y="643"/>
                      </a:cubicBezTo>
                      <a:cubicBezTo>
                        <a:pt x="2134" y="672"/>
                        <a:pt x="2154" y="757"/>
                        <a:pt x="2160" y="783"/>
                      </a:cubicBezTo>
                      <a:cubicBezTo>
                        <a:pt x="2145" y="1284"/>
                        <a:pt x="2237" y="1506"/>
                        <a:pt x="1920" y="1823"/>
                      </a:cubicBezTo>
                      <a:cubicBezTo>
                        <a:pt x="1881" y="1940"/>
                        <a:pt x="1930" y="1833"/>
                        <a:pt x="1840" y="1923"/>
                      </a:cubicBezTo>
                      <a:cubicBezTo>
                        <a:pt x="1707" y="2056"/>
                        <a:pt x="1900" y="1916"/>
                        <a:pt x="1740" y="2023"/>
                      </a:cubicBezTo>
                      <a:cubicBezTo>
                        <a:pt x="1727" y="2043"/>
                        <a:pt x="1717" y="2066"/>
                        <a:pt x="1700" y="2083"/>
                      </a:cubicBezTo>
                      <a:cubicBezTo>
                        <a:pt x="1683" y="2100"/>
                        <a:pt x="1655" y="2104"/>
                        <a:pt x="1640" y="2123"/>
                      </a:cubicBezTo>
                      <a:cubicBezTo>
                        <a:pt x="1627" y="2139"/>
                        <a:pt x="1629" y="2164"/>
                        <a:pt x="1620" y="2183"/>
                      </a:cubicBezTo>
                      <a:cubicBezTo>
                        <a:pt x="1588" y="2246"/>
                        <a:pt x="1520" y="2334"/>
                        <a:pt x="1520" y="2403"/>
                      </a:cubicBezTo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DFBE9D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989" name="Group 68"/>
          <p:cNvGrpSpPr/>
          <p:nvPr/>
        </p:nvGrpSpPr>
        <p:grpSpPr bwMode="auto">
          <a:xfrm>
            <a:off x="5257800" y="3352800"/>
            <a:ext cx="2514600" cy="2286000"/>
            <a:chOff x="4914" y="6561"/>
            <a:chExt cx="4849" cy="4563"/>
          </a:xfrm>
        </p:grpSpPr>
        <p:sp>
          <p:nvSpPr>
            <p:cNvPr id="41994" name="Freeform 69"/>
            <p:cNvSpPr/>
            <p:nvPr/>
          </p:nvSpPr>
          <p:spPr bwMode="auto">
            <a:xfrm>
              <a:off x="6851" y="8721"/>
              <a:ext cx="2237" cy="2403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Freeform 70"/>
            <p:cNvSpPr/>
            <p:nvPr/>
          </p:nvSpPr>
          <p:spPr bwMode="auto">
            <a:xfrm rot="-3345471">
              <a:off x="5543" y="8520"/>
              <a:ext cx="851" cy="2109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Freeform 71"/>
            <p:cNvSpPr/>
            <p:nvPr/>
          </p:nvSpPr>
          <p:spPr bwMode="auto">
            <a:xfrm>
              <a:off x="7391" y="6561"/>
              <a:ext cx="900" cy="2340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Freeform 72"/>
            <p:cNvSpPr/>
            <p:nvPr/>
          </p:nvSpPr>
          <p:spPr bwMode="auto">
            <a:xfrm rot="-1397953">
              <a:off x="6311" y="7101"/>
              <a:ext cx="957" cy="2340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Freeform 73"/>
            <p:cNvSpPr/>
            <p:nvPr/>
          </p:nvSpPr>
          <p:spPr bwMode="auto">
            <a:xfrm rot="1185469">
              <a:off x="8525" y="6914"/>
              <a:ext cx="812" cy="2323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Freeform 74"/>
            <p:cNvSpPr/>
            <p:nvPr/>
          </p:nvSpPr>
          <p:spPr bwMode="auto">
            <a:xfrm rot="2362512">
              <a:off x="9043" y="8136"/>
              <a:ext cx="720" cy="2160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Freeform 75"/>
            <p:cNvSpPr/>
            <p:nvPr/>
          </p:nvSpPr>
          <p:spPr bwMode="auto">
            <a:xfrm rot="-2901218">
              <a:off x="6459" y="9538"/>
              <a:ext cx="748" cy="1651"/>
            </a:xfrm>
            <a:custGeom>
              <a:avLst/>
              <a:rect l="l" t="t" r="r" b="b"/>
              <a:pathLst>
                <a:path w="2237" h="2403">
                  <a:moveTo>
                    <a:pt x="200" y="2323"/>
                  </a:moveTo>
                  <a:cubicBezTo>
                    <a:pt x="144" y="2154"/>
                    <a:pt x="125" y="1956"/>
                    <a:pt x="100" y="1783"/>
                  </a:cubicBezTo>
                  <a:cubicBezTo>
                    <a:pt x="68" y="1556"/>
                    <a:pt x="28" y="1330"/>
                    <a:pt x="0" y="1103"/>
                  </a:cubicBezTo>
                  <a:cubicBezTo>
                    <a:pt x="2" y="1063"/>
                    <a:pt x="5" y="685"/>
                    <a:pt x="60" y="563"/>
                  </a:cubicBezTo>
                  <a:cubicBezTo>
                    <a:pt x="145" y="375"/>
                    <a:pt x="325" y="252"/>
                    <a:pt x="520" y="203"/>
                  </a:cubicBezTo>
                  <a:cubicBezTo>
                    <a:pt x="634" y="127"/>
                    <a:pt x="521" y="193"/>
                    <a:pt x="660" y="143"/>
                  </a:cubicBezTo>
                  <a:cubicBezTo>
                    <a:pt x="978" y="30"/>
                    <a:pt x="740" y="73"/>
                    <a:pt x="1100" y="43"/>
                  </a:cubicBezTo>
                  <a:cubicBezTo>
                    <a:pt x="1374" y="55"/>
                    <a:pt x="1495" y="0"/>
                    <a:pt x="1680" y="123"/>
                  </a:cubicBezTo>
                  <a:cubicBezTo>
                    <a:pt x="1660" y="130"/>
                    <a:pt x="1613" y="123"/>
                    <a:pt x="1620" y="143"/>
                  </a:cubicBezTo>
                  <a:cubicBezTo>
                    <a:pt x="1629" y="171"/>
                    <a:pt x="1675" y="167"/>
                    <a:pt x="1700" y="183"/>
                  </a:cubicBezTo>
                  <a:cubicBezTo>
                    <a:pt x="1908" y="313"/>
                    <a:pt x="1657" y="182"/>
                    <a:pt x="1860" y="283"/>
                  </a:cubicBezTo>
                  <a:cubicBezTo>
                    <a:pt x="1956" y="427"/>
                    <a:pt x="1906" y="369"/>
                    <a:pt x="2000" y="463"/>
                  </a:cubicBezTo>
                  <a:cubicBezTo>
                    <a:pt x="2031" y="555"/>
                    <a:pt x="2080" y="563"/>
                    <a:pt x="2120" y="643"/>
                  </a:cubicBezTo>
                  <a:cubicBezTo>
                    <a:pt x="2134" y="672"/>
                    <a:pt x="2154" y="757"/>
                    <a:pt x="2160" y="783"/>
                  </a:cubicBezTo>
                  <a:cubicBezTo>
                    <a:pt x="2145" y="1284"/>
                    <a:pt x="2237" y="1506"/>
                    <a:pt x="1920" y="1823"/>
                  </a:cubicBezTo>
                  <a:cubicBezTo>
                    <a:pt x="1881" y="1940"/>
                    <a:pt x="1930" y="1833"/>
                    <a:pt x="1840" y="1923"/>
                  </a:cubicBezTo>
                  <a:cubicBezTo>
                    <a:pt x="1707" y="2056"/>
                    <a:pt x="1900" y="1916"/>
                    <a:pt x="1740" y="2023"/>
                  </a:cubicBezTo>
                  <a:cubicBezTo>
                    <a:pt x="1727" y="2043"/>
                    <a:pt x="1717" y="2066"/>
                    <a:pt x="1700" y="2083"/>
                  </a:cubicBezTo>
                  <a:cubicBezTo>
                    <a:pt x="1683" y="2100"/>
                    <a:pt x="1655" y="2104"/>
                    <a:pt x="1640" y="2123"/>
                  </a:cubicBezTo>
                  <a:cubicBezTo>
                    <a:pt x="1627" y="2139"/>
                    <a:pt x="1629" y="2164"/>
                    <a:pt x="1620" y="2183"/>
                  </a:cubicBezTo>
                  <a:cubicBezTo>
                    <a:pt x="1588" y="2246"/>
                    <a:pt x="1520" y="2334"/>
                    <a:pt x="1520" y="24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90" name="Freeform 76"/>
          <p:cNvSpPr/>
          <p:nvPr/>
        </p:nvSpPr>
        <p:spPr bwMode="auto">
          <a:xfrm rot="2362512">
            <a:off x="1676400" y="4419600"/>
            <a:ext cx="381000" cy="1066800"/>
          </a:xfrm>
          <a:custGeom>
            <a:avLst/>
            <a:rect l="l" t="t" r="r" b="b"/>
            <a:pathLst>
              <a:path w="2237" h="2403">
                <a:moveTo>
                  <a:pt x="200" y="2323"/>
                </a:moveTo>
                <a:cubicBezTo>
                  <a:pt x="144" y="2154"/>
                  <a:pt x="125" y="1956"/>
                  <a:pt x="100" y="1783"/>
                </a:cubicBezTo>
                <a:cubicBezTo>
                  <a:pt x="68" y="1556"/>
                  <a:pt x="28" y="1330"/>
                  <a:pt x="0" y="1103"/>
                </a:cubicBezTo>
                <a:cubicBezTo>
                  <a:pt x="2" y="1063"/>
                  <a:pt x="5" y="685"/>
                  <a:pt x="60" y="563"/>
                </a:cubicBezTo>
                <a:cubicBezTo>
                  <a:pt x="145" y="375"/>
                  <a:pt x="325" y="252"/>
                  <a:pt x="520" y="203"/>
                </a:cubicBezTo>
                <a:cubicBezTo>
                  <a:pt x="634" y="127"/>
                  <a:pt x="521" y="193"/>
                  <a:pt x="660" y="143"/>
                </a:cubicBezTo>
                <a:cubicBezTo>
                  <a:pt x="978" y="30"/>
                  <a:pt x="740" y="73"/>
                  <a:pt x="1100" y="43"/>
                </a:cubicBezTo>
                <a:cubicBezTo>
                  <a:pt x="1374" y="55"/>
                  <a:pt x="1495" y="0"/>
                  <a:pt x="1680" y="123"/>
                </a:cubicBezTo>
                <a:cubicBezTo>
                  <a:pt x="1660" y="130"/>
                  <a:pt x="1613" y="123"/>
                  <a:pt x="1620" y="143"/>
                </a:cubicBezTo>
                <a:cubicBezTo>
                  <a:pt x="1629" y="171"/>
                  <a:pt x="1675" y="167"/>
                  <a:pt x="1700" y="183"/>
                </a:cubicBezTo>
                <a:cubicBezTo>
                  <a:pt x="1908" y="313"/>
                  <a:pt x="1657" y="182"/>
                  <a:pt x="1860" y="283"/>
                </a:cubicBezTo>
                <a:cubicBezTo>
                  <a:pt x="1956" y="427"/>
                  <a:pt x="1906" y="369"/>
                  <a:pt x="2000" y="463"/>
                </a:cubicBezTo>
                <a:cubicBezTo>
                  <a:pt x="2031" y="555"/>
                  <a:pt x="2080" y="563"/>
                  <a:pt x="2120" y="643"/>
                </a:cubicBezTo>
                <a:cubicBezTo>
                  <a:pt x="2134" y="672"/>
                  <a:pt x="2154" y="757"/>
                  <a:pt x="2160" y="783"/>
                </a:cubicBezTo>
                <a:cubicBezTo>
                  <a:pt x="2145" y="1284"/>
                  <a:pt x="2237" y="1506"/>
                  <a:pt x="1920" y="1823"/>
                </a:cubicBezTo>
                <a:cubicBezTo>
                  <a:pt x="1881" y="1940"/>
                  <a:pt x="1930" y="1833"/>
                  <a:pt x="1840" y="1923"/>
                </a:cubicBezTo>
                <a:cubicBezTo>
                  <a:pt x="1707" y="2056"/>
                  <a:pt x="1900" y="1916"/>
                  <a:pt x="1740" y="2023"/>
                </a:cubicBezTo>
                <a:cubicBezTo>
                  <a:pt x="1727" y="2043"/>
                  <a:pt x="1717" y="2066"/>
                  <a:pt x="1700" y="2083"/>
                </a:cubicBezTo>
                <a:cubicBezTo>
                  <a:pt x="1683" y="2100"/>
                  <a:pt x="1655" y="2104"/>
                  <a:pt x="1640" y="2123"/>
                </a:cubicBezTo>
                <a:cubicBezTo>
                  <a:pt x="1627" y="2139"/>
                  <a:pt x="1629" y="2164"/>
                  <a:pt x="1620" y="2183"/>
                </a:cubicBezTo>
                <a:cubicBezTo>
                  <a:pt x="1588" y="2246"/>
                  <a:pt x="1520" y="2334"/>
                  <a:pt x="1520" y="2403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Freeform 77"/>
          <p:cNvSpPr/>
          <p:nvPr/>
        </p:nvSpPr>
        <p:spPr bwMode="auto">
          <a:xfrm>
            <a:off x="3352800" y="4343400"/>
            <a:ext cx="1219200" cy="1143000"/>
          </a:xfrm>
          <a:custGeom>
            <a:avLst/>
            <a:rect l="l" t="t" r="r" b="b"/>
            <a:pathLst>
              <a:path w="2237" h="2403">
                <a:moveTo>
                  <a:pt x="200" y="2323"/>
                </a:moveTo>
                <a:cubicBezTo>
                  <a:pt x="144" y="2154"/>
                  <a:pt x="125" y="1956"/>
                  <a:pt x="100" y="1783"/>
                </a:cubicBezTo>
                <a:cubicBezTo>
                  <a:pt x="68" y="1556"/>
                  <a:pt x="28" y="1330"/>
                  <a:pt x="0" y="1103"/>
                </a:cubicBezTo>
                <a:cubicBezTo>
                  <a:pt x="2" y="1063"/>
                  <a:pt x="5" y="685"/>
                  <a:pt x="60" y="563"/>
                </a:cubicBezTo>
                <a:cubicBezTo>
                  <a:pt x="145" y="375"/>
                  <a:pt x="325" y="252"/>
                  <a:pt x="520" y="203"/>
                </a:cubicBezTo>
                <a:cubicBezTo>
                  <a:pt x="634" y="127"/>
                  <a:pt x="521" y="193"/>
                  <a:pt x="660" y="143"/>
                </a:cubicBezTo>
                <a:cubicBezTo>
                  <a:pt x="978" y="30"/>
                  <a:pt x="740" y="73"/>
                  <a:pt x="1100" y="43"/>
                </a:cubicBezTo>
                <a:cubicBezTo>
                  <a:pt x="1374" y="55"/>
                  <a:pt x="1495" y="0"/>
                  <a:pt x="1680" y="123"/>
                </a:cubicBezTo>
                <a:cubicBezTo>
                  <a:pt x="1660" y="130"/>
                  <a:pt x="1613" y="123"/>
                  <a:pt x="1620" y="143"/>
                </a:cubicBezTo>
                <a:cubicBezTo>
                  <a:pt x="1629" y="171"/>
                  <a:pt x="1675" y="167"/>
                  <a:pt x="1700" y="183"/>
                </a:cubicBezTo>
                <a:cubicBezTo>
                  <a:pt x="1908" y="313"/>
                  <a:pt x="1657" y="182"/>
                  <a:pt x="1860" y="283"/>
                </a:cubicBezTo>
                <a:cubicBezTo>
                  <a:pt x="1956" y="427"/>
                  <a:pt x="1906" y="369"/>
                  <a:pt x="2000" y="463"/>
                </a:cubicBezTo>
                <a:cubicBezTo>
                  <a:pt x="2031" y="555"/>
                  <a:pt x="2080" y="563"/>
                  <a:pt x="2120" y="643"/>
                </a:cubicBezTo>
                <a:cubicBezTo>
                  <a:pt x="2134" y="672"/>
                  <a:pt x="2154" y="757"/>
                  <a:pt x="2160" y="783"/>
                </a:cubicBezTo>
                <a:cubicBezTo>
                  <a:pt x="2145" y="1284"/>
                  <a:pt x="2237" y="1506"/>
                  <a:pt x="1920" y="1823"/>
                </a:cubicBezTo>
                <a:cubicBezTo>
                  <a:pt x="1881" y="1940"/>
                  <a:pt x="1930" y="1833"/>
                  <a:pt x="1840" y="1923"/>
                </a:cubicBezTo>
                <a:cubicBezTo>
                  <a:pt x="1707" y="2056"/>
                  <a:pt x="1900" y="1916"/>
                  <a:pt x="1740" y="2023"/>
                </a:cubicBezTo>
                <a:cubicBezTo>
                  <a:pt x="1727" y="2043"/>
                  <a:pt x="1717" y="2066"/>
                  <a:pt x="1700" y="2083"/>
                </a:cubicBezTo>
                <a:cubicBezTo>
                  <a:pt x="1683" y="2100"/>
                  <a:pt x="1655" y="2104"/>
                  <a:pt x="1640" y="2123"/>
                </a:cubicBezTo>
                <a:cubicBezTo>
                  <a:pt x="1627" y="2139"/>
                  <a:pt x="1629" y="2164"/>
                  <a:pt x="1620" y="2183"/>
                </a:cubicBezTo>
                <a:cubicBezTo>
                  <a:pt x="1588" y="2246"/>
                  <a:pt x="1520" y="2334"/>
                  <a:pt x="1520" y="2403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521" name="AutoShape 8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2" name="AutoShape 8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1" grpId="0" animBg="1"/>
      <p:bldP spid="61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C3684F-B4D1-4D13-BA29-197A0761E59A}" type="slidenum">
              <a:rPr lang="ru-RU"/>
              <a:t>4</a:t>
            </a:fld>
            <a:endParaRPr lang="ru-RU"/>
          </a:p>
        </p:txBody>
      </p:sp>
      <p:sp>
        <p:nvSpPr>
          <p:cNvPr id="14338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Цели и задачи:</a:t>
            </a:r>
          </a:p>
        </p:txBody>
      </p:sp>
      <p:sp>
        <p:nvSpPr>
          <p:cNvPr id="14339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993300"/>
                </a:solidFill>
              </a:rPr>
              <a:t>познакомить учащихся с одной из возможностей  текстового редактора Microsoft Word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993300"/>
                </a:solidFill>
              </a:rPr>
              <a:t>изучить простую, но что существенно, целостную систему, а не разрозненные кнопки и связанные с ним эффекты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rgbClr val="993300"/>
                </a:solidFill>
              </a:rPr>
              <a:t>в короткий срок освоить основные типы действий компьютерной графики, и перейти к более сложным программам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6149" name="Picture 7" descr="Содержание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4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793393B-865A-4824-8137-88F80407D2CD}" type="slidenum">
              <a:rPr lang="ru-RU"/>
              <a:t>40</a:t>
            </a:fld>
            <a:endParaRPr lang="ru-RU"/>
          </a:p>
        </p:txBody>
      </p:sp>
      <p:sp>
        <p:nvSpPr>
          <p:cNvPr id="62466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Градиент</a:t>
            </a:r>
          </a:p>
        </p:txBody>
      </p:sp>
      <p:sp>
        <p:nvSpPr>
          <p:cNvPr id="62467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228600" y="2362200"/>
            <a:ext cx="8229600" cy="3124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17. Цветная пирамида.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43013" name="AutoShape 5" descr="Розовая тисненая бумага">
            <a:hlinkClick r:id="rId1" action="ppaction://hlinkpres?slideindex=17338&amp;slidetitle=17339,0,,У" highlightClick="1"/>
          </p:cNvPr>
          <p:cNvSpPr>
            <a:spLocks noChangeArrowheads="1"/>
          </p:cNvSpPr>
          <p:nvPr/>
        </p:nvSpPr>
        <p:spPr bwMode="auto">
          <a:xfrm>
            <a:off x="6934200" y="59436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43014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247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05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1F78C20-DB2D-43A8-9232-5EBB6305FB6B}" type="slidenum">
              <a:rPr lang="ru-RU"/>
              <a:t>41</a:t>
            </a:fld>
            <a:endParaRPr lang="ru-RU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563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036" name="Group 5"/>
          <p:cNvGrpSpPr/>
          <p:nvPr/>
        </p:nvGrpSpPr>
        <p:grpSpPr bwMode="auto">
          <a:xfrm>
            <a:off x="5105400" y="914400"/>
            <a:ext cx="2971800" cy="4343400"/>
            <a:chOff x="5634" y="1161"/>
            <a:chExt cx="4680" cy="6840"/>
          </a:xfrm>
        </p:grpSpPr>
        <p:sp>
          <p:nvSpPr>
            <p:cNvPr id="44045" name="Oval 6"/>
            <p:cNvSpPr>
              <a:spLocks noChangeArrowheads="1"/>
            </p:cNvSpPr>
            <p:nvPr/>
          </p:nvSpPr>
          <p:spPr bwMode="auto">
            <a:xfrm>
              <a:off x="5634" y="3321"/>
              <a:ext cx="4680" cy="4680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684E8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Oval 7"/>
            <p:cNvSpPr>
              <a:spLocks noChangeArrowheads="1"/>
            </p:cNvSpPr>
            <p:nvPr/>
          </p:nvSpPr>
          <p:spPr bwMode="auto">
            <a:xfrm>
              <a:off x="5994" y="2781"/>
              <a:ext cx="3960" cy="3960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684E8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Oval 8"/>
            <p:cNvSpPr>
              <a:spLocks noChangeArrowheads="1"/>
            </p:cNvSpPr>
            <p:nvPr/>
          </p:nvSpPr>
          <p:spPr bwMode="auto">
            <a:xfrm>
              <a:off x="6354" y="2241"/>
              <a:ext cx="3180" cy="3180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72558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Oval 9"/>
            <p:cNvSpPr>
              <a:spLocks noChangeArrowheads="1"/>
            </p:cNvSpPr>
            <p:nvPr/>
          </p:nvSpPr>
          <p:spPr bwMode="auto">
            <a:xfrm>
              <a:off x="6714" y="1521"/>
              <a:ext cx="2520" cy="2520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72558E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Oval 10"/>
            <p:cNvSpPr>
              <a:spLocks noChangeArrowheads="1"/>
            </p:cNvSpPr>
            <p:nvPr/>
          </p:nvSpPr>
          <p:spPr bwMode="auto">
            <a:xfrm>
              <a:off x="7074" y="1161"/>
              <a:ext cx="1740" cy="1740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76589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037" name="Group 11"/>
          <p:cNvGrpSpPr/>
          <p:nvPr/>
        </p:nvGrpSpPr>
        <p:grpSpPr bwMode="auto">
          <a:xfrm>
            <a:off x="1219200" y="1066800"/>
            <a:ext cx="2971800" cy="4343400"/>
            <a:chOff x="2934" y="981"/>
            <a:chExt cx="4680" cy="6840"/>
          </a:xfrm>
        </p:grpSpPr>
        <p:sp>
          <p:nvSpPr>
            <p:cNvPr id="44040" name="Oval 12"/>
            <p:cNvSpPr>
              <a:spLocks noChangeArrowheads="1"/>
            </p:cNvSpPr>
            <p:nvPr/>
          </p:nvSpPr>
          <p:spPr bwMode="auto">
            <a:xfrm>
              <a:off x="2934" y="3141"/>
              <a:ext cx="4680" cy="468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AC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Oval 13"/>
            <p:cNvSpPr>
              <a:spLocks noChangeArrowheads="1"/>
            </p:cNvSpPr>
            <p:nvPr/>
          </p:nvSpPr>
          <p:spPr bwMode="auto">
            <a:xfrm>
              <a:off x="3294" y="2601"/>
              <a:ext cx="3960" cy="3960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A4E3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Oval 14"/>
            <p:cNvSpPr>
              <a:spLocks noChangeArrowheads="1"/>
            </p:cNvSpPr>
            <p:nvPr/>
          </p:nvSpPr>
          <p:spPr bwMode="auto">
            <a:xfrm>
              <a:off x="3654" y="2061"/>
              <a:ext cx="3180" cy="3180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C398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Oval 15"/>
            <p:cNvSpPr>
              <a:spLocks noChangeArrowheads="1"/>
            </p:cNvSpPr>
            <p:nvPr/>
          </p:nvSpPr>
          <p:spPr bwMode="auto">
            <a:xfrm>
              <a:off x="4014" y="1341"/>
              <a:ext cx="2520" cy="252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8E8E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A29E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Oval 16"/>
            <p:cNvSpPr>
              <a:spLocks noChangeArrowheads="1"/>
            </p:cNvSpPr>
            <p:nvPr/>
          </p:nvSpPr>
          <p:spPr bwMode="auto">
            <a:xfrm>
              <a:off x="4374" y="981"/>
              <a:ext cx="1740" cy="17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851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07" name="AutoShape 19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114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8" name="AutoShap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417F01B-B301-47B2-B699-6BA94DA0986B}" type="slidenum">
              <a:rPr lang="ru-RU"/>
              <a:t>42</a:t>
            </a:fld>
            <a:endParaRPr lang="ru-RU"/>
          </a:p>
        </p:txBody>
      </p:sp>
      <p:sp>
        <p:nvSpPr>
          <p:cNvPr id="64515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CC0066"/>
                </a:solidFill>
              </a:rPr>
              <a:t>    </a:t>
            </a:r>
            <a:r>
              <a:rPr lang="ru-RU" smtClean="0">
                <a:solidFill>
                  <a:srgbClr val="993300"/>
                </a:solidFill>
              </a:rPr>
              <a:t>Упражнение 18. Капля.</a:t>
            </a:r>
          </a:p>
        </p:txBody>
      </p:sp>
      <p:sp>
        <p:nvSpPr>
          <p:cNvPr id="45060" name="AutoShape 6" descr="Розовая тисненая бумага">
            <a:hlinkClick r:id="rId1" action="ppaction://hlinkpres?slideindex=17533&amp;slidetitle=17534,0,,У" highlightClick="1"/>
          </p:cNvPr>
          <p:cNvSpPr>
            <a:spLocks noChangeArrowheads="1"/>
          </p:cNvSpPr>
          <p:nvPr/>
        </p:nvSpPr>
        <p:spPr bwMode="auto">
          <a:xfrm>
            <a:off x="71628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45061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4522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EDC23EC-34D2-40C6-9EEB-65A6CFD23038}" type="slidenum">
              <a:rPr lang="ru-RU"/>
              <a:t>43</a:t>
            </a:fld>
            <a:endParaRPr lang="ru-RU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381000" y="152400"/>
            <a:ext cx="8382000" cy="647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084" name="Group 12"/>
          <p:cNvGrpSpPr/>
          <p:nvPr/>
        </p:nvGrpSpPr>
        <p:grpSpPr bwMode="auto">
          <a:xfrm>
            <a:off x="3048000" y="838200"/>
            <a:ext cx="2660650" cy="2662238"/>
            <a:chOff x="4414" y="968"/>
            <a:chExt cx="1676" cy="1677"/>
          </a:xfrm>
        </p:grpSpPr>
        <p:sp>
          <p:nvSpPr>
            <p:cNvPr id="46090" name="Oval 6"/>
            <p:cNvSpPr>
              <a:spLocks noChangeArrowheads="1"/>
            </p:cNvSpPr>
            <p:nvPr/>
          </p:nvSpPr>
          <p:spPr bwMode="auto">
            <a:xfrm>
              <a:off x="4486" y="1040"/>
              <a:ext cx="1604" cy="1605"/>
            </a:xfrm>
            <a:prstGeom prst="ellipse">
              <a:avLst/>
            </a:prstGeom>
            <a:solidFill>
              <a:srgbClr val="A9A9A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Oval 7"/>
            <p:cNvSpPr>
              <a:spLocks noChangeArrowheads="1"/>
            </p:cNvSpPr>
            <p:nvPr/>
          </p:nvSpPr>
          <p:spPr bwMode="auto">
            <a:xfrm>
              <a:off x="4414" y="968"/>
              <a:ext cx="1604" cy="1605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0000FF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Oval 8"/>
            <p:cNvSpPr>
              <a:spLocks noChangeArrowheads="1"/>
            </p:cNvSpPr>
            <p:nvPr/>
          </p:nvSpPr>
          <p:spPr bwMode="auto">
            <a:xfrm rot="2597029">
              <a:off x="4702" y="1184"/>
              <a:ext cx="288" cy="504"/>
            </a:xfrm>
            <a:prstGeom prst="ellipse">
              <a:avLst/>
            </a:prstGeom>
            <a:gradFill rotWithShape="1">
              <a:gsLst>
                <a:gs pos="0">
                  <a:srgbClr val="F4F4FF"/>
                </a:gs>
                <a:gs pos="100000">
                  <a:srgbClr val="B9B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85" name="Oval 9"/>
          <p:cNvSpPr>
            <a:spLocks noChangeArrowheads="1"/>
          </p:cNvSpPr>
          <p:nvPr/>
        </p:nvSpPr>
        <p:spPr bwMode="auto">
          <a:xfrm>
            <a:off x="1371600" y="4724400"/>
            <a:ext cx="1524000" cy="15240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0000FF"/>
              </a:gs>
            </a:gsLst>
            <a:lin ang="2700000" scaled="1"/>
          </a:gra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Oval 10"/>
          <p:cNvSpPr>
            <a:spLocks noChangeArrowheads="1"/>
          </p:cNvSpPr>
          <p:nvPr/>
        </p:nvSpPr>
        <p:spPr bwMode="auto">
          <a:xfrm rot="2597029">
            <a:off x="6553200" y="5105400"/>
            <a:ext cx="457200" cy="800100"/>
          </a:xfrm>
          <a:prstGeom prst="ellipse">
            <a:avLst/>
          </a:prstGeom>
          <a:gradFill rotWithShape="1">
            <a:gsLst>
              <a:gs pos="0">
                <a:srgbClr val="F4F4FF"/>
              </a:gs>
              <a:gs pos="100000">
                <a:srgbClr val="B9B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Oval 11"/>
          <p:cNvSpPr>
            <a:spLocks noChangeArrowheads="1"/>
          </p:cNvSpPr>
          <p:nvPr/>
        </p:nvSpPr>
        <p:spPr bwMode="auto">
          <a:xfrm>
            <a:off x="4038600" y="4724400"/>
            <a:ext cx="1524000" cy="1524000"/>
          </a:xfrm>
          <a:prstGeom prst="ellipse">
            <a:avLst/>
          </a:prstGeom>
          <a:solidFill>
            <a:srgbClr val="A9A9A9"/>
          </a:solidFill>
          <a:ln w="9525">
            <a:noFill/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8863" name="AutoShape 1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419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4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3" grpId="0" animBg="1"/>
      <p:bldP spid="788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EFB9BD-E648-4C1E-B199-AE14CF350FBD}" type="slidenum">
              <a:rPr lang="ru-RU"/>
              <a:t>44</a:t>
            </a:fld>
            <a:endParaRPr lang="ru-RU"/>
          </a:p>
        </p:txBody>
      </p:sp>
      <p:sp>
        <p:nvSpPr>
          <p:cNvPr id="65539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19. Рыцари.</a:t>
            </a:r>
          </a:p>
        </p:txBody>
      </p:sp>
      <p:sp>
        <p:nvSpPr>
          <p:cNvPr id="47108" name="AutoShape 6" descr="Розовая тисненая бумага">
            <a:hlinkClick r:id="rId1" action="ppaction://hlinkpres?slideindex=17615&amp;slidetitle=17616,0,,У" highlightClick="1"/>
          </p:cNvPr>
          <p:cNvSpPr>
            <a:spLocks noChangeArrowheads="1"/>
          </p:cNvSpPr>
          <p:nvPr/>
        </p:nvSpPr>
        <p:spPr bwMode="auto">
          <a:xfrm>
            <a:off x="67818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/>
          </a:p>
          <a:p>
            <a:pPr algn="ctr" eaLnBrk="0" hangingPunct="0"/>
            <a:endParaRPr lang="ru-RU" sz="600"/>
          </a:p>
          <a:p>
            <a:pPr algn="ctr" eaLnBrk="0" hangingPunct="0"/>
            <a:endParaRPr lang="ru-RU" sz="600"/>
          </a:p>
          <a:p>
            <a:pPr algn="ctr" eaLnBrk="0" hangingPunct="0"/>
            <a:endParaRPr lang="ru-RU" sz="600"/>
          </a:p>
          <a:p>
            <a:pPr algn="ctr" eaLnBrk="0" hangingPunct="0"/>
            <a:endParaRPr lang="ru-RU" sz="600"/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47109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554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7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C4570E-7E9B-4B2A-8D19-D6BBD74D55F6}" type="slidenum">
              <a:rPr lang="ru-RU"/>
              <a:t>45</a:t>
            </a:fld>
            <a:endParaRPr lang="ru-RU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33400" y="228600"/>
            <a:ext cx="8153400" cy="6248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32" name="Group 6"/>
          <p:cNvGrpSpPr/>
          <p:nvPr/>
        </p:nvGrpSpPr>
        <p:grpSpPr bwMode="auto">
          <a:xfrm>
            <a:off x="914400" y="914400"/>
            <a:ext cx="3432175" cy="5372100"/>
            <a:chOff x="234" y="801"/>
            <a:chExt cx="5407" cy="8460"/>
          </a:xfrm>
        </p:grpSpPr>
        <p:sp>
          <p:nvSpPr>
            <p:cNvPr id="48162" name="AutoShape 7"/>
            <p:cNvSpPr>
              <a:spLocks noChangeArrowheads="1"/>
            </p:cNvSpPr>
            <p:nvPr/>
          </p:nvSpPr>
          <p:spPr bwMode="auto">
            <a:xfrm rot="3740295">
              <a:off x="2967" y="-991"/>
              <a:ext cx="473" cy="4500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3" name="Oval 8"/>
            <p:cNvSpPr>
              <a:spLocks noChangeArrowheads="1"/>
            </p:cNvSpPr>
            <p:nvPr/>
          </p:nvSpPr>
          <p:spPr bwMode="auto">
            <a:xfrm rot="-1637729">
              <a:off x="774" y="260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4" name="Oval 9"/>
            <p:cNvSpPr>
              <a:spLocks noChangeArrowheads="1"/>
            </p:cNvSpPr>
            <p:nvPr/>
          </p:nvSpPr>
          <p:spPr bwMode="auto">
            <a:xfrm rot="2453177">
              <a:off x="4374" y="386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5" name="Oval 10"/>
            <p:cNvSpPr>
              <a:spLocks noChangeArrowheads="1"/>
            </p:cNvSpPr>
            <p:nvPr/>
          </p:nvSpPr>
          <p:spPr bwMode="auto">
            <a:xfrm rot="1330925">
              <a:off x="1494" y="260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6" name="Oval 11"/>
            <p:cNvSpPr>
              <a:spLocks noChangeArrowheads="1"/>
            </p:cNvSpPr>
            <p:nvPr/>
          </p:nvSpPr>
          <p:spPr bwMode="auto">
            <a:xfrm rot="610012">
              <a:off x="1854" y="764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7" name="Oval 12"/>
            <p:cNvSpPr>
              <a:spLocks noChangeArrowheads="1"/>
            </p:cNvSpPr>
            <p:nvPr/>
          </p:nvSpPr>
          <p:spPr bwMode="auto">
            <a:xfrm rot="-764880">
              <a:off x="4194" y="764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8" name="Oval 13"/>
            <p:cNvSpPr>
              <a:spLocks noChangeArrowheads="1"/>
            </p:cNvSpPr>
            <p:nvPr/>
          </p:nvSpPr>
          <p:spPr bwMode="auto">
            <a:xfrm rot="717908">
              <a:off x="2214" y="5661"/>
              <a:ext cx="900" cy="21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9" name="Oval 14"/>
            <p:cNvSpPr>
              <a:spLocks noChangeArrowheads="1"/>
            </p:cNvSpPr>
            <p:nvPr/>
          </p:nvSpPr>
          <p:spPr bwMode="auto">
            <a:xfrm rot="-764880">
              <a:off x="3474" y="5661"/>
              <a:ext cx="900" cy="21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0" name="Oval 15"/>
            <p:cNvSpPr>
              <a:spLocks noChangeArrowheads="1"/>
            </p:cNvSpPr>
            <p:nvPr/>
          </p:nvSpPr>
          <p:spPr bwMode="auto">
            <a:xfrm>
              <a:off x="2574" y="3861"/>
              <a:ext cx="1440" cy="19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1" name="Oval 16"/>
            <p:cNvSpPr>
              <a:spLocks noChangeArrowheads="1"/>
            </p:cNvSpPr>
            <p:nvPr/>
          </p:nvSpPr>
          <p:spPr bwMode="auto">
            <a:xfrm>
              <a:off x="2574" y="801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2" name="Oval 17"/>
            <p:cNvSpPr>
              <a:spLocks noChangeArrowheads="1"/>
            </p:cNvSpPr>
            <p:nvPr/>
          </p:nvSpPr>
          <p:spPr bwMode="auto">
            <a:xfrm>
              <a:off x="2034" y="2241"/>
              <a:ext cx="2520" cy="28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3" name="AutoShape 18"/>
            <p:cNvSpPr>
              <a:spLocks noChangeArrowheads="1"/>
            </p:cNvSpPr>
            <p:nvPr/>
          </p:nvSpPr>
          <p:spPr bwMode="auto">
            <a:xfrm rot="10800000">
              <a:off x="2394" y="5481"/>
              <a:ext cx="1800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4" name="AutoShape 19"/>
            <p:cNvSpPr>
              <a:spLocks noChangeArrowheads="1"/>
            </p:cNvSpPr>
            <p:nvPr/>
          </p:nvSpPr>
          <p:spPr bwMode="auto">
            <a:xfrm rot="9641392">
              <a:off x="3820" y="7605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5" name="AutoShape 20"/>
            <p:cNvSpPr>
              <a:spLocks noChangeArrowheads="1"/>
            </p:cNvSpPr>
            <p:nvPr/>
          </p:nvSpPr>
          <p:spPr bwMode="auto">
            <a:xfrm rot="-9961413">
              <a:off x="1854" y="7641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6" name="AutoShape 21"/>
            <p:cNvSpPr>
              <a:spLocks noChangeArrowheads="1"/>
            </p:cNvSpPr>
            <p:nvPr/>
          </p:nvSpPr>
          <p:spPr bwMode="auto">
            <a:xfrm>
              <a:off x="4194" y="8901"/>
              <a:ext cx="1260" cy="36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7" name="AutoShape 22"/>
            <p:cNvSpPr>
              <a:spLocks noChangeArrowheads="1"/>
            </p:cNvSpPr>
            <p:nvPr/>
          </p:nvSpPr>
          <p:spPr bwMode="auto">
            <a:xfrm>
              <a:off x="1134" y="8901"/>
              <a:ext cx="1260" cy="36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8" name="Oval 23"/>
            <p:cNvSpPr>
              <a:spLocks noChangeArrowheads="1"/>
            </p:cNvSpPr>
            <p:nvPr/>
          </p:nvSpPr>
          <p:spPr bwMode="auto">
            <a:xfrm rot="-1637729">
              <a:off x="4554" y="260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9" name="AutoShape 24"/>
            <p:cNvSpPr>
              <a:spLocks noChangeArrowheads="1"/>
            </p:cNvSpPr>
            <p:nvPr/>
          </p:nvSpPr>
          <p:spPr bwMode="auto">
            <a:xfrm rot="-2549205">
              <a:off x="3833" y="2422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AutoShape 25"/>
            <p:cNvSpPr>
              <a:spLocks noChangeArrowheads="1"/>
            </p:cNvSpPr>
            <p:nvPr/>
          </p:nvSpPr>
          <p:spPr bwMode="auto">
            <a:xfrm rot="2120603">
              <a:off x="1673" y="2422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1" name="AutoShape 26"/>
            <p:cNvSpPr>
              <a:spLocks noChangeArrowheads="1"/>
            </p:cNvSpPr>
            <p:nvPr/>
          </p:nvSpPr>
          <p:spPr bwMode="auto">
            <a:xfrm rot="8357205">
              <a:off x="4733" y="3682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2" name="AutoShape 27"/>
            <p:cNvSpPr>
              <a:spLocks noChangeArrowheads="1"/>
            </p:cNvSpPr>
            <p:nvPr/>
          </p:nvSpPr>
          <p:spPr bwMode="auto">
            <a:xfrm rot="-8326842">
              <a:off x="954" y="3861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3" name="Oval 28"/>
            <p:cNvSpPr>
              <a:spLocks noChangeArrowheads="1"/>
            </p:cNvSpPr>
            <p:nvPr/>
          </p:nvSpPr>
          <p:spPr bwMode="auto">
            <a:xfrm>
              <a:off x="3834" y="4941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4" name="Oval 29"/>
            <p:cNvSpPr>
              <a:spLocks noChangeArrowheads="1"/>
            </p:cNvSpPr>
            <p:nvPr/>
          </p:nvSpPr>
          <p:spPr bwMode="auto">
            <a:xfrm>
              <a:off x="414" y="2421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5" name="Line 30"/>
            <p:cNvSpPr>
              <a:spLocks noChangeShapeType="1"/>
            </p:cNvSpPr>
            <p:nvPr/>
          </p:nvSpPr>
          <p:spPr bwMode="auto">
            <a:xfrm>
              <a:off x="3114" y="1344"/>
              <a:ext cx="72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6" name="AutoShape 31"/>
            <p:cNvSpPr>
              <a:spLocks noChangeArrowheads="1"/>
            </p:cNvSpPr>
            <p:nvPr/>
          </p:nvSpPr>
          <p:spPr bwMode="auto">
            <a:xfrm rot="8422166">
              <a:off x="721" y="2078"/>
              <a:ext cx="526" cy="720"/>
            </a:xfrm>
            <a:prstGeom prst="moon">
              <a:avLst>
                <a:gd name="adj" fmla="val 6309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7" name="Line 32"/>
            <p:cNvSpPr>
              <a:spLocks noChangeShapeType="1"/>
            </p:cNvSpPr>
            <p:nvPr/>
          </p:nvSpPr>
          <p:spPr bwMode="auto">
            <a:xfrm rot="10637883" flipV="1">
              <a:off x="234" y="2781"/>
              <a:ext cx="360" cy="18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133" name="Group 33"/>
          <p:cNvGrpSpPr/>
          <p:nvPr/>
        </p:nvGrpSpPr>
        <p:grpSpPr bwMode="auto">
          <a:xfrm>
            <a:off x="5029200" y="838200"/>
            <a:ext cx="3432175" cy="5372100"/>
            <a:chOff x="9594" y="1161"/>
            <a:chExt cx="5407" cy="8460"/>
          </a:xfrm>
        </p:grpSpPr>
        <p:sp>
          <p:nvSpPr>
            <p:cNvPr id="48136" name="AutoShape 34"/>
            <p:cNvSpPr>
              <a:spLocks noChangeArrowheads="1"/>
            </p:cNvSpPr>
            <p:nvPr/>
          </p:nvSpPr>
          <p:spPr bwMode="auto">
            <a:xfrm rot="17859705" flipH="1">
              <a:off x="11794" y="-631"/>
              <a:ext cx="473" cy="4500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7" name="Oval 35"/>
            <p:cNvSpPr>
              <a:spLocks noChangeArrowheads="1"/>
            </p:cNvSpPr>
            <p:nvPr/>
          </p:nvSpPr>
          <p:spPr bwMode="auto">
            <a:xfrm rot="1637729" flipH="1">
              <a:off x="13921" y="296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8" name="Oval 36"/>
            <p:cNvSpPr>
              <a:spLocks noChangeArrowheads="1"/>
            </p:cNvSpPr>
            <p:nvPr/>
          </p:nvSpPr>
          <p:spPr bwMode="auto">
            <a:xfrm rot="19146823" flipH="1">
              <a:off x="10321" y="422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9" name="Oval 37"/>
            <p:cNvSpPr>
              <a:spLocks noChangeArrowheads="1"/>
            </p:cNvSpPr>
            <p:nvPr/>
          </p:nvSpPr>
          <p:spPr bwMode="auto">
            <a:xfrm rot="20269075" flipH="1">
              <a:off x="13201" y="296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Oval 38"/>
            <p:cNvSpPr>
              <a:spLocks noChangeArrowheads="1"/>
            </p:cNvSpPr>
            <p:nvPr/>
          </p:nvSpPr>
          <p:spPr bwMode="auto">
            <a:xfrm rot="20989988" flipH="1">
              <a:off x="12841" y="800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1" name="Oval 39"/>
            <p:cNvSpPr>
              <a:spLocks noChangeArrowheads="1"/>
            </p:cNvSpPr>
            <p:nvPr/>
          </p:nvSpPr>
          <p:spPr bwMode="auto">
            <a:xfrm rot="764880" flipH="1">
              <a:off x="10501" y="800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2" name="Oval 40"/>
            <p:cNvSpPr>
              <a:spLocks noChangeArrowheads="1"/>
            </p:cNvSpPr>
            <p:nvPr/>
          </p:nvSpPr>
          <p:spPr bwMode="auto">
            <a:xfrm rot="20882092" flipH="1">
              <a:off x="12121" y="6021"/>
              <a:ext cx="900" cy="216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3" name="Oval 41"/>
            <p:cNvSpPr>
              <a:spLocks noChangeArrowheads="1"/>
            </p:cNvSpPr>
            <p:nvPr/>
          </p:nvSpPr>
          <p:spPr bwMode="auto">
            <a:xfrm rot="764880" flipH="1">
              <a:off x="10861" y="6021"/>
              <a:ext cx="900" cy="216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4" name="Oval 42"/>
            <p:cNvSpPr>
              <a:spLocks noChangeArrowheads="1"/>
            </p:cNvSpPr>
            <p:nvPr/>
          </p:nvSpPr>
          <p:spPr bwMode="auto">
            <a:xfrm flipH="1">
              <a:off x="11221" y="4221"/>
              <a:ext cx="1440" cy="198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5" name="Oval 43"/>
            <p:cNvSpPr>
              <a:spLocks noChangeArrowheads="1"/>
            </p:cNvSpPr>
            <p:nvPr/>
          </p:nvSpPr>
          <p:spPr bwMode="auto">
            <a:xfrm flipH="1">
              <a:off x="11221" y="1161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6" name="Oval 44"/>
            <p:cNvSpPr>
              <a:spLocks noChangeArrowheads="1"/>
            </p:cNvSpPr>
            <p:nvPr/>
          </p:nvSpPr>
          <p:spPr bwMode="auto">
            <a:xfrm flipH="1">
              <a:off x="10681" y="2601"/>
              <a:ext cx="2520" cy="288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7" name="AutoShape 45"/>
            <p:cNvSpPr>
              <a:spLocks noChangeArrowheads="1"/>
            </p:cNvSpPr>
            <p:nvPr/>
          </p:nvSpPr>
          <p:spPr bwMode="auto">
            <a:xfrm rot="10800000" flipH="1">
              <a:off x="11041" y="5841"/>
              <a:ext cx="1800" cy="10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8" name="AutoShape 46"/>
            <p:cNvSpPr>
              <a:spLocks noChangeArrowheads="1"/>
            </p:cNvSpPr>
            <p:nvPr/>
          </p:nvSpPr>
          <p:spPr bwMode="auto">
            <a:xfrm rot="11958608" flipH="1">
              <a:off x="10507" y="7965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9" name="AutoShape 47"/>
            <p:cNvSpPr>
              <a:spLocks noChangeArrowheads="1"/>
            </p:cNvSpPr>
            <p:nvPr/>
          </p:nvSpPr>
          <p:spPr bwMode="auto">
            <a:xfrm rot="9961413" flipH="1">
              <a:off x="12473" y="8001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0" name="AutoShape 48"/>
            <p:cNvSpPr>
              <a:spLocks noChangeArrowheads="1"/>
            </p:cNvSpPr>
            <p:nvPr/>
          </p:nvSpPr>
          <p:spPr bwMode="auto">
            <a:xfrm flipH="1">
              <a:off x="9781" y="9261"/>
              <a:ext cx="1260" cy="36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1" name="AutoShape 49"/>
            <p:cNvSpPr>
              <a:spLocks noChangeArrowheads="1"/>
            </p:cNvSpPr>
            <p:nvPr/>
          </p:nvSpPr>
          <p:spPr bwMode="auto">
            <a:xfrm flipH="1">
              <a:off x="12841" y="9261"/>
              <a:ext cx="1260" cy="36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2" name="Oval 50"/>
            <p:cNvSpPr>
              <a:spLocks noChangeArrowheads="1"/>
            </p:cNvSpPr>
            <p:nvPr/>
          </p:nvSpPr>
          <p:spPr bwMode="auto">
            <a:xfrm rot="1637729" flipH="1">
              <a:off x="10141" y="2961"/>
              <a:ext cx="540" cy="157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3" name="AutoShape 51"/>
            <p:cNvSpPr>
              <a:spLocks noChangeArrowheads="1"/>
            </p:cNvSpPr>
            <p:nvPr/>
          </p:nvSpPr>
          <p:spPr bwMode="auto">
            <a:xfrm rot="2549205" flipH="1">
              <a:off x="10494" y="2782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4" name="AutoShape 52"/>
            <p:cNvSpPr>
              <a:spLocks noChangeArrowheads="1"/>
            </p:cNvSpPr>
            <p:nvPr/>
          </p:nvSpPr>
          <p:spPr bwMode="auto">
            <a:xfrm rot="19479397" flipH="1">
              <a:off x="12654" y="2782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5" name="AutoShape 53"/>
            <p:cNvSpPr>
              <a:spLocks noChangeArrowheads="1"/>
            </p:cNvSpPr>
            <p:nvPr/>
          </p:nvSpPr>
          <p:spPr bwMode="auto">
            <a:xfrm rot="13242795" flipH="1">
              <a:off x="9594" y="4042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6" name="AutoShape 54"/>
            <p:cNvSpPr>
              <a:spLocks noChangeArrowheads="1"/>
            </p:cNvSpPr>
            <p:nvPr/>
          </p:nvSpPr>
          <p:spPr bwMode="auto">
            <a:xfrm rot="8326842" flipH="1">
              <a:off x="13373" y="4221"/>
              <a:ext cx="908" cy="5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7" name="Oval 55"/>
            <p:cNvSpPr>
              <a:spLocks noChangeArrowheads="1"/>
            </p:cNvSpPr>
            <p:nvPr/>
          </p:nvSpPr>
          <p:spPr bwMode="auto">
            <a:xfrm flipH="1">
              <a:off x="10861" y="5301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8" name="Oval 56"/>
            <p:cNvSpPr>
              <a:spLocks noChangeArrowheads="1"/>
            </p:cNvSpPr>
            <p:nvPr/>
          </p:nvSpPr>
          <p:spPr bwMode="auto">
            <a:xfrm flipH="1">
              <a:off x="14281" y="2781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9" name="Line 57"/>
            <p:cNvSpPr>
              <a:spLocks noChangeShapeType="1"/>
            </p:cNvSpPr>
            <p:nvPr/>
          </p:nvSpPr>
          <p:spPr bwMode="auto">
            <a:xfrm flipH="1">
              <a:off x="11401" y="1704"/>
              <a:ext cx="72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0" name="AutoShape 58"/>
            <p:cNvSpPr>
              <a:spLocks noChangeArrowheads="1"/>
            </p:cNvSpPr>
            <p:nvPr/>
          </p:nvSpPr>
          <p:spPr bwMode="auto">
            <a:xfrm rot="13177834" flipH="1">
              <a:off x="13988" y="2438"/>
              <a:ext cx="526" cy="720"/>
            </a:xfrm>
            <a:prstGeom prst="moon">
              <a:avLst>
                <a:gd name="adj" fmla="val 63097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4F4F4"/>
                </a:gs>
              </a:gsLst>
              <a:path path="rect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1" name="Line 59"/>
            <p:cNvSpPr>
              <a:spLocks noChangeShapeType="1"/>
            </p:cNvSpPr>
            <p:nvPr/>
          </p:nvSpPr>
          <p:spPr bwMode="auto">
            <a:xfrm rot="-10637883" flipH="1" flipV="1">
              <a:off x="14641" y="3141"/>
              <a:ext cx="360" cy="18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86" name="AutoShape 6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648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87" name="AutoShape 6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6" grpId="0" animBg="1"/>
      <p:bldP spid="778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B33914-FEF4-43CB-AEE8-DD7D0607547E}" type="slidenum">
              <a:rPr lang="ru-RU"/>
              <a:t>46</a:t>
            </a:fld>
            <a:endParaRPr lang="ru-RU"/>
          </a:p>
        </p:txBody>
      </p:sp>
      <p:sp>
        <p:nvSpPr>
          <p:cNvPr id="66563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20. Дракон.</a:t>
            </a:r>
          </a:p>
        </p:txBody>
      </p:sp>
      <p:sp>
        <p:nvSpPr>
          <p:cNvPr id="49156" name="AutoShape 5" descr="Розовая тисненая бумага">
            <a:hlinkClick r:id="rId1" action="ppaction://hlinkpres?slideindex=17704&amp;slidetitle=17705,0,,У" highlightClick="1"/>
          </p:cNvPr>
          <p:cNvSpPr>
            <a:spLocks noChangeArrowheads="1"/>
          </p:cNvSpPr>
          <p:nvPr/>
        </p:nvSpPr>
        <p:spPr bwMode="auto">
          <a:xfrm>
            <a:off x="66294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49157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6569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0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412477-3BDB-4794-927E-6E2D5CCDD576}" type="slidenum">
              <a:rPr lang="ru-RU"/>
              <a:t>47</a:t>
            </a:fld>
            <a:endParaRPr lang="ru-RU"/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304800" y="304800"/>
            <a:ext cx="8610600" cy="601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180" name="Group 86"/>
          <p:cNvGrpSpPr/>
          <p:nvPr/>
        </p:nvGrpSpPr>
        <p:grpSpPr bwMode="auto">
          <a:xfrm>
            <a:off x="457200" y="533400"/>
            <a:ext cx="8378825" cy="5257800"/>
            <a:chOff x="774" y="441"/>
            <a:chExt cx="14940" cy="8520"/>
          </a:xfrm>
        </p:grpSpPr>
        <p:grpSp>
          <p:nvGrpSpPr>
            <p:cNvPr id="50183" name="Group 87"/>
            <p:cNvGrpSpPr/>
            <p:nvPr/>
          </p:nvGrpSpPr>
          <p:grpSpPr bwMode="auto">
            <a:xfrm>
              <a:off x="2934" y="6021"/>
              <a:ext cx="2520" cy="2400"/>
              <a:chOff x="4914" y="6561"/>
              <a:chExt cx="2520" cy="2400"/>
            </a:xfrm>
          </p:grpSpPr>
          <p:sp>
            <p:nvSpPr>
              <p:cNvPr id="50254" name="AutoShape 88"/>
              <p:cNvSpPr>
                <a:spLocks noChangeArrowheads="1"/>
              </p:cNvSpPr>
              <p:nvPr/>
            </p:nvSpPr>
            <p:spPr bwMode="auto">
              <a:xfrm rot="3946194">
                <a:off x="5274" y="7281"/>
                <a:ext cx="540" cy="126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5" name="AutoShape 89"/>
              <p:cNvSpPr>
                <a:spLocks noChangeArrowheads="1"/>
              </p:cNvSpPr>
              <p:nvPr/>
            </p:nvSpPr>
            <p:spPr bwMode="auto">
              <a:xfrm rot="3238537">
                <a:off x="5514" y="7581"/>
                <a:ext cx="480" cy="132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6" name="AutoShape 90"/>
              <p:cNvSpPr>
                <a:spLocks noChangeArrowheads="1"/>
              </p:cNvSpPr>
              <p:nvPr/>
            </p:nvSpPr>
            <p:spPr bwMode="auto">
              <a:xfrm rot="2144908">
                <a:off x="5814" y="7821"/>
                <a:ext cx="420" cy="114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7" name="AutoShape 91"/>
              <p:cNvSpPr>
                <a:spLocks noChangeArrowheads="1"/>
              </p:cNvSpPr>
              <p:nvPr/>
            </p:nvSpPr>
            <p:spPr bwMode="auto">
              <a:xfrm>
                <a:off x="6174" y="7641"/>
                <a:ext cx="540" cy="54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8" name="AutoShape 92"/>
              <p:cNvSpPr>
                <a:spLocks noChangeArrowheads="1"/>
              </p:cNvSpPr>
              <p:nvPr/>
            </p:nvSpPr>
            <p:spPr bwMode="auto">
              <a:xfrm>
                <a:off x="6354" y="728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9" name="AutoShape 93"/>
              <p:cNvSpPr>
                <a:spLocks noChangeArrowheads="1"/>
              </p:cNvSpPr>
              <p:nvPr/>
            </p:nvSpPr>
            <p:spPr bwMode="auto">
              <a:xfrm>
                <a:off x="6534" y="710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60" name="AutoShape 94"/>
              <p:cNvSpPr>
                <a:spLocks noChangeArrowheads="1"/>
              </p:cNvSpPr>
              <p:nvPr/>
            </p:nvSpPr>
            <p:spPr bwMode="auto">
              <a:xfrm>
                <a:off x="6714" y="692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61" name="AutoShape 95"/>
              <p:cNvSpPr>
                <a:spLocks noChangeArrowheads="1"/>
              </p:cNvSpPr>
              <p:nvPr/>
            </p:nvSpPr>
            <p:spPr bwMode="auto">
              <a:xfrm>
                <a:off x="6714" y="656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184" name="AutoShape 96"/>
            <p:cNvSpPr>
              <a:spLocks noChangeArrowheads="1"/>
            </p:cNvSpPr>
            <p:nvPr/>
          </p:nvSpPr>
          <p:spPr bwMode="auto">
            <a:xfrm rot="-1060866">
              <a:off x="9234" y="2421"/>
              <a:ext cx="1620" cy="1260"/>
            </a:xfrm>
            <a:prstGeom prst="flowChartOnlineStorage">
              <a:avLst/>
            </a:prstGeom>
            <a:gradFill rotWithShape="1">
              <a:gsLst>
                <a:gs pos="0">
                  <a:srgbClr val="333300"/>
                </a:gs>
                <a:gs pos="100000">
                  <a:srgbClr val="DBDBD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AutoShape 97"/>
            <p:cNvSpPr>
              <a:spLocks noChangeArrowheads="1"/>
            </p:cNvSpPr>
            <p:nvPr/>
          </p:nvSpPr>
          <p:spPr bwMode="auto">
            <a:xfrm rot="-1302777">
              <a:off x="9234" y="1701"/>
              <a:ext cx="1620" cy="1080"/>
            </a:xfrm>
            <a:prstGeom prst="flowChartOnlineStorage">
              <a:avLst/>
            </a:prstGeom>
            <a:gradFill rotWithShape="1">
              <a:gsLst>
                <a:gs pos="0">
                  <a:srgbClr val="333300"/>
                </a:gs>
                <a:gs pos="100000">
                  <a:srgbClr val="DBDBD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AutoShape 98"/>
            <p:cNvSpPr>
              <a:spLocks noChangeArrowheads="1"/>
            </p:cNvSpPr>
            <p:nvPr/>
          </p:nvSpPr>
          <p:spPr bwMode="auto">
            <a:xfrm rot="-1158077">
              <a:off x="7627" y="556"/>
              <a:ext cx="1806" cy="1110"/>
            </a:xfrm>
            <a:prstGeom prst="flowChartOnlineStorage">
              <a:avLst/>
            </a:prstGeom>
            <a:gradFill rotWithShape="1">
              <a:gsLst>
                <a:gs pos="0">
                  <a:srgbClr val="333300"/>
                </a:gs>
                <a:gs pos="100000">
                  <a:srgbClr val="DBDBD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AutoShape 99"/>
            <p:cNvSpPr>
              <a:spLocks noChangeArrowheads="1"/>
            </p:cNvSpPr>
            <p:nvPr/>
          </p:nvSpPr>
          <p:spPr bwMode="auto">
            <a:xfrm rot="-9807194">
              <a:off x="6786" y="1202"/>
              <a:ext cx="2160" cy="3420"/>
            </a:xfrm>
            <a:prstGeom prst="moon">
              <a:avLst>
                <a:gd name="adj" fmla="val 68509"/>
              </a:avLst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8" name="AutoShape 100"/>
            <p:cNvSpPr>
              <a:spLocks noChangeArrowheads="1"/>
            </p:cNvSpPr>
            <p:nvPr/>
          </p:nvSpPr>
          <p:spPr bwMode="auto">
            <a:xfrm rot="6957133">
              <a:off x="13374" y="3321"/>
              <a:ext cx="720" cy="1440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Oval 101"/>
            <p:cNvSpPr>
              <a:spLocks noChangeArrowheads="1"/>
            </p:cNvSpPr>
            <p:nvPr/>
          </p:nvSpPr>
          <p:spPr bwMode="auto">
            <a:xfrm>
              <a:off x="14094" y="4401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0" name="Oval 102"/>
            <p:cNvSpPr>
              <a:spLocks noChangeArrowheads="1"/>
            </p:cNvSpPr>
            <p:nvPr/>
          </p:nvSpPr>
          <p:spPr bwMode="auto">
            <a:xfrm>
              <a:off x="14274" y="4581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1" name="Oval 103"/>
            <p:cNvSpPr>
              <a:spLocks noChangeArrowheads="1"/>
            </p:cNvSpPr>
            <p:nvPr/>
          </p:nvSpPr>
          <p:spPr bwMode="auto">
            <a:xfrm>
              <a:off x="14454" y="4761"/>
              <a:ext cx="540" cy="589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2" name="Oval 104"/>
            <p:cNvSpPr>
              <a:spLocks noChangeArrowheads="1"/>
            </p:cNvSpPr>
            <p:nvPr/>
          </p:nvSpPr>
          <p:spPr bwMode="auto">
            <a:xfrm>
              <a:off x="14634" y="4941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3" name="Oval 105"/>
            <p:cNvSpPr>
              <a:spLocks noChangeArrowheads="1"/>
            </p:cNvSpPr>
            <p:nvPr/>
          </p:nvSpPr>
          <p:spPr bwMode="auto">
            <a:xfrm>
              <a:off x="14814" y="5121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4" name="Oval 106"/>
            <p:cNvSpPr>
              <a:spLocks noChangeArrowheads="1"/>
            </p:cNvSpPr>
            <p:nvPr/>
          </p:nvSpPr>
          <p:spPr bwMode="auto">
            <a:xfrm>
              <a:off x="14814" y="5481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5" name="Oval 107"/>
            <p:cNvSpPr>
              <a:spLocks noChangeArrowheads="1"/>
            </p:cNvSpPr>
            <p:nvPr/>
          </p:nvSpPr>
          <p:spPr bwMode="auto">
            <a:xfrm>
              <a:off x="14814" y="5841"/>
              <a:ext cx="900" cy="90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Oval 108"/>
            <p:cNvSpPr>
              <a:spLocks noChangeArrowheads="1"/>
            </p:cNvSpPr>
            <p:nvPr/>
          </p:nvSpPr>
          <p:spPr bwMode="auto">
            <a:xfrm>
              <a:off x="14454" y="6201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Oval 109"/>
            <p:cNvSpPr>
              <a:spLocks noChangeArrowheads="1"/>
            </p:cNvSpPr>
            <p:nvPr/>
          </p:nvSpPr>
          <p:spPr bwMode="auto">
            <a:xfrm>
              <a:off x="14094" y="6381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8" name="Oval 110"/>
            <p:cNvSpPr>
              <a:spLocks noChangeArrowheads="1"/>
            </p:cNvSpPr>
            <p:nvPr/>
          </p:nvSpPr>
          <p:spPr bwMode="auto">
            <a:xfrm>
              <a:off x="13734" y="6381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9" name="Oval 111"/>
            <p:cNvSpPr>
              <a:spLocks noChangeArrowheads="1"/>
            </p:cNvSpPr>
            <p:nvPr/>
          </p:nvSpPr>
          <p:spPr bwMode="auto">
            <a:xfrm>
              <a:off x="13194" y="6021"/>
              <a:ext cx="1260" cy="126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0" name="Oval 112"/>
            <p:cNvSpPr>
              <a:spLocks noChangeArrowheads="1"/>
            </p:cNvSpPr>
            <p:nvPr/>
          </p:nvSpPr>
          <p:spPr bwMode="auto">
            <a:xfrm>
              <a:off x="12834" y="5841"/>
              <a:ext cx="1260" cy="126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1" name="Oval 113"/>
            <p:cNvSpPr>
              <a:spLocks noChangeArrowheads="1"/>
            </p:cNvSpPr>
            <p:nvPr/>
          </p:nvSpPr>
          <p:spPr bwMode="auto">
            <a:xfrm>
              <a:off x="12294" y="5481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Oval 114"/>
            <p:cNvSpPr>
              <a:spLocks noChangeArrowheads="1"/>
            </p:cNvSpPr>
            <p:nvPr/>
          </p:nvSpPr>
          <p:spPr bwMode="auto">
            <a:xfrm>
              <a:off x="11934" y="5121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3" name="Oval 115"/>
            <p:cNvSpPr>
              <a:spLocks noChangeArrowheads="1"/>
            </p:cNvSpPr>
            <p:nvPr/>
          </p:nvSpPr>
          <p:spPr bwMode="auto">
            <a:xfrm>
              <a:off x="11394" y="4761"/>
              <a:ext cx="1620" cy="16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4" name="AutoShape 116"/>
            <p:cNvSpPr>
              <a:spLocks noChangeArrowheads="1"/>
            </p:cNvSpPr>
            <p:nvPr/>
          </p:nvSpPr>
          <p:spPr bwMode="auto">
            <a:xfrm rot="-1228336">
              <a:off x="8687" y="767"/>
              <a:ext cx="2160" cy="1112"/>
            </a:xfrm>
            <a:prstGeom prst="flowChartOnlineStorage">
              <a:avLst/>
            </a:prstGeom>
            <a:gradFill rotWithShape="1">
              <a:gsLst>
                <a:gs pos="0">
                  <a:srgbClr val="333300"/>
                </a:gs>
                <a:gs pos="100000">
                  <a:srgbClr val="DBDBD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5" name="Oval 117"/>
            <p:cNvSpPr>
              <a:spLocks noChangeArrowheads="1"/>
            </p:cNvSpPr>
            <p:nvPr/>
          </p:nvSpPr>
          <p:spPr bwMode="auto">
            <a:xfrm>
              <a:off x="11034" y="4581"/>
              <a:ext cx="1620" cy="16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6" name="Oval 118"/>
            <p:cNvSpPr>
              <a:spLocks noChangeArrowheads="1"/>
            </p:cNvSpPr>
            <p:nvPr/>
          </p:nvSpPr>
          <p:spPr bwMode="auto">
            <a:xfrm>
              <a:off x="10314" y="4401"/>
              <a:ext cx="1800" cy="180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7" name="Oval 119"/>
            <p:cNvSpPr>
              <a:spLocks noChangeArrowheads="1"/>
            </p:cNvSpPr>
            <p:nvPr/>
          </p:nvSpPr>
          <p:spPr bwMode="auto">
            <a:xfrm>
              <a:off x="9774" y="4401"/>
              <a:ext cx="1800" cy="180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Oval 120"/>
            <p:cNvSpPr>
              <a:spLocks noChangeArrowheads="1"/>
            </p:cNvSpPr>
            <p:nvPr/>
          </p:nvSpPr>
          <p:spPr bwMode="auto">
            <a:xfrm>
              <a:off x="9234" y="4581"/>
              <a:ext cx="1800" cy="180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Oval 121"/>
            <p:cNvSpPr>
              <a:spLocks noChangeArrowheads="1"/>
            </p:cNvSpPr>
            <p:nvPr/>
          </p:nvSpPr>
          <p:spPr bwMode="auto">
            <a:xfrm>
              <a:off x="8514" y="4761"/>
              <a:ext cx="1980" cy="19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0" name="Oval 122"/>
            <p:cNvSpPr>
              <a:spLocks noChangeArrowheads="1"/>
            </p:cNvSpPr>
            <p:nvPr/>
          </p:nvSpPr>
          <p:spPr bwMode="auto">
            <a:xfrm>
              <a:off x="7794" y="4941"/>
              <a:ext cx="2160" cy="216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Oval 123"/>
            <p:cNvSpPr>
              <a:spLocks noChangeArrowheads="1"/>
            </p:cNvSpPr>
            <p:nvPr/>
          </p:nvSpPr>
          <p:spPr bwMode="auto">
            <a:xfrm>
              <a:off x="6714" y="4761"/>
              <a:ext cx="2520" cy="25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Oval 124"/>
            <p:cNvSpPr>
              <a:spLocks noChangeArrowheads="1"/>
            </p:cNvSpPr>
            <p:nvPr/>
          </p:nvSpPr>
          <p:spPr bwMode="auto">
            <a:xfrm>
              <a:off x="5634" y="4581"/>
              <a:ext cx="2880" cy="28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Oval 125"/>
            <p:cNvSpPr>
              <a:spLocks noChangeArrowheads="1"/>
            </p:cNvSpPr>
            <p:nvPr/>
          </p:nvSpPr>
          <p:spPr bwMode="auto">
            <a:xfrm>
              <a:off x="4914" y="4221"/>
              <a:ext cx="2880" cy="28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Oval 126"/>
            <p:cNvSpPr>
              <a:spLocks noChangeArrowheads="1"/>
            </p:cNvSpPr>
            <p:nvPr/>
          </p:nvSpPr>
          <p:spPr bwMode="auto">
            <a:xfrm>
              <a:off x="5094" y="3681"/>
              <a:ext cx="2520" cy="25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Oval 127"/>
            <p:cNvSpPr>
              <a:spLocks noChangeArrowheads="1"/>
            </p:cNvSpPr>
            <p:nvPr/>
          </p:nvSpPr>
          <p:spPr bwMode="auto">
            <a:xfrm>
              <a:off x="5094" y="3321"/>
              <a:ext cx="2040" cy="204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Oval 128"/>
            <p:cNvSpPr>
              <a:spLocks noChangeArrowheads="1"/>
            </p:cNvSpPr>
            <p:nvPr/>
          </p:nvSpPr>
          <p:spPr bwMode="auto">
            <a:xfrm>
              <a:off x="5094" y="2781"/>
              <a:ext cx="1800" cy="180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Oval 129"/>
            <p:cNvSpPr>
              <a:spLocks noChangeArrowheads="1"/>
            </p:cNvSpPr>
            <p:nvPr/>
          </p:nvSpPr>
          <p:spPr bwMode="auto">
            <a:xfrm>
              <a:off x="4734" y="2241"/>
              <a:ext cx="1620" cy="162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AutoShape 130"/>
            <p:cNvSpPr>
              <a:spLocks noChangeArrowheads="1"/>
            </p:cNvSpPr>
            <p:nvPr/>
          </p:nvSpPr>
          <p:spPr bwMode="auto">
            <a:xfrm rot="-6467249">
              <a:off x="1495" y="1762"/>
              <a:ext cx="720" cy="1788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Oval 131"/>
            <p:cNvSpPr>
              <a:spLocks noChangeArrowheads="1"/>
            </p:cNvSpPr>
            <p:nvPr/>
          </p:nvSpPr>
          <p:spPr bwMode="auto">
            <a:xfrm>
              <a:off x="4374" y="1881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Oval 132"/>
            <p:cNvSpPr>
              <a:spLocks noChangeArrowheads="1"/>
            </p:cNvSpPr>
            <p:nvPr/>
          </p:nvSpPr>
          <p:spPr bwMode="auto">
            <a:xfrm>
              <a:off x="4014" y="1701"/>
              <a:ext cx="1260" cy="126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1" name="Oval 133"/>
            <p:cNvSpPr>
              <a:spLocks noChangeArrowheads="1"/>
            </p:cNvSpPr>
            <p:nvPr/>
          </p:nvSpPr>
          <p:spPr bwMode="auto">
            <a:xfrm>
              <a:off x="3474" y="1521"/>
              <a:ext cx="1260" cy="126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2" name="Oval 134"/>
            <p:cNvSpPr>
              <a:spLocks noChangeArrowheads="1"/>
            </p:cNvSpPr>
            <p:nvPr/>
          </p:nvSpPr>
          <p:spPr bwMode="auto">
            <a:xfrm>
              <a:off x="3294" y="1521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3" name="Oval 135"/>
            <p:cNvSpPr>
              <a:spLocks noChangeArrowheads="1"/>
            </p:cNvSpPr>
            <p:nvPr/>
          </p:nvSpPr>
          <p:spPr bwMode="auto">
            <a:xfrm>
              <a:off x="2934" y="1521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4" name="Oval 136"/>
            <p:cNvSpPr>
              <a:spLocks noChangeArrowheads="1"/>
            </p:cNvSpPr>
            <p:nvPr/>
          </p:nvSpPr>
          <p:spPr bwMode="auto">
            <a:xfrm>
              <a:off x="2574" y="1521"/>
              <a:ext cx="1080" cy="1080"/>
            </a:xfrm>
            <a:prstGeom prst="ellipse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913" name="AutoShape 137"/>
            <p:cNvSpPr>
              <a:spLocks noChangeArrowheads="1"/>
            </p:cNvSpPr>
            <p:nvPr/>
          </p:nvSpPr>
          <p:spPr bwMode="auto">
            <a:xfrm rot="10800000">
              <a:off x="774" y="1341"/>
              <a:ext cx="2700" cy="108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00">
                    <a:tint val="17647"/>
                  </a:srgbClr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6" name="AutoShape 138"/>
            <p:cNvSpPr>
              <a:spLocks noChangeArrowheads="1"/>
            </p:cNvSpPr>
            <p:nvPr/>
          </p:nvSpPr>
          <p:spPr bwMode="auto">
            <a:xfrm rot="-8236903">
              <a:off x="2574" y="441"/>
              <a:ext cx="540" cy="1440"/>
            </a:xfrm>
            <a:prstGeom prst="moon">
              <a:avLst>
                <a:gd name="adj" fmla="val 71407"/>
              </a:avLst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7" name="AutoShape 139"/>
            <p:cNvSpPr>
              <a:spLocks noChangeArrowheads="1"/>
            </p:cNvSpPr>
            <p:nvPr/>
          </p:nvSpPr>
          <p:spPr bwMode="auto">
            <a:xfrm>
              <a:off x="1494" y="1701"/>
              <a:ext cx="720" cy="180"/>
            </a:xfrm>
            <a:prstGeom prst="flowChartTerminator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8" name="AutoShape 140"/>
            <p:cNvSpPr>
              <a:spLocks noChangeArrowheads="1"/>
            </p:cNvSpPr>
            <p:nvPr/>
          </p:nvSpPr>
          <p:spPr bwMode="auto">
            <a:xfrm>
              <a:off x="774" y="1881"/>
              <a:ext cx="360" cy="360"/>
            </a:xfrm>
            <a:prstGeom prst="flowChartConnector">
              <a:avLst/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9" name="AutoShape 141"/>
            <p:cNvSpPr>
              <a:spLocks noChangeArrowheads="1"/>
            </p:cNvSpPr>
            <p:nvPr/>
          </p:nvSpPr>
          <p:spPr bwMode="auto">
            <a:xfrm rot="-7242508">
              <a:off x="2664" y="711"/>
              <a:ext cx="540" cy="1440"/>
            </a:xfrm>
            <a:prstGeom prst="moon">
              <a:avLst>
                <a:gd name="adj" fmla="val 69292"/>
              </a:avLst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0" name="AutoShape 142"/>
            <p:cNvSpPr>
              <a:spLocks noChangeArrowheads="1"/>
            </p:cNvSpPr>
            <p:nvPr/>
          </p:nvSpPr>
          <p:spPr bwMode="auto">
            <a:xfrm rot="-9807194">
              <a:off x="7711" y="1408"/>
              <a:ext cx="2326" cy="3521"/>
            </a:xfrm>
            <a:prstGeom prst="moon">
              <a:avLst>
                <a:gd name="adj" fmla="val 68509"/>
              </a:avLst>
            </a:prstGeom>
            <a:gradFill rotWithShape="1">
              <a:gsLst>
                <a:gs pos="0">
                  <a:srgbClr val="DBDBD2"/>
                </a:gs>
                <a:gs pos="100000">
                  <a:srgbClr val="33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231" name="Group 143"/>
            <p:cNvGrpSpPr/>
            <p:nvPr/>
          </p:nvGrpSpPr>
          <p:grpSpPr bwMode="auto">
            <a:xfrm>
              <a:off x="4914" y="6561"/>
              <a:ext cx="2520" cy="2400"/>
              <a:chOff x="4914" y="6561"/>
              <a:chExt cx="2520" cy="2400"/>
            </a:xfrm>
          </p:grpSpPr>
          <p:sp>
            <p:nvSpPr>
              <p:cNvPr id="50246" name="AutoShape 144"/>
              <p:cNvSpPr>
                <a:spLocks noChangeArrowheads="1"/>
              </p:cNvSpPr>
              <p:nvPr/>
            </p:nvSpPr>
            <p:spPr bwMode="auto">
              <a:xfrm rot="3946194">
                <a:off x="5274" y="7281"/>
                <a:ext cx="540" cy="126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7" name="AutoShape 145"/>
              <p:cNvSpPr>
                <a:spLocks noChangeArrowheads="1"/>
              </p:cNvSpPr>
              <p:nvPr/>
            </p:nvSpPr>
            <p:spPr bwMode="auto">
              <a:xfrm rot="3238537">
                <a:off x="5514" y="7581"/>
                <a:ext cx="480" cy="132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8" name="AutoShape 146"/>
              <p:cNvSpPr>
                <a:spLocks noChangeArrowheads="1"/>
              </p:cNvSpPr>
              <p:nvPr/>
            </p:nvSpPr>
            <p:spPr bwMode="auto">
              <a:xfrm rot="2144908">
                <a:off x="5814" y="7821"/>
                <a:ext cx="420" cy="114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9" name="AutoShape 147"/>
              <p:cNvSpPr>
                <a:spLocks noChangeArrowheads="1"/>
              </p:cNvSpPr>
              <p:nvPr/>
            </p:nvSpPr>
            <p:spPr bwMode="auto">
              <a:xfrm>
                <a:off x="6174" y="7641"/>
                <a:ext cx="540" cy="54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0" name="AutoShape 148"/>
              <p:cNvSpPr>
                <a:spLocks noChangeArrowheads="1"/>
              </p:cNvSpPr>
              <p:nvPr/>
            </p:nvSpPr>
            <p:spPr bwMode="auto">
              <a:xfrm>
                <a:off x="6354" y="728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1" name="AutoShape 149"/>
              <p:cNvSpPr>
                <a:spLocks noChangeArrowheads="1"/>
              </p:cNvSpPr>
              <p:nvPr/>
            </p:nvSpPr>
            <p:spPr bwMode="auto">
              <a:xfrm>
                <a:off x="6534" y="710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2" name="AutoShape 150"/>
              <p:cNvSpPr>
                <a:spLocks noChangeArrowheads="1"/>
              </p:cNvSpPr>
              <p:nvPr/>
            </p:nvSpPr>
            <p:spPr bwMode="auto">
              <a:xfrm>
                <a:off x="6714" y="692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3" name="AutoShape 151"/>
              <p:cNvSpPr>
                <a:spLocks noChangeArrowheads="1"/>
              </p:cNvSpPr>
              <p:nvPr/>
            </p:nvSpPr>
            <p:spPr bwMode="auto">
              <a:xfrm>
                <a:off x="6714" y="656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232" name="Group 152"/>
            <p:cNvGrpSpPr/>
            <p:nvPr/>
          </p:nvGrpSpPr>
          <p:grpSpPr bwMode="auto">
            <a:xfrm>
              <a:off x="10494" y="4941"/>
              <a:ext cx="2880" cy="3840"/>
              <a:chOff x="10134" y="5121"/>
              <a:chExt cx="2880" cy="3840"/>
            </a:xfrm>
          </p:grpSpPr>
          <p:sp>
            <p:nvSpPr>
              <p:cNvPr id="50233" name="AutoShape 153"/>
              <p:cNvSpPr>
                <a:spLocks noChangeArrowheads="1"/>
              </p:cNvSpPr>
              <p:nvPr/>
            </p:nvSpPr>
            <p:spPr bwMode="auto">
              <a:xfrm>
                <a:off x="10134" y="5121"/>
                <a:ext cx="1620" cy="16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4" name="AutoShape 154"/>
              <p:cNvSpPr>
                <a:spLocks noChangeArrowheads="1"/>
              </p:cNvSpPr>
              <p:nvPr/>
            </p:nvSpPr>
            <p:spPr bwMode="auto">
              <a:xfrm>
                <a:off x="10674" y="5481"/>
                <a:ext cx="1440" cy="144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5" name="AutoShape 155"/>
              <p:cNvSpPr>
                <a:spLocks noChangeArrowheads="1"/>
              </p:cNvSpPr>
              <p:nvPr/>
            </p:nvSpPr>
            <p:spPr bwMode="auto">
              <a:xfrm>
                <a:off x="11214" y="5661"/>
                <a:ext cx="1260" cy="126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6" name="AutoShape 156"/>
              <p:cNvSpPr>
                <a:spLocks noChangeArrowheads="1"/>
              </p:cNvSpPr>
              <p:nvPr/>
            </p:nvSpPr>
            <p:spPr bwMode="auto">
              <a:xfrm>
                <a:off x="11754" y="6021"/>
                <a:ext cx="960" cy="96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7" name="AutoShape 157"/>
              <p:cNvSpPr>
                <a:spLocks noChangeArrowheads="1"/>
              </p:cNvSpPr>
              <p:nvPr/>
            </p:nvSpPr>
            <p:spPr bwMode="auto">
              <a:xfrm>
                <a:off x="12114" y="620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8" name="AutoShape 158"/>
              <p:cNvSpPr>
                <a:spLocks noChangeArrowheads="1"/>
              </p:cNvSpPr>
              <p:nvPr/>
            </p:nvSpPr>
            <p:spPr bwMode="auto">
              <a:xfrm rot="3946194">
                <a:off x="10674" y="7281"/>
                <a:ext cx="540" cy="126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39" name="AutoShape 159"/>
              <p:cNvSpPr>
                <a:spLocks noChangeArrowheads="1"/>
              </p:cNvSpPr>
              <p:nvPr/>
            </p:nvSpPr>
            <p:spPr bwMode="auto">
              <a:xfrm rot="3238537">
                <a:off x="10914" y="7581"/>
                <a:ext cx="480" cy="132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0" name="AutoShape 160"/>
              <p:cNvSpPr>
                <a:spLocks noChangeArrowheads="1"/>
              </p:cNvSpPr>
              <p:nvPr/>
            </p:nvSpPr>
            <p:spPr bwMode="auto">
              <a:xfrm rot="2144908">
                <a:off x="11214" y="7821"/>
                <a:ext cx="420" cy="1140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1" name="AutoShape 161"/>
              <p:cNvSpPr>
                <a:spLocks noChangeArrowheads="1"/>
              </p:cNvSpPr>
              <p:nvPr/>
            </p:nvSpPr>
            <p:spPr bwMode="auto">
              <a:xfrm>
                <a:off x="11574" y="7641"/>
                <a:ext cx="540" cy="54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2" name="AutoShape 162"/>
              <p:cNvSpPr>
                <a:spLocks noChangeArrowheads="1"/>
              </p:cNvSpPr>
              <p:nvPr/>
            </p:nvSpPr>
            <p:spPr bwMode="auto">
              <a:xfrm>
                <a:off x="11754" y="728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3" name="AutoShape 163"/>
              <p:cNvSpPr>
                <a:spLocks noChangeArrowheads="1"/>
              </p:cNvSpPr>
              <p:nvPr/>
            </p:nvSpPr>
            <p:spPr bwMode="auto">
              <a:xfrm>
                <a:off x="11934" y="710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4" name="AutoShape 164"/>
              <p:cNvSpPr>
                <a:spLocks noChangeArrowheads="1"/>
              </p:cNvSpPr>
              <p:nvPr/>
            </p:nvSpPr>
            <p:spPr bwMode="auto">
              <a:xfrm>
                <a:off x="12114" y="692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45" name="AutoShape 165"/>
              <p:cNvSpPr>
                <a:spLocks noChangeArrowheads="1"/>
              </p:cNvSpPr>
              <p:nvPr/>
            </p:nvSpPr>
            <p:spPr bwMode="auto">
              <a:xfrm>
                <a:off x="12294" y="6561"/>
                <a:ext cx="720" cy="720"/>
              </a:xfrm>
              <a:prstGeom prst="flowChartConnector">
                <a:avLst/>
              </a:prstGeom>
              <a:gradFill rotWithShape="1">
                <a:gsLst>
                  <a:gs pos="0">
                    <a:srgbClr val="DBDBD2"/>
                  </a:gs>
                  <a:gs pos="100000">
                    <a:srgbClr val="33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5944" name="AutoShape 16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945" name="AutoShape 16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5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5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5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5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5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5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5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5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44" grpId="0" animBg="1"/>
      <p:bldP spid="759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3AB0B2-63E4-424A-9A67-15ADEEA51D0E}" type="slidenum">
              <a:rPr lang="ru-RU"/>
              <a:t>48</a:t>
            </a:fld>
            <a:endParaRPr lang="ru-RU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601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04" name="Group 3"/>
          <p:cNvGrpSpPr/>
          <p:nvPr/>
        </p:nvGrpSpPr>
        <p:grpSpPr bwMode="auto">
          <a:xfrm>
            <a:off x="533400" y="1676400"/>
            <a:ext cx="7886700" cy="4267200"/>
            <a:chOff x="774" y="441"/>
            <a:chExt cx="14940" cy="8520"/>
          </a:xfrm>
        </p:grpSpPr>
        <p:grpSp>
          <p:nvGrpSpPr>
            <p:cNvPr id="51214" name="Group 4"/>
            <p:cNvGrpSpPr/>
            <p:nvPr/>
          </p:nvGrpSpPr>
          <p:grpSpPr bwMode="auto">
            <a:xfrm>
              <a:off x="2934" y="6021"/>
              <a:ext cx="2520" cy="2400"/>
              <a:chOff x="4914" y="6561"/>
              <a:chExt cx="2520" cy="2400"/>
            </a:xfrm>
          </p:grpSpPr>
          <p:sp>
            <p:nvSpPr>
              <p:cNvPr id="51285" name="AutoShape 5"/>
              <p:cNvSpPr>
                <a:spLocks noChangeArrowheads="1"/>
              </p:cNvSpPr>
              <p:nvPr/>
            </p:nvSpPr>
            <p:spPr bwMode="auto">
              <a:xfrm rot="3946194">
                <a:off x="5274" y="7281"/>
                <a:ext cx="540" cy="126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6" name="AutoShape 6"/>
              <p:cNvSpPr>
                <a:spLocks noChangeArrowheads="1"/>
              </p:cNvSpPr>
              <p:nvPr/>
            </p:nvSpPr>
            <p:spPr bwMode="auto">
              <a:xfrm rot="3238537">
                <a:off x="5514" y="7581"/>
                <a:ext cx="480" cy="132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7" name="AutoShape 7"/>
              <p:cNvSpPr>
                <a:spLocks noChangeArrowheads="1"/>
              </p:cNvSpPr>
              <p:nvPr/>
            </p:nvSpPr>
            <p:spPr bwMode="auto">
              <a:xfrm rot="2144908">
                <a:off x="5814" y="7821"/>
                <a:ext cx="420" cy="114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8" name="AutoShape 8"/>
              <p:cNvSpPr>
                <a:spLocks noChangeArrowheads="1"/>
              </p:cNvSpPr>
              <p:nvPr/>
            </p:nvSpPr>
            <p:spPr bwMode="auto">
              <a:xfrm>
                <a:off x="6174" y="7641"/>
                <a:ext cx="540" cy="54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9" name="AutoShape 9"/>
              <p:cNvSpPr>
                <a:spLocks noChangeArrowheads="1"/>
              </p:cNvSpPr>
              <p:nvPr/>
            </p:nvSpPr>
            <p:spPr bwMode="auto">
              <a:xfrm>
                <a:off x="6354" y="728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0" name="AutoShape 10"/>
              <p:cNvSpPr>
                <a:spLocks noChangeArrowheads="1"/>
              </p:cNvSpPr>
              <p:nvPr/>
            </p:nvSpPr>
            <p:spPr bwMode="auto">
              <a:xfrm>
                <a:off x="6534" y="710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1" name="AutoShape 11"/>
              <p:cNvSpPr>
                <a:spLocks noChangeArrowheads="1"/>
              </p:cNvSpPr>
              <p:nvPr/>
            </p:nvSpPr>
            <p:spPr bwMode="auto">
              <a:xfrm>
                <a:off x="6714" y="692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2" name="AutoShape 12"/>
              <p:cNvSpPr>
                <a:spLocks noChangeArrowheads="1"/>
              </p:cNvSpPr>
              <p:nvPr/>
            </p:nvSpPr>
            <p:spPr bwMode="auto">
              <a:xfrm>
                <a:off x="6714" y="656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15" name="AutoShape 13"/>
            <p:cNvSpPr>
              <a:spLocks noChangeArrowheads="1"/>
            </p:cNvSpPr>
            <p:nvPr/>
          </p:nvSpPr>
          <p:spPr bwMode="auto">
            <a:xfrm rot="-1060866">
              <a:off x="9234" y="2421"/>
              <a:ext cx="1620" cy="1260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AutoShape 14"/>
            <p:cNvSpPr>
              <a:spLocks noChangeArrowheads="1"/>
            </p:cNvSpPr>
            <p:nvPr/>
          </p:nvSpPr>
          <p:spPr bwMode="auto">
            <a:xfrm rot="-1302777">
              <a:off x="9234" y="1701"/>
              <a:ext cx="1620" cy="1080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AutoShape 15"/>
            <p:cNvSpPr>
              <a:spLocks noChangeArrowheads="1"/>
            </p:cNvSpPr>
            <p:nvPr/>
          </p:nvSpPr>
          <p:spPr bwMode="auto">
            <a:xfrm rot="-1158077">
              <a:off x="7627" y="556"/>
              <a:ext cx="1806" cy="1110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AutoShape 16"/>
            <p:cNvSpPr>
              <a:spLocks noChangeArrowheads="1"/>
            </p:cNvSpPr>
            <p:nvPr/>
          </p:nvSpPr>
          <p:spPr bwMode="auto">
            <a:xfrm rot="-9807194">
              <a:off x="6786" y="1202"/>
              <a:ext cx="2160" cy="3420"/>
            </a:xfrm>
            <a:prstGeom prst="moon">
              <a:avLst>
                <a:gd name="adj" fmla="val 685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AutoShape 17"/>
            <p:cNvSpPr>
              <a:spLocks noChangeArrowheads="1"/>
            </p:cNvSpPr>
            <p:nvPr/>
          </p:nvSpPr>
          <p:spPr bwMode="auto">
            <a:xfrm rot="6957133">
              <a:off x="13374" y="3321"/>
              <a:ext cx="720" cy="1440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Oval 18"/>
            <p:cNvSpPr>
              <a:spLocks noChangeArrowheads="1"/>
            </p:cNvSpPr>
            <p:nvPr/>
          </p:nvSpPr>
          <p:spPr bwMode="auto">
            <a:xfrm>
              <a:off x="14094" y="4401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Oval 19"/>
            <p:cNvSpPr>
              <a:spLocks noChangeArrowheads="1"/>
            </p:cNvSpPr>
            <p:nvPr/>
          </p:nvSpPr>
          <p:spPr bwMode="auto">
            <a:xfrm>
              <a:off x="14274" y="4581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Oval 20"/>
            <p:cNvSpPr>
              <a:spLocks noChangeArrowheads="1"/>
            </p:cNvSpPr>
            <p:nvPr/>
          </p:nvSpPr>
          <p:spPr bwMode="auto">
            <a:xfrm>
              <a:off x="14454" y="4761"/>
              <a:ext cx="540" cy="5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Oval 21"/>
            <p:cNvSpPr>
              <a:spLocks noChangeArrowheads="1"/>
            </p:cNvSpPr>
            <p:nvPr/>
          </p:nvSpPr>
          <p:spPr bwMode="auto">
            <a:xfrm>
              <a:off x="14634" y="4941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Oval 22"/>
            <p:cNvSpPr>
              <a:spLocks noChangeArrowheads="1"/>
            </p:cNvSpPr>
            <p:nvPr/>
          </p:nvSpPr>
          <p:spPr bwMode="auto">
            <a:xfrm>
              <a:off x="14814" y="5121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Oval 23"/>
            <p:cNvSpPr>
              <a:spLocks noChangeArrowheads="1"/>
            </p:cNvSpPr>
            <p:nvPr/>
          </p:nvSpPr>
          <p:spPr bwMode="auto">
            <a:xfrm>
              <a:off x="14814" y="5481"/>
              <a:ext cx="90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Oval 24"/>
            <p:cNvSpPr>
              <a:spLocks noChangeArrowheads="1"/>
            </p:cNvSpPr>
            <p:nvPr/>
          </p:nvSpPr>
          <p:spPr bwMode="auto">
            <a:xfrm>
              <a:off x="14814" y="5841"/>
              <a:ext cx="90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Oval 25"/>
            <p:cNvSpPr>
              <a:spLocks noChangeArrowheads="1"/>
            </p:cNvSpPr>
            <p:nvPr/>
          </p:nvSpPr>
          <p:spPr bwMode="auto">
            <a:xfrm>
              <a:off x="14454" y="620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8" name="Oval 26"/>
            <p:cNvSpPr>
              <a:spLocks noChangeArrowheads="1"/>
            </p:cNvSpPr>
            <p:nvPr/>
          </p:nvSpPr>
          <p:spPr bwMode="auto">
            <a:xfrm>
              <a:off x="14094" y="638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9" name="Oval 27"/>
            <p:cNvSpPr>
              <a:spLocks noChangeArrowheads="1"/>
            </p:cNvSpPr>
            <p:nvPr/>
          </p:nvSpPr>
          <p:spPr bwMode="auto">
            <a:xfrm>
              <a:off x="13734" y="638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0" name="Oval 28"/>
            <p:cNvSpPr>
              <a:spLocks noChangeArrowheads="1"/>
            </p:cNvSpPr>
            <p:nvPr/>
          </p:nvSpPr>
          <p:spPr bwMode="auto">
            <a:xfrm>
              <a:off x="13194" y="6021"/>
              <a:ext cx="1260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1" name="Oval 29"/>
            <p:cNvSpPr>
              <a:spLocks noChangeArrowheads="1"/>
            </p:cNvSpPr>
            <p:nvPr/>
          </p:nvSpPr>
          <p:spPr bwMode="auto">
            <a:xfrm>
              <a:off x="12834" y="5841"/>
              <a:ext cx="1260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2" name="Oval 30"/>
            <p:cNvSpPr>
              <a:spLocks noChangeArrowheads="1"/>
            </p:cNvSpPr>
            <p:nvPr/>
          </p:nvSpPr>
          <p:spPr bwMode="auto">
            <a:xfrm>
              <a:off x="12294" y="548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3" name="Oval 31"/>
            <p:cNvSpPr>
              <a:spLocks noChangeArrowheads="1"/>
            </p:cNvSpPr>
            <p:nvPr/>
          </p:nvSpPr>
          <p:spPr bwMode="auto">
            <a:xfrm>
              <a:off x="11934" y="512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4" name="Oval 32"/>
            <p:cNvSpPr>
              <a:spLocks noChangeArrowheads="1"/>
            </p:cNvSpPr>
            <p:nvPr/>
          </p:nvSpPr>
          <p:spPr bwMode="auto">
            <a:xfrm>
              <a:off x="11394" y="4761"/>
              <a:ext cx="1620" cy="1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5" name="AutoShape 33"/>
            <p:cNvSpPr>
              <a:spLocks noChangeArrowheads="1"/>
            </p:cNvSpPr>
            <p:nvPr/>
          </p:nvSpPr>
          <p:spPr bwMode="auto">
            <a:xfrm rot="-1228336">
              <a:off x="8687" y="767"/>
              <a:ext cx="2160" cy="1112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6" name="Oval 34"/>
            <p:cNvSpPr>
              <a:spLocks noChangeArrowheads="1"/>
            </p:cNvSpPr>
            <p:nvPr/>
          </p:nvSpPr>
          <p:spPr bwMode="auto">
            <a:xfrm>
              <a:off x="11034" y="4581"/>
              <a:ext cx="1620" cy="1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7" name="Oval 35"/>
            <p:cNvSpPr>
              <a:spLocks noChangeArrowheads="1"/>
            </p:cNvSpPr>
            <p:nvPr/>
          </p:nvSpPr>
          <p:spPr bwMode="auto">
            <a:xfrm>
              <a:off x="10314" y="4401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Oval 36"/>
            <p:cNvSpPr>
              <a:spLocks noChangeArrowheads="1"/>
            </p:cNvSpPr>
            <p:nvPr/>
          </p:nvSpPr>
          <p:spPr bwMode="auto">
            <a:xfrm>
              <a:off x="9774" y="4401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Oval 37"/>
            <p:cNvSpPr>
              <a:spLocks noChangeArrowheads="1"/>
            </p:cNvSpPr>
            <p:nvPr/>
          </p:nvSpPr>
          <p:spPr bwMode="auto">
            <a:xfrm>
              <a:off x="9234" y="4581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Oval 38"/>
            <p:cNvSpPr>
              <a:spLocks noChangeArrowheads="1"/>
            </p:cNvSpPr>
            <p:nvPr/>
          </p:nvSpPr>
          <p:spPr bwMode="auto">
            <a:xfrm>
              <a:off x="8514" y="4761"/>
              <a:ext cx="198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Oval 39"/>
            <p:cNvSpPr>
              <a:spLocks noChangeArrowheads="1"/>
            </p:cNvSpPr>
            <p:nvPr/>
          </p:nvSpPr>
          <p:spPr bwMode="auto">
            <a:xfrm>
              <a:off x="7794" y="4941"/>
              <a:ext cx="2160" cy="21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Oval 40"/>
            <p:cNvSpPr>
              <a:spLocks noChangeArrowheads="1"/>
            </p:cNvSpPr>
            <p:nvPr/>
          </p:nvSpPr>
          <p:spPr bwMode="auto">
            <a:xfrm>
              <a:off x="6714" y="4761"/>
              <a:ext cx="2520" cy="25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Oval 41"/>
            <p:cNvSpPr>
              <a:spLocks noChangeArrowheads="1"/>
            </p:cNvSpPr>
            <p:nvPr/>
          </p:nvSpPr>
          <p:spPr bwMode="auto">
            <a:xfrm>
              <a:off x="5634" y="4581"/>
              <a:ext cx="288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4" name="Oval 42"/>
            <p:cNvSpPr>
              <a:spLocks noChangeArrowheads="1"/>
            </p:cNvSpPr>
            <p:nvPr/>
          </p:nvSpPr>
          <p:spPr bwMode="auto">
            <a:xfrm>
              <a:off x="4914" y="4221"/>
              <a:ext cx="2880" cy="28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5" name="Oval 43"/>
            <p:cNvSpPr>
              <a:spLocks noChangeArrowheads="1"/>
            </p:cNvSpPr>
            <p:nvPr/>
          </p:nvSpPr>
          <p:spPr bwMode="auto">
            <a:xfrm>
              <a:off x="5094" y="3681"/>
              <a:ext cx="2520" cy="25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6" name="Oval 44"/>
            <p:cNvSpPr>
              <a:spLocks noChangeArrowheads="1"/>
            </p:cNvSpPr>
            <p:nvPr/>
          </p:nvSpPr>
          <p:spPr bwMode="auto">
            <a:xfrm>
              <a:off x="5094" y="3321"/>
              <a:ext cx="2040" cy="20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7" name="Oval 45"/>
            <p:cNvSpPr>
              <a:spLocks noChangeArrowheads="1"/>
            </p:cNvSpPr>
            <p:nvPr/>
          </p:nvSpPr>
          <p:spPr bwMode="auto">
            <a:xfrm>
              <a:off x="5094" y="2781"/>
              <a:ext cx="180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8" name="Oval 46"/>
            <p:cNvSpPr>
              <a:spLocks noChangeArrowheads="1"/>
            </p:cNvSpPr>
            <p:nvPr/>
          </p:nvSpPr>
          <p:spPr bwMode="auto">
            <a:xfrm>
              <a:off x="4734" y="2241"/>
              <a:ext cx="1620" cy="1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9" name="AutoShape 47"/>
            <p:cNvSpPr>
              <a:spLocks noChangeArrowheads="1"/>
            </p:cNvSpPr>
            <p:nvPr/>
          </p:nvSpPr>
          <p:spPr bwMode="auto">
            <a:xfrm rot="-6467249">
              <a:off x="1495" y="1762"/>
              <a:ext cx="720" cy="1788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0" name="Oval 48"/>
            <p:cNvSpPr>
              <a:spLocks noChangeArrowheads="1"/>
            </p:cNvSpPr>
            <p:nvPr/>
          </p:nvSpPr>
          <p:spPr bwMode="auto">
            <a:xfrm>
              <a:off x="4374" y="188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Oval 49"/>
            <p:cNvSpPr>
              <a:spLocks noChangeArrowheads="1"/>
            </p:cNvSpPr>
            <p:nvPr/>
          </p:nvSpPr>
          <p:spPr bwMode="auto">
            <a:xfrm>
              <a:off x="4014" y="1701"/>
              <a:ext cx="1260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Oval 50"/>
            <p:cNvSpPr>
              <a:spLocks noChangeArrowheads="1"/>
            </p:cNvSpPr>
            <p:nvPr/>
          </p:nvSpPr>
          <p:spPr bwMode="auto">
            <a:xfrm>
              <a:off x="3474" y="1521"/>
              <a:ext cx="1260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3" name="Oval 51"/>
            <p:cNvSpPr>
              <a:spLocks noChangeArrowheads="1"/>
            </p:cNvSpPr>
            <p:nvPr/>
          </p:nvSpPr>
          <p:spPr bwMode="auto">
            <a:xfrm>
              <a:off x="3294" y="152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4" name="Oval 52"/>
            <p:cNvSpPr>
              <a:spLocks noChangeArrowheads="1"/>
            </p:cNvSpPr>
            <p:nvPr/>
          </p:nvSpPr>
          <p:spPr bwMode="auto">
            <a:xfrm>
              <a:off x="2934" y="152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5" name="Oval 53"/>
            <p:cNvSpPr>
              <a:spLocks noChangeArrowheads="1"/>
            </p:cNvSpPr>
            <p:nvPr/>
          </p:nvSpPr>
          <p:spPr bwMode="auto">
            <a:xfrm>
              <a:off x="2574" y="1521"/>
              <a:ext cx="108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6" name="AutoShape 54"/>
            <p:cNvSpPr>
              <a:spLocks noChangeArrowheads="1"/>
            </p:cNvSpPr>
            <p:nvPr/>
          </p:nvSpPr>
          <p:spPr bwMode="auto">
            <a:xfrm rot="10800000">
              <a:off x="774" y="1341"/>
              <a:ext cx="2700" cy="108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7" name="AutoShape 55"/>
            <p:cNvSpPr>
              <a:spLocks noChangeArrowheads="1"/>
            </p:cNvSpPr>
            <p:nvPr/>
          </p:nvSpPr>
          <p:spPr bwMode="auto">
            <a:xfrm rot="-8236903">
              <a:off x="2574" y="441"/>
              <a:ext cx="540" cy="1440"/>
            </a:xfrm>
            <a:prstGeom prst="moon">
              <a:avLst>
                <a:gd name="adj" fmla="val 71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8" name="AutoShape 56"/>
            <p:cNvSpPr>
              <a:spLocks noChangeArrowheads="1"/>
            </p:cNvSpPr>
            <p:nvPr/>
          </p:nvSpPr>
          <p:spPr bwMode="auto">
            <a:xfrm>
              <a:off x="1494" y="1701"/>
              <a:ext cx="720" cy="18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9" name="AutoShape 57"/>
            <p:cNvSpPr>
              <a:spLocks noChangeArrowheads="1"/>
            </p:cNvSpPr>
            <p:nvPr/>
          </p:nvSpPr>
          <p:spPr bwMode="auto">
            <a:xfrm>
              <a:off x="774" y="1881"/>
              <a:ext cx="360" cy="3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0" name="AutoShape 58"/>
            <p:cNvSpPr>
              <a:spLocks noChangeArrowheads="1"/>
            </p:cNvSpPr>
            <p:nvPr/>
          </p:nvSpPr>
          <p:spPr bwMode="auto">
            <a:xfrm rot="-7242508">
              <a:off x="2664" y="711"/>
              <a:ext cx="540" cy="1440"/>
            </a:xfrm>
            <a:prstGeom prst="moon">
              <a:avLst>
                <a:gd name="adj" fmla="val 692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1" name="AutoShape 59"/>
            <p:cNvSpPr>
              <a:spLocks noChangeArrowheads="1"/>
            </p:cNvSpPr>
            <p:nvPr/>
          </p:nvSpPr>
          <p:spPr bwMode="auto">
            <a:xfrm rot="-9807194">
              <a:off x="7711" y="1408"/>
              <a:ext cx="2326" cy="3521"/>
            </a:xfrm>
            <a:prstGeom prst="moon">
              <a:avLst>
                <a:gd name="adj" fmla="val 685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62" name="Group 60"/>
            <p:cNvGrpSpPr/>
            <p:nvPr/>
          </p:nvGrpSpPr>
          <p:grpSpPr bwMode="auto">
            <a:xfrm>
              <a:off x="4914" y="6561"/>
              <a:ext cx="2520" cy="2400"/>
              <a:chOff x="4914" y="6561"/>
              <a:chExt cx="2520" cy="2400"/>
            </a:xfrm>
          </p:grpSpPr>
          <p:sp>
            <p:nvSpPr>
              <p:cNvPr id="51277" name="AutoShape 61"/>
              <p:cNvSpPr>
                <a:spLocks noChangeArrowheads="1"/>
              </p:cNvSpPr>
              <p:nvPr/>
            </p:nvSpPr>
            <p:spPr bwMode="auto">
              <a:xfrm rot="3946194">
                <a:off x="5274" y="7281"/>
                <a:ext cx="540" cy="126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8" name="AutoShape 62"/>
              <p:cNvSpPr>
                <a:spLocks noChangeArrowheads="1"/>
              </p:cNvSpPr>
              <p:nvPr/>
            </p:nvSpPr>
            <p:spPr bwMode="auto">
              <a:xfrm rot="3238537">
                <a:off x="5514" y="7581"/>
                <a:ext cx="480" cy="132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9" name="AutoShape 63"/>
              <p:cNvSpPr>
                <a:spLocks noChangeArrowheads="1"/>
              </p:cNvSpPr>
              <p:nvPr/>
            </p:nvSpPr>
            <p:spPr bwMode="auto">
              <a:xfrm rot="2144908">
                <a:off x="5814" y="7821"/>
                <a:ext cx="420" cy="114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0" name="AutoShape 64"/>
              <p:cNvSpPr>
                <a:spLocks noChangeArrowheads="1"/>
              </p:cNvSpPr>
              <p:nvPr/>
            </p:nvSpPr>
            <p:spPr bwMode="auto">
              <a:xfrm>
                <a:off x="6174" y="7641"/>
                <a:ext cx="540" cy="54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1" name="AutoShape 65"/>
              <p:cNvSpPr>
                <a:spLocks noChangeArrowheads="1"/>
              </p:cNvSpPr>
              <p:nvPr/>
            </p:nvSpPr>
            <p:spPr bwMode="auto">
              <a:xfrm>
                <a:off x="6354" y="728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2" name="AutoShape 66"/>
              <p:cNvSpPr>
                <a:spLocks noChangeArrowheads="1"/>
              </p:cNvSpPr>
              <p:nvPr/>
            </p:nvSpPr>
            <p:spPr bwMode="auto">
              <a:xfrm>
                <a:off x="6534" y="710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3" name="AutoShape 67"/>
              <p:cNvSpPr>
                <a:spLocks noChangeArrowheads="1"/>
              </p:cNvSpPr>
              <p:nvPr/>
            </p:nvSpPr>
            <p:spPr bwMode="auto">
              <a:xfrm>
                <a:off x="6714" y="692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4" name="AutoShape 68"/>
              <p:cNvSpPr>
                <a:spLocks noChangeArrowheads="1"/>
              </p:cNvSpPr>
              <p:nvPr/>
            </p:nvSpPr>
            <p:spPr bwMode="auto">
              <a:xfrm>
                <a:off x="6714" y="656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63" name="Group 69"/>
            <p:cNvGrpSpPr/>
            <p:nvPr/>
          </p:nvGrpSpPr>
          <p:grpSpPr bwMode="auto">
            <a:xfrm>
              <a:off x="10494" y="4941"/>
              <a:ext cx="2880" cy="3840"/>
              <a:chOff x="10134" y="5121"/>
              <a:chExt cx="2880" cy="3840"/>
            </a:xfrm>
          </p:grpSpPr>
          <p:sp>
            <p:nvSpPr>
              <p:cNvPr id="51264" name="AutoShape 70"/>
              <p:cNvSpPr>
                <a:spLocks noChangeArrowheads="1"/>
              </p:cNvSpPr>
              <p:nvPr/>
            </p:nvSpPr>
            <p:spPr bwMode="auto">
              <a:xfrm>
                <a:off x="10134" y="5121"/>
                <a:ext cx="1620" cy="16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5" name="AutoShape 71"/>
              <p:cNvSpPr>
                <a:spLocks noChangeArrowheads="1"/>
              </p:cNvSpPr>
              <p:nvPr/>
            </p:nvSpPr>
            <p:spPr bwMode="auto">
              <a:xfrm>
                <a:off x="10674" y="5481"/>
                <a:ext cx="1440" cy="144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6" name="AutoShape 72"/>
              <p:cNvSpPr>
                <a:spLocks noChangeArrowheads="1"/>
              </p:cNvSpPr>
              <p:nvPr/>
            </p:nvSpPr>
            <p:spPr bwMode="auto">
              <a:xfrm>
                <a:off x="11214" y="5661"/>
                <a:ext cx="1260" cy="126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7" name="AutoShape 73"/>
              <p:cNvSpPr>
                <a:spLocks noChangeArrowheads="1"/>
              </p:cNvSpPr>
              <p:nvPr/>
            </p:nvSpPr>
            <p:spPr bwMode="auto">
              <a:xfrm>
                <a:off x="11754" y="6021"/>
                <a:ext cx="960" cy="96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8" name="AutoShape 74"/>
              <p:cNvSpPr>
                <a:spLocks noChangeArrowheads="1"/>
              </p:cNvSpPr>
              <p:nvPr/>
            </p:nvSpPr>
            <p:spPr bwMode="auto">
              <a:xfrm>
                <a:off x="12114" y="620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9" name="AutoShape 75"/>
              <p:cNvSpPr>
                <a:spLocks noChangeArrowheads="1"/>
              </p:cNvSpPr>
              <p:nvPr/>
            </p:nvSpPr>
            <p:spPr bwMode="auto">
              <a:xfrm rot="3946194">
                <a:off x="10674" y="7281"/>
                <a:ext cx="540" cy="126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0" name="AutoShape 76"/>
              <p:cNvSpPr>
                <a:spLocks noChangeArrowheads="1"/>
              </p:cNvSpPr>
              <p:nvPr/>
            </p:nvSpPr>
            <p:spPr bwMode="auto">
              <a:xfrm rot="3238537">
                <a:off x="10914" y="7581"/>
                <a:ext cx="480" cy="132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1" name="AutoShape 77"/>
              <p:cNvSpPr>
                <a:spLocks noChangeArrowheads="1"/>
              </p:cNvSpPr>
              <p:nvPr/>
            </p:nvSpPr>
            <p:spPr bwMode="auto">
              <a:xfrm rot="2144908">
                <a:off x="11214" y="7821"/>
                <a:ext cx="420" cy="114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2" name="AutoShape 78"/>
              <p:cNvSpPr>
                <a:spLocks noChangeArrowheads="1"/>
              </p:cNvSpPr>
              <p:nvPr/>
            </p:nvSpPr>
            <p:spPr bwMode="auto">
              <a:xfrm>
                <a:off x="11574" y="7641"/>
                <a:ext cx="540" cy="54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3" name="AutoShape 79"/>
              <p:cNvSpPr>
                <a:spLocks noChangeArrowheads="1"/>
              </p:cNvSpPr>
              <p:nvPr/>
            </p:nvSpPr>
            <p:spPr bwMode="auto">
              <a:xfrm>
                <a:off x="11754" y="728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4" name="AutoShape 80"/>
              <p:cNvSpPr>
                <a:spLocks noChangeArrowheads="1"/>
              </p:cNvSpPr>
              <p:nvPr/>
            </p:nvSpPr>
            <p:spPr bwMode="auto">
              <a:xfrm>
                <a:off x="11934" y="710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5" name="AutoShape 81"/>
              <p:cNvSpPr>
                <a:spLocks noChangeArrowheads="1"/>
              </p:cNvSpPr>
              <p:nvPr/>
            </p:nvSpPr>
            <p:spPr bwMode="auto">
              <a:xfrm>
                <a:off x="12114" y="692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6" name="AutoShape 82"/>
              <p:cNvSpPr>
                <a:spLocks noChangeArrowheads="1"/>
              </p:cNvSpPr>
              <p:nvPr/>
            </p:nvSpPr>
            <p:spPr bwMode="auto">
              <a:xfrm>
                <a:off x="12294" y="6561"/>
                <a:ext cx="720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205" name="Group 83"/>
          <p:cNvGrpSpPr/>
          <p:nvPr/>
        </p:nvGrpSpPr>
        <p:grpSpPr bwMode="auto">
          <a:xfrm>
            <a:off x="685800" y="457200"/>
            <a:ext cx="7902575" cy="990600"/>
            <a:chOff x="1134" y="441"/>
            <a:chExt cx="15150" cy="1800"/>
          </a:xfrm>
        </p:grpSpPr>
        <p:sp>
          <p:nvSpPr>
            <p:cNvPr id="51208" name="Oval 84"/>
            <p:cNvSpPr>
              <a:spLocks noChangeArrowheads="1"/>
            </p:cNvSpPr>
            <p:nvPr/>
          </p:nvSpPr>
          <p:spPr bwMode="auto">
            <a:xfrm>
              <a:off x="1134" y="44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AutoShape 85"/>
            <p:cNvSpPr>
              <a:spLocks noChangeArrowheads="1"/>
            </p:cNvSpPr>
            <p:nvPr/>
          </p:nvSpPr>
          <p:spPr bwMode="auto">
            <a:xfrm>
              <a:off x="12474" y="441"/>
              <a:ext cx="720" cy="1440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AutoShape 86"/>
            <p:cNvSpPr>
              <a:spLocks noChangeArrowheads="1"/>
            </p:cNvSpPr>
            <p:nvPr/>
          </p:nvSpPr>
          <p:spPr bwMode="auto">
            <a:xfrm>
              <a:off x="14634" y="801"/>
              <a:ext cx="1650" cy="1440"/>
            </a:xfrm>
            <a:custGeom>
              <a:avLst/>
              <a:rect l="l" t="t" r="r" b="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AutoShape 87"/>
            <p:cNvSpPr>
              <a:spLocks noChangeArrowheads="1"/>
            </p:cNvSpPr>
            <p:nvPr/>
          </p:nvSpPr>
          <p:spPr bwMode="auto">
            <a:xfrm>
              <a:off x="9054" y="801"/>
              <a:ext cx="1440" cy="48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AutoShape 88"/>
            <p:cNvSpPr>
              <a:spLocks noChangeArrowheads="1"/>
            </p:cNvSpPr>
            <p:nvPr/>
          </p:nvSpPr>
          <p:spPr bwMode="auto">
            <a:xfrm>
              <a:off x="4014" y="621"/>
              <a:ext cx="720" cy="72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AutoShape 89"/>
            <p:cNvSpPr>
              <a:spLocks noChangeArrowheads="1"/>
            </p:cNvSpPr>
            <p:nvPr/>
          </p:nvSpPr>
          <p:spPr bwMode="auto">
            <a:xfrm>
              <a:off x="5814" y="621"/>
              <a:ext cx="1440" cy="960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92" name="AutoShape 9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93" name="AutoShape 9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92" grpId="0" animBg="1"/>
      <p:bldP spid="7689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A6F5F42-8F9A-425E-9084-7B4DB172F52D}" type="slidenum">
              <a:rPr lang="ru-RU"/>
              <a:t>49</a:t>
            </a:fld>
            <a:endParaRPr lang="ru-RU"/>
          </a:p>
        </p:txBody>
      </p:sp>
      <p:sp>
        <p:nvSpPr>
          <p:cNvPr id="67587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CC0066"/>
                </a:solidFill>
              </a:rPr>
              <a:t>	</a:t>
            </a:r>
            <a:r>
              <a:rPr lang="ru-RU" smtClean="0">
                <a:solidFill>
                  <a:srgbClr val="993300"/>
                </a:solidFill>
              </a:rPr>
              <a:t>Упражнение 21. Звёзды.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Одноцветный градиент</a:t>
            </a:r>
          </a:p>
        </p:txBody>
      </p:sp>
      <p:sp>
        <p:nvSpPr>
          <p:cNvPr id="52228" name="AutoShape 5" descr="Розовая тисненая бумага">
            <a:hlinkClick r:id="rId1" action="ppaction://hlinkpres?slideindex=17793&amp;slidetitle=17794,0,,У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52229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759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134C49E-F496-4319-9CE1-87426E61E60C}" type="slidenum">
              <a:rPr lang="ru-RU"/>
              <a:t>5</a:t>
            </a:fld>
            <a:endParaRPr lang="ru-RU"/>
          </a:p>
        </p:txBody>
      </p:sp>
      <p:pic>
        <p:nvPicPr>
          <p:cNvPr id="7171" name="Picture 9" descr="ворд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33600" y="609600"/>
            <a:ext cx="5657850" cy="291623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EditPoints="1" noChangeArrowheads="1"/>
          </p:cNvSpPr>
          <p:nvPr>
            <p:ph type="body" sz="half" idx="2"/>
          </p:nvPr>
        </p:nvSpPr>
        <p:spPr>
          <a:xfrm>
            <a:off x="457200" y="4032250"/>
            <a:ext cx="8229600" cy="1987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	</a:t>
            </a:r>
            <a:r>
              <a:rPr lang="ru-RU" sz="2400" smtClean="0">
                <a:solidFill>
                  <a:srgbClr val="993300"/>
                </a:solidFill>
              </a:rPr>
              <a:t>Преимуществом в работе с текстовым редактором Microsoft Word является доступность. Так как, являясь приложением распространённого пакета Microsoft</a:t>
            </a:r>
            <a:r>
              <a:rPr lang="en-US" sz="2400" smtClean="0">
                <a:solidFill>
                  <a:srgbClr val="993300"/>
                </a:solidFill>
              </a:rPr>
              <a:t> Office</a:t>
            </a:r>
            <a:r>
              <a:rPr lang="ru-RU" sz="2400" smtClean="0">
                <a:solidFill>
                  <a:srgbClr val="993300"/>
                </a:solidFill>
              </a:rPr>
              <a:t>, он установлен практически на любом компьютере.</a:t>
            </a:r>
            <a:r>
              <a:rPr lang="ru-RU" sz="2400" smtClean="0"/>
              <a:t> </a:t>
            </a:r>
          </a:p>
        </p:txBody>
      </p:sp>
      <p:pic>
        <p:nvPicPr>
          <p:cNvPr id="7173" name="Picture 11" descr="Содержание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6294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23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174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BF9DF0E-092E-4700-A78B-FF03E087F564}" type="slidenum">
              <a:rPr lang="ru-RU"/>
              <a:t>50</a:t>
            </a:fld>
            <a:endParaRPr lang="ru-RU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8600" y="990600"/>
            <a:ext cx="8763000" cy="434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52" name="Group 6"/>
          <p:cNvGrpSpPr/>
          <p:nvPr/>
        </p:nvGrpSpPr>
        <p:grpSpPr bwMode="auto">
          <a:xfrm>
            <a:off x="381000" y="1181100"/>
            <a:ext cx="8420100" cy="3771900"/>
            <a:chOff x="2034" y="1161"/>
            <a:chExt cx="13500" cy="5940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2034" y="1341"/>
              <a:ext cx="13500" cy="5760"/>
            </a:xfrm>
            <a:prstGeom prst="rect">
              <a:avLst/>
            </a:prstGeom>
            <a:solidFill>
              <a:srgbClr val="333399"/>
            </a:solidFill>
            <a:ln w="57150">
              <a:solidFill>
                <a:srgbClr val="333399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56" name="Group 8"/>
            <p:cNvGrpSpPr/>
            <p:nvPr/>
          </p:nvGrpSpPr>
          <p:grpSpPr bwMode="auto">
            <a:xfrm>
              <a:off x="2394" y="1161"/>
              <a:ext cx="5940" cy="5040"/>
              <a:chOff x="3294" y="2241"/>
              <a:chExt cx="3240" cy="3060"/>
            </a:xfrm>
          </p:grpSpPr>
          <p:grpSp>
            <p:nvGrpSpPr>
              <p:cNvPr id="53273" name="Group 9"/>
              <p:cNvGrpSpPr/>
              <p:nvPr/>
            </p:nvGrpSpPr>
            <p:grpSpPr bwMode="auto">
              <a:xfrm>
                <a:off x="3294" y="2241"/>
                <a:ext cx="3240" cy="3060"/>
                <a:chOff x="4014" y="7461"/>
                <a:chExt cx="3240" cy="3060"/>
              </a:xfrm>
            </p:grpSpPr>
            <p:sp>
              <p:nvSpPr>
                <p:cNvPr id="53275" name="AutoShape 10"/>
                <p:cNvSpPr>
                  <a:spLocks noChangeArrowheads="1"/>
                </p:cNvSpPr>
                <p:nvPr/>
              </p:nvSpPr>
              <p:spPr bwMode="auto">
                <a:xfrm>
                  <a:off x="5454" y="7461"/>
                  <a:ext cx="360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FFFF">
                        <a:alpha val="21999"/>
                      </a:srgbClr>
                    </a:gs>
                    <a:gs pos="100000">
                      <a:srgbClr val="33339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76" name="AutoShape 11"/>
                <p:cNvSpPr>
                  <a:spLocks noChangeArrowheads="1"/>
                </p:cNvSpPr>
                <p:nvPr/>
              </p:nvSpPr>
              <p:spPr bwMode="auto">
                <a:xfrm flipV="1">
                  <a:off x="5454" y="9081"/>
                  <a:ext cx="360" cy="1440"/>
                </a:xfrm>
                <a:prstGeom prst="triangle">
                  <a:avLst>
                    <a:gd name="adj" fmla="val 44444"/>
                  </a:avLst>
                </a:prstGeom>
                <a:gradFill rotWithShape="1">
                  <a:gsLst>
                    <a:gs pos="0">
                      <a:srgbClr val="B3FFFF">
                        <a:alpha val="21999"/>
                      </a:srgbClr>
                    </a:gs>
                    <a:gs pos="100000">
                      <a:srgbClr val="33339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77" name="AutoShape 12"/>
                <p:cNvSpPr>
                  <a:spLocks noChangeArrowheads="1"/>
                </p:cNvSpPr>
                <p:nvPr/>
              </p:nvSpPr>
              <p:spPr bwMode="auto">
                <a:xfrm rot="-5400000">
                  <a:off x="4554" y="8181"/>
                  <a:ext cx="360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FFFF">
                        <a:alpha val="21999"/>
                      </a:srgbClr>
                    </a:gs>
                    <a:gs pos="100000">
                      <a:srgbClr val="33339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78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6354" y="8181"/>
                  <a:ext cx="360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FFFF">
                        <a:alpha val="21999"/>
                      </a:srgbClr>
                    </a:gs>
                    <a:gs pos="100000">
                      <a:srgbClr val="33339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74" name="Oval 14"/>
              <p:cNvSpPr>
                <a:spLocks noChangeArrowheads="1"/>
              </p:cNvSpPr>
              <p:nvPr/>
            </p:nvSpPr>
            <p:spPr bwMode="auto">
              <a:xfrm>
                <a:off x="4554" y="3321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B3FFFF">
                      <a:alpha val="21999"/>
                    </a:srgbClr>
                  </a:gs>
                  <a:gs pos="100000">
                    <a:srgbClr val="3333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57" name="Group 15"/>
            <p:cNvGrpSpPr/>
            <p:nvPr/>
          </p:nvGrpSpPr>
          <p:grpSpPr bwMode="auto">
            <a:xfrm>
              <a:off x="3114" y="2781"/>
              <a:ext cx="3240" cy="3060"/>
              <a:chOff x="3294" y="2241"/>
              <a:chExt cx="3240" cy="3060"/>
            </a:xfrm>
          </p:grpSpPr>
          <p:grpSp>
            <p:nvGrpSpPr>
              <p:cNvPr id="53267" name="Group 16"/>
              <p:cNvGrpSpPr/>
              <p:nvPr/>
            </p:nvGrpSpPr>
            <p:grpSpPr bwMode="auto">
              <a:xfrm>
                <a:off x="3294" y="2241"/>
                <a:ext cx="3240" cy="3060"/>
                <a:chOff x="4014" y="7461"/>
                <a:chExt cx="3240" cy="3060"/>
              </a:xfrm>
            </p:grpSpPr>
            <p:sp>
              <p:nvSpPr>
                <p:cNvPr id="53269" name="AutoShape 17"/>
                <p:cNvSpPr>
                  <a:spLocks noChangeArrowheads="1"/>
                </p:cNvSpPr>
                <p:nvPr/>
              </p:nvSpPr>
              <p:spPr bwMode="auto">
                <a:xfrm>
                  <a:off x="5454" y="7461"/>
                  <a:ext cx="360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7676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FFFF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70" name="AutoShape 18"/>
                <p:cNvSpPr>
                  <a:spLocks noChangeArrowheads="1"/>
                </p:cNvSpPr>
                <p:nvPr/>
              </p:nvSpPr>
              <p:spPr bwMode="auto">
                <a:xfrm flipV="1">
                  <a:off x="5454" y="9081"/>
                  <a:ext cx="360" cy="1440"/>
                </a:xfrm>
                <a:prstGeom prst="triangle">
                  <a:avLst>
                    <a:gd name="adj" fmla="val 44444"/>
                  </a:avLst>
                </a:prstGeom>
                <a:gradFill rotWithShape="1">
                  <a:gsLst>
                    <a:gs pos="0">
                      <a:srgbClr val="007676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FFFF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71" name="AutoShape 19"/>
                <p:cNvSpPr>
                  <a:spLocks noChangeArrowheads="1"/>
                </p:cNvSpPr>
                <p:nvPr/>
              </p:nvSpPr>
              <p:spPr bwMode="auto">
                <a:xfrm rot="-5400000">
                  <a:off x="4554" y="8181"/>
                  <a:ext cx="360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7676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FFFF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72" name="AutoShape 20"/>
                <p:cNvSpPr>
                  <a:spLocks noChangeArrowheads="1"/>
                </p:cNvSpPr>
                <p:nvPr/>
              </p:nvSpPr>
              <p:spPr bwMode="auto">
                <a:xfrm rot="5400000">
                  <a:off x="6354" y="8181"/>
                  <a:ext cx="360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7676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FFFF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68" name="Oval 21"/>
              <p:cNvSpPr>
                <a:spLocks noChangeArrowheads="1"/>
              </p:cNvSpPr>
              <p:nvPr/>
            </p:nvSpPr>
            <p:spPr bwMode="auto">
              <a:xfrm>
                <a:off x="4554" y="3321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7676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FFFF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258" name="Oval 22"/>
            <p:cNvSpPr>
              <a:spLocks noChangeArrowheads="1"/>
            </p:cNvSpPr>
            <p:nvPr/>
          </p:nvSpPr>
          <p:spPr bwMode="auto">
            <a:xfrm>
              <a:off x="11034" y="1521"/>
              <a:ext cx="3600" cy="3600"/>
            </a:xfrm>
            <a:prstGeom prst="ellipse">
              <a:avLst/>
            </a:prstGeom>
            <a:gradFill rotWithShape="1">
              <a:gsLst>
                <a:gs pos="0">
                  <a:srgbClr val="FFFFD1">
                    <a:alpha val="49001"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7074" y="4941"/>
              <a:ext cx="720" cy="900"/>
            </a:xfrm>
            <a:prstGeom prst="star5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AutoShape 24"/>
            <p:cNvSpPr>
              <a:spLocks noChangeArrowheads="1"/>
            </p:cNvSpPr>
            <p:nvPr/>
          </p:nvSpPr>
          <p:spPr bwMode="auto">
            <a:xfrm>
              <a:off x="9954" y="4401"/>
              <a:ext cx="1440" cy="14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1" name="AutoShape 25"/>
            <p:cNvSpPr>
              <a:spLocks noChangeArrowheads="1"/>
            </p:cNvSpPr>
            <p:nvPr/>
          </p:nvSpPr>
          <p:spPr bwMode="auto">
            <a:xfrm rot="3092414">
              <a:off x="11710" y="1745"/>
              <a:ext cx="2358" cy="2990"/>
            </a:xfrm>
            <a:prstGeom prst="irregularSeal1">
              <a:avLst/>
            </a:prstGeom>
            <a:gradFill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Oval 26"/>
            <p:cNvSpPr>
              <a:spLocks noChangeArrowheads="1"/>
            </p:cNvSpPr>
            <p:nvPr/>
          </p:nvSpPr>
          <p:spPr bwMode="auto">
            <a:xfrm>
              <a:off x="7974" y="1881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3" name="Oval 27"/>
            <p:cNvSpPr>
              <a:spLocks noChangeArrowheads="1"/>
            </p:cNvSpPr>
            <p:nvPr/>
          </p:nvSpPr>
          <p:spPr bwMode="auto">
            <a:xfrm>
              <a:off x="9414" y="2241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0" name="AutoShape 28"/>
            <p:cNvSpPr>
              <a:spLocks noChangeArrowheads="1"/>
            </p:cNvSpPr>
            <p:nvPr/>
          </p:nvSpPr>
          <p:spPr bwMode="auto">
            <a:xfrm>
              <a:off x="7313" y="5181"/>
              <a:ext cx="720" cy="900"/>
            </a:xfrm>
            <a:prstGeom prst="star5">
              <a:avLst/>
            </a:prstGeom>
            <a:gradFill rotWithShape="1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5" name="AutoShape 29"/>
            <p:cNvSpPr>
              <a:spLocks noChangeArrowheads="1"/>
            </p:cNvSpPr>
            <p:nvPr/>
          </p:nvSpPr>
          <p:spPr bwMode="auto">
            <a:xfrm>
              <a:off x="14094" y="5841"/>
              <a:ext cx="720" cy="720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6" name="AutoShape 30"/>
            <p:cNvSpPr>
              <a:spLocks noChangeArrowheads="1"/>
            </p:cNvSpPr>
            <p:nvPr/>
          </p:nvSpPr>
          <p:spPr bwMode="auto">
            <a:xfrm>
              <a:off x="6174" y="6381"/>
              <a:ext cx="360" cy="360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85" name="AutoShape 3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572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86" name="AutoShape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5" grpId="0" animBg="1"/>
      <p:bldP spid="747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C4C981D-0D18-40FD-918F-D41150D846FD}" type="slidenum">
              <a:rPr lang="ru-RU"/>
              <a:t>51</a:t>
            </a:fld>
            <a:endParaRPr lang="ru-RU"/>
          </a:p>
        </p:txBody>
      </p:sp>
      <p:sp>
        <p:nvSpPr>
          <p:cNvPr id="68611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22. Яблоко. Вишенки.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Двухцветный градиент</a:t>
            </a:r>
          </a:p>
        </p:txBody>
      </p:sp>
      <p:sp>
        <p:nvSpPr>
          <p:cNvPr id="54276" name="AutoShape 5" descr="Розовая тисненая бумага">
            <a:hlinkClick r:id="rId1" action="ppaction://hlinkpres?slideindex=18434&amp;slidetitle=18435,0,,У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54277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8617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8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  <p:bldP spid="686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4E50FFE-93A8-424A-8443-0A59414CEC80}" type="slidenum">
              <a:rPr lang="ru-RU"/>
              <a:t>52</a:t>
            </a:fld>
            <a:endParaRPr lang="ru-RU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62000" y="457200"/>
            <a:ext cx="77724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0" name="Group 5"/>
          <p:cNvGrpSpPr/>
          <p:nvPr/>
        </p:nvGrpSpPr>
        <p:grpSpPr bwMode="auto">
          <a:xfrm>
            <a:off x="3124200" y="762000"/>
            <a:ext cx="3444875" cy="3556000"/>
            <a:chOff x="3141" y="1134"/>
            <a:chExt cx="5425" cy="5599"/>
          </a:xfrm>
        </p:grpSpPr>
        <p:sp>
          <p:nvSpPr>
            <p:cNvPr id="55315" name="Oval 6"/>
            <p:cNvSpPr>
              <a:spLocks noChangeArrowheads="1"/>
            </p:cNvSpPr>
            <p:nvPr/>
          </p:nvSpPr>
          <p:spPr bwMode="auto">
            <a:xfrm rot="-870495">
              <a:off x="3141" y="2761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505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6" name="Oval 7"/>
            <p:cNvSpPr>
              <a:spLocks noChangeArrowheads="1"/>
            </p:cNvSpPr>
            <p:nvPr/>
          </p:nvSpPr>
          <p:spPr bwMode="auto">
            <a:xfrm rot="1231468">
              <a:off x="4758" y="2773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CC66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7" name="Arc 8"/>
            <p:cNvSpPr/>
            <p:nvPr/>
          </p:nvSpPr>
          <p:spPr bwMode="auto">
            <a:xfrm rot="873437">
              <a:off x="4041" y="20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8" name="Arc 9"/>
            <p:cNvSpPr/>
            <p:nvPr/>
          </p:nvSpPr>
          <p:spPr bwMode="auto">
            <a:xfrm rot="7961555">
              <a:off x="4761" y="11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319" name="Group 10"/>
            <p:cNvGrpSpPr/>
            <p:nvPr/>
          </p:nvGrpSpPr>
          <p:grpSpPr bwMode="auto">
            <a:xfrm>
              <a:off x="6381" y="1134"/>
              <a:ext cx="2185" cy="1259"/>
              <a:chOff x="6201" y="954"/>
              <a:chExt cx="2185" cy="1259"/>
            </a:xfrm>
          </p:grpSpPr>
          <p:sp>
            <p:nvSpPr>
              <p:cNvPr id="55320" name="AutoShape 11"/>
              <p:cNvSpPr>
                <a:spLocks noChangeArrowheads="1"/>
              </p:cNvSpPr>
              <p:nvPr/>
            </p:nvSpPr>
            <p:spPr bwMode="auto">
              <a:xfrm rot="5246121">
                <a:off x="6921" y="234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1" name="AutoShape 12"/>
              <p:cNvSpPr>
                <a:spLocks noChangeArrowheads="1"/>
              </p:cNvSpPr>
              <p:nvPr/>
            </p:nvSpPr>
            <p:spPr bwMode="auto">
              <a:xfrm rot="-5553879">
                <a:off x="6946" y="773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5301" name="Group 13"/>
          <p:cNvGrpSpPr/>
          <p:nvPr/>
        </p:nvGrpSpPr>
        <p:grpSpPr bwMode="auto">
          <a:xfrm>
            <a:off x="1447800" y="4419600"/>
            <a:ext cx="6743700" cy="1257300"/>
            <a:chOff x="3114" y="9081"/>
            <a:chExt cx="10620" cy="1980"/>
          </a:xfrm>
        </p:grpSpPr>
        <p:grpSp>
          <p:nvGrpSpPr>
            <p:cNvPr id="55304" name="Group 14"/>
            <p:cNvGrpSpPr/>
            <p:nvPr/>
          </p:nvGrpSpPr>
          <p:grpSpPr bwMode="auto">
            <a:xfrm>
              <a:off x="3114" y="9081"/>
              <a:ext cx="1800" cy="1980"/>
              <a:chOff x="2961" y="9054"/>
              <a:chExt cx="5245" cy="5779"/>
            </a:xfrm>
          </p:grpSpPr>
          <p:sp>
            <p:nvSpPr>
              <p:cNvPr id="55308" name="Oval 15"/>
              <p:cNvSpPr>
                <a:spLocks noChangeArrowheads="1"/>
              </p:cNvSpPr>
              <p:nvPr/>
            </p:nvSpPr>
            <p:spPr bwMode="auto">
              <a:xfrm rot="-870495">
                <a:off x="2961" y="10861"/>
                <a:ext cx="2880" cy="39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9" name="Oval 16"/>
              <p:cNvSpPr>
                <a:spLocks noChangeArrowheads="1"/>
              </p:cNvSpPr>
              <p:nvPr/>
            </p:nvSpPr>
            <p:spPr bwMode="auto">
              <a:xfrm rot="1231468">
                <a:off x="4578" y="10873"/>
                <a:ext cx="2880" cy="39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0" name="Arc 17"/>
              <p:cNvSpPr/>
              <p:nvPr/>
            </p:nvSpPr>
            <p:spPr bwMode="auto">
              <a:xfrm>
                <a:off x="3681" y="10134"/>
                <a:ext cx="1440" cy="1440"/>
              </a:xfrm>
              <a:custGeom>
                <a:avLst/>
                <a:rect l="l" t="t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lgDashDot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1" name="Arc 18"/>
              <p:cNvSpPr/>
              <p:nvPr/>
            </p:nvSpPr>
            <p:spPr bwMode="auto">
              <a:xfrm rot="7322321">
                <a:off x="4401" y="9234"/>
                <a:ext cx="1440" cy="1440"/>
              </a:xfrm>
              <a:custGeom>
                <a:avLst/>
                <a:rect l="l" t="t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lgDashDot"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5312" name="Group 19"/>
              <p:cNvGrpSpPr/>
              <p:nvPr/>
            </p:nvGrpSpPr>
            <p:grpSpPr bwMode="auto">
              <a:xfrm>
                <a:off x="6021" y="9054"/>
                <a:ext cx="2185" cy="1259"/>
                <a:chOff x="4928" y="234"/>
                <a:chExt cx="2185" cy="1259"/>
              </a:xfrm>
            </p:grpSpPr>
            <p:sp>
              <p:nvSpPr>
                <p:cNvPr id="55313" name="AutoShape 20"/>
                <p:cNvSpPr>
                  <a:spLocks noChangeArrowheads="1"/>
                </p:cNvSpPr>
                <p:nvPr/>
              </p:nvSpPr>
              <p:spPr bwMode="auto">
                <a:xfrm rot="5246121">
                  <a:off x="5648" y="-486"/>
                  <a:ext cx="720" cy="2160"/>
                </a:xfrm>
                <a:prstGeom prst="moon">
                  <a:avLst>
                    <a:gd name="adj" fmla="val 87500"/>
                  </a:avLst>
                </a:prstGeom>
                <a:noFill/>
                <a:ln w="9525">
                  <a:solidFill>
                    <a:srgbClr val="003300"/>
                  </a:solidFill>
                  <a:prstDash val="lgDashDot"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4" name="AutoShape 21"/>
                <p:cNvSpPr>
                  <a:spLocks noChangeArrowheads="1"/>
                </p:cNvSpPr>
                <p:nvPr/>
              </p:nvSpPr>
              <p:spPr bwMode="auto">
                <a:xfrm rot="-5553879">
                  <a:off x="5673" y="53"/>
                  <a:ext cx="720" cy="2160"/>
                </a:xfrm>
                <a:prstGeom prst="moon">
                  <a:avLst>
                    <a:gd name="adj" fmla="val 87500"/>
                  </a:avLst>
                </a:prstGeom>
                <a:noFill/>
                <a:ln w="9525">
                  <a:solidFill>
                    <a:srgbClr val="003300"/>
                  </a:solidFill>
                  <a:prstDash val="lgDashDot"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5305" name="Oval 22"/>
            <p:cNvSpPr>
              <a:spLocks noChangeArrowheads="1"/>
            </p:cNvSpPr>
            <p:nvPr/>
          </p:nvSpPr>
          <p:spPr bwMode="auto">
            <a:xfrm>
              <a:off x="12294" y="9621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6" name="AutoShape 23"/>
            <p:cNvSpPr>
              <a:spLocks noChangeArrowheads="1"/>
            </p:cNvSpPr>
            <p:nvPr/>
          </p:nvSpPr>
          <p:spPr bwMode="auto">
            <a:xfrm>
              <a:off x="9594" y="9621"/>
              <a:ext cx="720" cy="1440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7" name="Arc 24"/>
            <p:cNvSpPr/>
            <p:nvPr/>
          </p:nvSpPr>
          <p:spPr bwMode="auto">
            <a:xfrm>
              <a:off x="6354" y="9621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31" name="AutoShape 27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114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32" name="AutoShap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00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1" grpId="0" animBg="1"/>
      <p:bldP spid="727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E03C72-749E-4AD1-9531-059FF9A8DFF8}" type="slidenum">
              <a:rPr lang="ru-RU"/>
              <a:t>53</a:t>
            </a:fld>
            <a:endParaRPr lang="ru-RU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609600" y="457200"/>
            <a:ext cx="7620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6324" name="Group 5"/>
          <p:cNvGrpSpPr/>
          <p:nvPr/>
        </p:nvGrpSpPr>
        <p:grpSpPr bwMode="auto">
          <a:xfrm>
            <a:off x="1371600" y="1295400"/>
            <a:ext cx="3200400" cy="2743200"/>
            <a:chOff x="1341" y="594"/>
            <a:chExt cx="3330" cy="2700"/>
          </a:xfrm>
        </p:grpSpPr>
        <p:sp>
          <p:nvSpPr>
            <p:cNvPr id="56334" name="Arc 6"/>
            <p:cNvSpPr/>
            <p:nvPr/>
          </p:nvSpPr>
          <p:spPr bwMode="auto">
            <a:xfrm>
              <a:off x="1341" y="95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5" name="Arc 7"/>
            <p:cNvSpPr/>
            <p:nvPr/>
          </p:nvSpPr>
          <p:spPr bwMode="auto">
            <a:xfrm rot="8925781">
              <a:off x="2241" y="59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6" name="Oval 8"/>
            <p:cNvSpPr>
              <a:spLocks noChangeArrowheads="1"/>
            </p:cNvSpPr>
            <p:nvPr/>
          </p:nvSpPr>
          <p:spPr bwMode="auto">
            <a:xfrm>
              <a:off x="2241" y="2394"/>
              <a:ext cx="1080" cy="900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7" name="Oval 9"/>
            <p:cNvSpPr>
              <a:spLocks noChangeArrowheads="1"/>
            </p:cNvSpPr>
            <p:nvPr/>
          </p:nvSpPr>
          <p:spPr bwMode="auto">
            <a:xfrm rot="-4878714">
              <a:off x="3681" y="1314"/>
              <a:ext cx="1080" cy="900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CC000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8" name="Oval 10"/>
            <p:cNvSpPr>
              <a:spLocks noChangeArrowheads="1"/>
            </p:cNvSpPr>
            <p:nvPr/>
          </p:nvSpPr>
          <p:spPr bwMode="auto">
            <a:xfrm rot="-4474670">
              <a:off x="3951" y="1404"/>
              <a:ext cx="360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9" name="Oval 11"/>
            <p:cNvSpPr>
              <a:spLocks noChangeArrowheads="1"/>
            </p:cNvSpPr>
            <p:nvPr/>
          </p:nvSpPr>
          <p:spPr bwMode="auto">
            <a:xfrm>
              <a:off x="2421" y="2934"/>
              <a:ext cx="360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6325" name="Group 12"/>
          <p:cNvGrpSpPr/>
          <p:nvPr/>
        </p:nvGrpSpPr>
        <p:grpSpPr bwMode="auto">
          <a:xfrm rot="2925251">
            <a:off x="5591175" y="3629025"/>
            <a:ext cx="2114550" cy="1714500"/>
            <a:chOff x="1341" y="594"/>
            <a:chExt cx="3330" cy="2700"/>
          </a:xfrm>
        </p:grpSpPr>
        <p:sp>
          <p:nvSpPr>
            <p:cNvPr id="56328" name="Arc 13"/>
            <p:cNvSpPr/>
            <p:nvPr/>
          </p:nvSpPr>
          <p:spPr bwMode="auto">
            <a:xfrm>
              <a:off x="1341" y="95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9" name="Arc 14"/>
            <p:cNvSpPr/>
            <p:nvPr/>
          </p:nvSpPr>
          <p:spPr bwMode="auto">
            <a:xfrm rot="8925781">
              <a:off x="2241" y="59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0" name="Oval 15"/>
            <p:cNvSpPr>
              <a:spLocks noChangeArrowheads="1"/>
            </p:cNvSpPr>
            <p:nvPr/>
          </p:nvSpPr>
          <p:spPr bwMode="auto">
            <a:xfrm>
              <a:off x="2241" y="2394"/>
              <a:ext cx="1080" cy="9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1" name="Oval 16"/>
            <p:cNvSpPr>
              <a:spLocks noChangeArrowheads="1"/>
            </p:cNvSpPr>
            <p:nvPr/>
          </p:nvSpPr>
          <p:spPr bwMode="auto">
            <a:xfrm rot="-4878714">
              <a:off x="3681" y="1314"/>
              <a:ext cx="1080" cy="9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2" name="Oval 17"/>
            <p:cNvSpPr>
              <a:spLocks noChangeArrowheads="1"/>
            </p:cNvSpPr>
            <p:nvPr/>
          </p:nvSpPr>
          <p:spPr bwMode="auto">
            <a:xfrm rot="-4474670">
              <a:off x="3951" y="1404"/>
              <a:ext cx="360" cy="18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3" name="Oval 18"/>
            <p:cNvSpPr>
              <a:spLocks noChangeArrowheads="1"/>
            </p:cNvSpPr>
            <p:nvPr/>
          </p:nvSpPr>
          <p:spPr bwMode="auto">
            <a:xfrm>
              <a:off x="2421" y="2934"/>
              <a:ext cx="360" cy="18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49" name="AutoShap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191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50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00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9" grpId="0" animBg="1"/>
      <p:bldP spid="737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4A1BDF-162F-48D7-ADDE-199E068ECD9C}" type="slidenum">
              <a:rPr lang="ru-RU"/>
              <a:t>54</a:t>
            </a:fld>
            <a:endParaRPr lang="ru-RU"/>
          </a:p>
        </p:txBody>
      </p:sp>
      <p:sp>
        <p:nvSpPr>
          <p:cNvPr id="69635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23. Тигр.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Готовые многоцветные градиенты</a:t>
            </a:r>
          </a:p>
        </p:txBody>
      </p:sp>
      <p:sp>
        <p:nvSpPr>
          <p:cNvPr id="57348" name="AutoShape 5" descr="Розовая тисненая бумага">
            <a:hlinkClick r:id="rId1" action="ppaction://hlinkpres?slideindex=19122&amp;slidetitle=19123,0,,У" highlightClick="1"/>
          </p:cNvPr>
          <p:cNvSpPr>
            <a:spLocks noChangeArrowheads="1"/>
          </p:cNvSpPr>
          <p:nvPr/>
        </p:nvSpPr>
        <p:spPr bwMode="auto">
          <a:xfrm>
            <a:off x="7086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57349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964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2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/>
      <p:bldP spid="696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E58C90-665E-4173-A971-A72A16BE5DA8}" type="slidenum">
              <a:rPr lang="ru-RU"/>
              <a:t>55</a:t>
            </a:fld>
            <a:endParaRPr lang="ru-RU"/>
          </a:p>
        </p:txBody>
      </p:sp>
      <p:sp>
        <p:nvSpPr>
          <p:cNvPr id="58371" name="Rectangle 39"/>
          <p:cNvSpPr>
            <a:spLocks noChangeArrowheads="1"/>
          </p:cNvSpPr>
          <p:nvPr/>
        </p:nvSpPr>
        <p:spPr bwMode="auto">
          <a:xfrm>
            <a:off x="381000" y="152400"/>
            <a:ext cx="8610600" cy="617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8372" name="Group 5"/>
          <p:cNvGrpSpPr/>
          <p:nvPr/>
        </p:nvGrpSpPr>
        <p:grpSpPr bwMode="auto">
          <a:xfrm>
            <a:off x="609600" y="457200"/>
            <a:ext cx="8186738" cy="5581650"/>
            <a:chOff x="1854" y="1161"/>
            <a:chExt cx="12894" cy="8790"/>
          </a:xfrm>
        </p:grpSpPr>
        <p:sp>
          <p:nvSpPr>
            <p:cNvPr id="58375" name="Rectangle 6" descr="Светлый вертикальный"/>
            <p:cNvSpPr>
              <a:spLocks noChangeArrowheads="1"/>
            </p:cNvSpPr>
            <p:nvPr/>
          </p:nvSpPr>
          <p:spPr bwMode="auto">
            <a:xfrm>
              <a:off x="1854" y="1161"/>
              <a:ext cx="12894" cy="8790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C0C0C0"/>
              </a:bgClr>
            </a:pattFill>
            <a:ln w="76200" cmpd="tri">
              <a:solidFill>
                <a:srgbClr val="996633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376" name="Group 7"/>
            <p:cNvGrpSpPr/>
            <p:nvPr/>
          </p:nvGrpSpPr>
          <p:grpSpPr bwMode="auto">
            <a:xfrm>
              <a:off x="3114" y="3321"/>
              <a:ext cx="10902" cy="5591"/>
              <a:chOff x="2754" y="3339"/>
              <a:chExt cx="10902" cy="5591"/>
            </a:xfrm>
          </p:grpSpPr>
          <p:sp>
            <p:nvSpPr>
              <p:cNvPr id="58377" name="Oval 8"/>
              <p:cNvSpPr>
                <a:spLocks noChangeArrowheads="1"/>
              </p:cNvSpPr>
              <p:nvPr/>
            </p:nvSpPr>
            <p:spPr bwMode="auto">
              <a:xfrm>
                <a:off x="9954" y="5661"/>
                <a:ext cx="900" cy="900"/>
              </a:xfrm>
              <a:prstGeom prst="ellipse">
                <a:avLst/>
              </a:prstGeom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8" name="AutoShape 9"/>
              <p:cNvSpPr>
                <a:spLocks noChangeArrowheads="1"/>
              </p:cNvSpPr>
              <p:nvPr/>
            </p:nvSpPr>
            <p:spPr bwMode="auto">
              <a:xfrm rot="-731019">
                <a:off x="7074" y="7101"/>
                <a:ext cx="569" cy="1487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A800"/>
                  </a:gs>
                  <a:gs pos="6500">
                    <a:srgbClr val="825600"/>
                  </a:gs>
                  <a:gs pos="14000">
                    <a:srgbClr val="FFA800"/>
                  </a:gs>
                  <a:gs pos="21001">
                    <a:srgbClr val="825600"/>
                  </a:gs>
                  <a:gs pos="28500">
                    <a:srgbClr val="FFA800"/>
                  </a:gs>
                  <a:gs pos="36000">
                    <a:srgbClr val="825600"/>
                  </a:gs>
                  <a:gs pos="43500">
                    <a:srgbClr val="FFA800"/>
                  </a:gs>
                  <a:gs pos="50000">
                    <a:srgbClr val="825600"/>
                  </a:gs>
                  <a:gs pos="56500">
                    <a:srgbClr val="FFA800"/>
                  </a:gs>
                  <a:gs pos="64000">
                    <a:srgbClr val="825600"/>
                  </a:gs>
                  <a:gs pos="71500">
                    <a:srgbClr val="FFA800"/>
                  </a:gs>
                  <a:gs pos="78999">
                    <a:srgbClr val="825600"/>
                  </a:gs>
                  <a:gs pos="86000">
                    <a:srgbClr val="FFA800"/>
                  </a:gs>
                  <a:gs pos="93500">
                    <a:srgbClr val="825600"/>
                  </a:gs>
                  <a:gs pos="100000">
                    <a:srgbClr val="FFA800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9" name="Oval 10"/>
              <p:cNvSpPr>
                <a:spLocks noChangeArrowheads="1"/>
              </p:cNvSpPr>
              <p:nvPr/>
            </p:nvSpPr>
            <p:spPr bwMode="auto">
              <a:xfrm rot="-1631826">
                <a:off x="6729" y="6056"/>
                <a:ext cx="633" cy="1487"/>
              </a:xfrm>
              <a:prstGeom prst="ellipse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0" name="AutoShape 11"/>
              <p:cNvSpPr>
                <a:spLocks noChangeArrowheads="1"/>
              </p:cNvSpPr>
              <p:nvPr/>
            </p:nvSpPr>
            <p:spPr bwMode="auto">
              <a:xfrm rot="2447871">
                <a:off x="9581" y="7031"/>
                <a:ext cx="569" cy="1644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1" name="Oval 12"/>
              <p:cNvSpPr>
                <a:spLocks noChangeArrowheads="1"/>
              </p:cNvSpPr>
              <p:nvPr/>
            </p:nvSpPr>
            <p:spPr bwMode="auto">
              <a:xfrm>
                <a:off x="9848" y="5929"/>
                <a:ext cx="633" cy="1755"/>
              </a:xfrm>
              <a:prstGeom prst="ellipse">
                <a:avLst/>
              </a:prstGeom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2" name="Oval 13"/>
              <p:cNvSpPr>
                <a:spLocks noChangeArrowheads="1"/>
              </p:cNvSpPr>
              <p:nvPr/>
            </p:nvSpPr>
            <p:spPr bwMode="auto">
              <a:xfrm>
                <a:off x="5885" y="4570"/>
                <a:ext cx="4969" cy="217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3" name="AutoShape 14"/>
              <p:cNvSpPr>
                <a:spLocks noChangeArrowheads="1"/>
              </p:cNvSpPr>
              <p:nvPr/>
            </p:nvSpPr>
            <p:spPr bwMode="auto">
              <a:xfrm rot="-731019">
                <a:off x="11919" y="6792"/>
                <a:ext cx="569" cy="1487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4" name="Oval 15"/>
              <p:cNvSpPr>
                <a:spLocks noChangeArrowheads="1"/>
              </p:cNvSpPr>
              <p:nvPr/>
            </p:nvSpPr>
            <p:spPr bwMode="auto">
              <a:xfrm rot="-2913258">
                <a:off x="9653" y="4252"/>
                <a:ext cx="1734" cy="1477"/>
              </a:xfrm>
              <a:prstGeom prst="ellipse">
                <a:avLst/>
              </a:prstGeom>
              <a:gradFill rotWithShape="1">
                <a:gsLst>
                  <a:gs pos="0">
                    <a:srgbClr val="FFA800"/>
                  </a:gs>
                  <a:gs pos="6500">
                    <a:srgbClr val="825600"/>
                  </a:gs>
                  <a:gs pos="14000">
                    <a:srgbClr val="FFA800"/>
                  </a:gs>
                  <a:gs pos="21001">
                    <a:srgbClr val="825600"/>
                  </a:gs>
                  <a:gs pos="28500">
                    <a:srgbClr val="FFA800"/>
                  </a:gs>
                  <a:gs pos="36000">
                    <a:srgbClr val="825600"/>
                  </a:gs>
                  <a:gs pos="43500">
                    <a:srgbClr val="FFA800"/>
                  </a:gs>
                  <a:gs pos="50000">
                    <a:srgbClr val="825600"/>
                  </a:gs>
                  <a:gs pos="56500">
                    <a:srgbClr val="FFA800"/>
                  </a:gs>
                  <a:gs pos="64000">
                    <a:srgbClr val="825600"/>
                  </a:gs>
                  <a:gs pos="71500">
                    <a:srgbClr val="FFA800"/>
                  </a:gs>
                  <a:gs pos="78999">
                    <a:srgbClr val="825600"/>
                  </a:gs>
                  <a:gs pos="86000">
                    <a:srgbClr val="FFA800"/>
                  </a:gs>
                  <a:gs pos="93500">
                    <a:srgbClr val="825600"/>
                  </a:gs>
                  <a:gs pos="100000">
                    <a:srgbClr val="FFA8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5" name="Oval 16"/>
              <p:cNvSpPr>
                <a:spLocks noChangeArrowheads="1"/>
              </p:cNvSpPr>
              <p:nvPr/>
            </p:nvSpPr>
            <p:spPr bwMode="auto">
              <a:xfrm>
                <a:off x="5885" y="3810"/>
                <a:ext cx="5099" cy="2571"/>
              </a:xfrm>
              <a:prstGeom prst="ellipse">
                <a:avLst/>
              </a:prstGeom>
              <a:gradFill rotWithShape="1">
                <a:gsLst>
                  <a:gs pos="0">
                    <a:srgbClr val="FFA800"/>
                  </a:gs>
                  <a:gs pos="6500">
                    <a:srgbClr val="825600"/>
                  </a:gs>
                  <a:gs pos="14000">
                    <a:srgbClr val="FFA800"/>
                  </a:gs>
                  <a:gs pos="21001">
                    <a:srgbClr val="825600"/>
                  </a:gs>
                  <a:gs pos="28500">
                    <a:srgbClr val="FFA800"/>
                  </a:gs>
                  <a:gs pos="36000">
                    <a:srgbClr val="825600"/>
                  </a:gs>
                  <a:gs pos="43500">
                    <a:srgbClr val="FFA800"/>
                  </a:gs>
                  <a:gs pos="50000">
                    <a:srgbClr val="825600"/>
                  </a:gs>
                  <a:gs pos="56500">
                    <a:srgbClr val="FFA800"/>
                  </a:gs>
                  <a:gs pos="64000">
                    <a:srgbClr val="825600"/>
                  </a:gs>
                  <a:gs pos="71500">
                    <a:srgbClr val="FFA800"/>
                  </a:gs>
                  <a:gs pos="78999">
                    <a:srgbClr val="825600"/>
                  </a:gs>
                  <a:gs pos="86000">
                    <a:srgbClr val="FFA800"/>
                  </a:gs>
                  <a:gs pos="93500">
                    <a:srgbClr val="825600"/>
                  </a:gs>
                  <a:gs pos="100000">
                    <a:srgbClr val="FFA8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6" name="Oval 17"/>
              <p:cNvSpPr>
                <a:spLocks noChangeArrowheads="1"/>
              </p:cNvSpPr>
              <p:nvPr/>
            </p:nvSpPr>
            <p:spPr bwMode="auto">
              <a:xfrm rot="-758828">
                <a:off x="10315" y="4294"/>
                <a:ext cx="1190" cy="2512"/>
              </a:xfrm>
              <a:prstGeom prst="ellipse">
                <a:avLst/>
              </a:prstGeom>
              <a:gradFill rotWithShape="1">
                <a:gsLst>
                  <a:gs pos="0">
                    <a:srgbClr val="FFA800"/>
                  </a:gs>
                  <a:gs pos="6500">
                    <a:srgbClr val="825600"/>
                  </a:gs>
                  <a:gs pos="14000">
                    <a:srgbClr val="FFA800"/>
                  </a:gs>
                  <a:gs pos="21001">
                    <a:srgbClr val="825600"/>
                  </a:gs>
                  <a:gs pos="28500">
                    <a:srgbClr val="FFA800"/>
                  </a:gs>
                  <a:gs pos="36000">
                    <a:srgbClr val="825600"/>
                  </a:gs>
                  <a:gs pos="43500">
                    <a:srgbClr val="FFA800"/>
                  </a:gs>
                  <a:gs pos="50000">
                    <a:srgbClr val="825600"/>
                  </a:gs>
                  <a:gs pos="56500">
                    <a:srgbClr val="FFA800"/>
                  </a:gs>
                  <a:gs pos="64000">
                    <a:srgbClr val="825600"/>
                  </a:gs>
                  <a:gs pos="71500">
                    <a:srgbClr val="FFA800"/>
                  </a:gs>
                  <a:gs pos="78999">
                    <a:srgbClr val="825600"/>
                  </a:gs>
                  <a:gs pos="86000">
                    <a:srgbClr val="FFA800"/>
                  </a:gs>
                  <a:gs pos="93500">
                    <a:srgbClr val="825600"/>
                  </a:gs>
                  <a:gs pos="100000">
                    <a:srgbClr val="FFA800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7" name="Oval 18"/>
              <p:cNvSpPr>
                <a:spLocks noChangeArrowheads="1"/>
              </p:cNvSpPr>
              <p:nvPr/>
            </p:nvSpPr>
            <p:spPr bwMode="auto">
              <a:xfrm rot="-4738882">
                <a:off x="11247" y="5846"/>
                <a:ext cx="743" cy="1537"/>
              </a:xfrm>
              <a:prstGeom prst="ellipse">
                <a:avLst/>
              </a:prstGeom>
              <a:gradFill rotWithShape="1">
                <a:gsLst>
                  <a:gs pos="0">
                    <a:srgbClr val="FFA800"/>
                  </a:gs>
                  <a:gs pos="6500">
                    <a:srgbClr val="825600"/>
                  </a:gs>
                  <a:gs pos="14000">
                    <a:srgbClr val="FFA800"/>
                  </a:gs>
                  <a:gs pos="21001">
                    <a:srgbClr val="825600"/>
                  </a:gs>
                  <a:gs pos="28500">
                    <a:srgbClr val="FFA800"/>
                  </a:gs>
                  <a:gs pos="36000">
                    <a:srgbClr val="825600"/>
                  </a:gs>
                  <a:gs pos="43500">
                    <a:srgbClr val="FFA800"/>
                  </a:gs>
                  <a:gs pos="50000">
                    <a:srgbClr val="825600"/>
                  </a:gs>
                  <a:gs pos="56500">
                    <a:srgbClr val="FFA800"/>
                  </a:gs>
                  <a:gs pos="64000">
                    <a:srgbClr val="825600"/>
                  </a:gs>
                  <a:gs pos="71500">
                    <a:srgbClr val="FFA800"/>
                  </a:gs>
                  <a:gs pos="78999">
                    <a:srgbClr val="825600"/>
                  </a:gs>
                  <a:gs pos="86000">
                    <a:srgbClr val="FFA800"/>
                  </a:gs>
                  <a:gs pos="93500">
                    <a:srgbClr val="825600"/>
                  </a:gs>
                  <a:gs pos="100000">
                    <a:srgbClr val="FFA8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8" name="Arc 19"/>
              <p:cNvSpPr/>
              <p:nvPr/>
            </p:nvSpPr>
            <p:spPr bwMode="auto">
              <a:xfrm rot="7120061">
                <a:off x="11371" y="3486"/>
                <a:ext cx="1982" cy="1688"/>
              </a:xfrm>
              <a:custGeom>
                <a:avLst/>
                <a:rect l="l" t="t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pattFill prst="ltVert">
                  <a:fgClr>
                    <a:srgbClr val="FF9900"/>
                  </a:fgClr>
                  <a:bgClr>
                    <a:srgbClr val="996633"/>
                  </a:bgClr>
                </a:patt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9" name="AutoShape 20"/>
              <p:cNvSpPr>
                <a:spLocks noChangeArrowheads="1"/>
              </p:cNvSpPr>
              <p:nvPr/>
            </p:nvSpPr>
            <p:spPr bwMode="auto">
              <a:xfrm rot="6676159">
                <a:off x="13314" y="3625"/>
                <a:ext cx="550" cy="134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AutoShape 21"/>
              <p:cNvSpPr>
                <a:spLocks noChangeArrowheads="1"/>
              </p:cNvSpPr>
              <p:nvPr/>
            </p:nvSpPr>
            <p:spPr bwMode="auto">
              <a:xfrm rot="-1315534">
                <a:off x="11852" y="8205"/>
                <a:ext cx="668" cy="470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8391" name="Group 22"/>
              <p:cNvGrpSpPr/>
              <p:nvPr/>
            </p:nvGrpSpPr>
            <p:grpSpPr bwMode="auto">
              <a:xfrm rot="331154">
                <a:off x="4202" y="4041"/>
                <a:ext cx="2465" cy="2320"/>
                <a:chOff x="2811" y="4704"/>
                <a:chExt cx="2103" cy="1554"/>
              </a:xfrm>
            </p:grpSpPr>
            <p:sp>
              <p:nvSpPr>
                <p:cNvPr id="58406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3204" y="4548"/>
                  <a:ext cx="1317" cy="2103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07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3204" y="4311"/>
                  <a:ext cx="1317" cy="2103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1">
                      <a:srgbClr val="825600"/>
                    </a:gs>
                    <a:gs pos="28500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8999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8392" name="Group 25"/>
              <p:cNvGrpSpPr/>
              <p:nvPr/>
            </p:nvGrpSpPr>
            <p:grpSpPr bwMode="auto">
              <a:xfrm>
                <a:off x="2754" y="3681"/>
                <a:ext cx="1884" cy="2307"/>
                <a:chOff x="1590" y="4259"/>
                <a:chExt cx="1608" cy="1675"/>
              </a:xfrm>
            </p:grpSpPr>
            <p:sp>
              <p:nvSpPr>
                <p:cNvPr id="58400" name="AutoShape 26"/>
                <p:cNvSpPr>
                  <a:spLocks noChangeArrowheads="1"/>
                </p:cNvSpPr>
                <p:nvPr/>
              </p:nvSpPr>
              <p:spPr bwMode="auto">
                <a:xfrm>
                  <a:off x="2046" y="4665"/>
                  <a:ext cx="855" cy="91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1">
                      <a:srgbClr val="825600"/>
                    </a:gs>
                    <a:gs pos="28500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8999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01" name="AutoShape 27"/>
                <p:cNvSpPr>
                  <a:spLocks noChangeArrowheads="1"/>
                </p:cNvSpPr>
                <p:nvPr/>
              </p:nvSpPr>
              <p:spPr bwMode="auto">
                <a:xfrm rot="-7843324">
                  <a:off x="2248" y="4640"/>
                  <a:ext cx="701" cy="1198"/>
                </a:xfrm>
                <a:prstGeom prst="moon">
                  <a:avLst>
                    <a:gd name="adj" fmla="val 87500"/>
                  </a:avLst>
                </a:prstGeom>
                <a:gradFill rotWithShape="1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1">
                      <a:srgbClr val="825600"/>
                    </a:gs>
                    <a:gs pos="28500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8999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02" name="AutoShape 28"/>
                <p:cNvSpPr>
                  <a:spLocks noChangeArrowheads="1"/>
                </p:cNvSpPr>
                <p:nvPr/>
              </p:nvSpPr>
              <p:spPr bwMode="auto">
                <a:xfrm rot="-9231736">
                  <a:off x="2445" y="4722"/>
                  <a:ext cx="684" cy="1212"/>
                </a:xfrm>
                <a:prstGeom prst="moon">
                  <a:avLst>
                    <a:gd name="adj" fmla="val 41306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03" name="AutoShape 29"/>
                <p:cNvSpPr>
                  <a:spLocks noChangeArrowheads="1"/>
                </p:cNvSpPr>
                <p:nvPr/>
              </p:nvSpPr>
              <p:spPr bwMode="auto">
                <a:xfrm>
                  <a:off x="1590" y="5007"/>
                  <a:ext cx="912" cy="79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A800"/>
                    </a:gs>
                    <a:gs pos="6500">
                      <a:srgbClr val="825600"/>
                    </a:gs>
                    <a:gs pos="14000">
                      <a:srgbClr val="FFA800"/>
                    </a:gs>
                    <a:gs pos="21001">
                      <a:srgbClr val="825600"/>
                    </a:gs>
                    <a:gs pos="28500">
                      <a:srgbClr val="FFA800"/>
                    </a:gs>
                    <a:gs pos="36000">
                      <a:srgbClr val="825600"/>
                    </a:gs>
                    <a:gs pos="43500">
                      <a:srgbClr val="FFA800"/>
                    </a:gs>
                    <a:gs pos="50000">
                      <a:srgbClr val="825600"/>
                    </a:gs>
                    <a:gs pos="56500">
                      <a:srgbClr val="FFA800"/>
                    </a:gs>
                    <a:gs pos="64000">
                      <a:srgbClr val="825600"/>
                    </a:gs>
                    <a:gs pos="71500">
                      <a:srgbClr val="FFA800"/>
                    </a:gs>
                    <a:gs pos="78999">
                      <a:srgbClr val="825600"/>
                    </a:gs>
                    <a:gs pos="86000">
                      <a:srgbClr val="FFA800"/>
                    </a:gs>
                    <a:gs pos="93500">
                      <a:srgbClr val="825600"/>
                    </a:gs>
                    <a:gs pos="100000">
                      <a:srgbClr val="FFA800"/>
                    </a:gs>
                  </a:gsLst>
                  <a:lin ang="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04" name="AutoShape 30"/>
                <p:cNvSpPr>
                  <a:spLocks noChangeArrowheads="1"/>
                </p:cNvSpPr>
                <p:nvPr/>
              </p:nvSpPr>
              <p:spPr bwMode="auto">
                <a:xfrm>
                  <a:off x="1590" y="5264"/>
                  <a:ext cx="912" cy="54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05" name="AutoShape 31"/>
                <p:cNvSpPr>
                  <a:spLocks noChangeArrowheads="1"/>
                </p:cNvSpPr>
                <p:nvPr/>
              </p:nvSpPr>
              <p:spPr bwMode="auto">
                <a:xfrm rot="-4462935">
                  <a:off x="2517" y="4252"/>
                  <a:ext cx="627" cy="642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393" name="AutoShape 32"/>
              <p:cNvSpPr>
                <a:spLocks noChangeArrowheads="1"/>
              </p:cNvSpPr>
              <p:nvPr/>
            </p:nvSpPr>
            <p:spPr bwMode="auto">
              <a:xfrm rot="2510739">
                <a:off x="5274" y="6921"/>
                <a:ext cx="499" cy="1487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A800"/>
                  </a:gs>
                  <a:gs pos="6500">
                    <a:srgbClr val="825600"/>
                  </a:gs>
                  <a:gs pos="14000">
                    <a:srgbClr val="FFA800"/>
                  </a:gs>
                  <a:gs pos="21001">
                    <a:srgbClr val="825600"/>
                  </a:gs>
                  <a:gs pos="28500">
                    <a:srgbClr val="FFA800"/>
                  </a:gs>
                  <a:gs pos="36000">
                    <a:srgbClr val="825600"/>
                  </a:gs>
                  <a:gs pos="43500">
                    <a:srgbClr val="FFA800"/>
                  </a:gs>
                  <a:gs pos="50000">
                    <a:srgbClr val="825600"/>
                  </a:gs>
                  <a:gs pos="56500">
                    <a:srgbClr val="FFA800"/>
                  </a:gs>
                  <a:gs pos="64000">
                    <a:srgbClr val="825600"/>
                  </a:gs>
                  <a:gs pos="71500">
                    <a:srgbClr val="FFA800"/>
                  </a:gs>
                  <a:gs pos="78999">
                    <a:srgbClr val="825600"/>
                  </a:gs>
                  <a:gs pos="86000">
                    <a:srgbClr val="FFA800"/>
                  </a:gs>
                  <a:gs pos="93500">
                    <a:srgbClr val="825600"/>
                  </a:gs>
                  <a:gs pos="100000">
                    <a:srgbClr val="FFA800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4" name="Oval 33"/>
              <p:cNvSpPr>
                <a:spLocks noChangeArrowheads="1"/>
              </p:cNvSpPr>
              <p:nvPr/>
            </p:nvSpPr>
            <p:spPr bwMode="auto">
              <a:xfrm rot="2754897">
                <a:off x="5978" y="3755"/>
                <a:ext cx="1174" cy="1863"/>
              </a:xfrm>
              <a:prstGeom prst="ellipse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Oval 34"/>
              <p:cNvSpPr>
                <a:spLocks noChangeArrowheads="1"/>
              </p:cNvSpPr>
              <p:nvPr/>
            </p:nvSpPr>
            <p:spPr bwMode="auto">
              <a:xfrm rot="-2776382">
                <a:off x="5935" y="5052"/>
                <a:ext cx="743" cy="1266"/>
              </a:xfrm>
              <a:prstGeom prst="ellipse">
                <a:avLst/>
              </a:prstGeom>
              <a:gradFill rotWithShape="1">
                <a:gsLst>
                  <a:gs pos="0">
                    <a:srgbClr val="825600"/>
                  </a:gs>
                  <a:gs pos="6500">
                    <a:srgbClr val="FFA800"/>
                  </a:gs>
                  <a:gs pos="14000">
                    <a:srgbClr val="825600"/>
                  </a:gs>
                  <a:gs pos="21500">
                    <a:srgbClr val="FFA800"/>
                  </a:gs>
                  <a:gs pos="28999">
                    <a:srgbClr val="825600"/>
                  </a:gs>
                  <a:gs pos="36000">
                    <a:srgbClr val="FFA800"/>
                  </a:gs>
                  <a:gs pos="43500">
                    <a:srgbClr val="825600"/>
                  </a:gs>
                  <a:gs pos="50000">
                    <a:srgbClr val="FFA800"/>
                  </a:gs>
                  <a:gs pos="56500">
                    <a:srgbClr val="825600"/>
                  </a:gs>
                  <a:gs pos="64000">
                    <a:srgbClr val="FFA800"/>
                  </a:gs>
                  <a:gs pos="71001">
                    <a:srgbClr val="825600"/>
                  </a:gs>
                  <a:gs pos="78500">
                    <a:srgbClr val="FFA800"/>
                  </a:gs>
                  <a:gs pos="86000">
                    <a:srgbClr val="825600"/>
                  </a:gs>
                  <a:gs pos="93500">
                    <a:srgbClr val="FFA800"/>
                  </a:gs>
                  <a:gs pos="100000">
                    <a:srgbClr val="8256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Oval 35"/>
              <p:cNvSpPr>
                <a:spLocks noChangeArrowheads="1"/>
              </p:cNvSpPr>
              <p:nvPr/>
            </p:nvSpPr>
            <p:spPr bwMode="auto">
              <a:xfrm rot="2506187">
                <a:off x="6016" y="5781"/>
                <a:ext cx="813" cy="1735"/>
              </a:xfrm>
              <a:prstGeom prst="ellipse">
                <a:avLst/>
              </a:prstGeom>
              <a:gradFill rotWithShape="1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AutoShape 36"/>
              <p:cNvSpPr>
                <a:spLocks noChangeArrowheads="1"/>
              </p:cNvSpPr>
              <p:nvPr/>
            </p:nvSpPr>
            <p:spPr bwMode="auto">
              <a:xfrm>
                <a:off x="4554" y="8001"/>
                <a:ext cx="668" cy="471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8" name="AutoShape 37"/>
              <p:cNvSpPr>
                <a:spLocks noChangeArrowheads="1"/>
              </p:cNvSpPr>
              <p:nvPr/>
            </p:nvSpPr>
            <p:spPr bwMode="auto">
              <a:xfrm>
                <a:off x="8912" y="8362"/>
                <a:ext cx="669" cy="470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9" name="AutoShape 38"/>
              <p:cNvSpPr>
                <a:spLocks noChangeArrowheads="1"/>
              </p:cNvSpPr>
              <p:nvPr/>
            </p:nvSpPr>
            <p:spPr bwMode="auto">
              <a:xfrm rot="-4066329">
                <a:off x="7074" y="8361"/>
                <a:ext cx="669" cy="470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698" name="AutoShape 4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99" name="AutoShape 4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29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0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0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0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8" grpId="0" animBg="1"/>
      <p:bldP spid="7069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D95CD0B-877F-4D51-8C18-7E91BB51B42B}" type="slidenum">
              <a:rPr lang="ru-RU"/>
              <a:t>56</a:t>
            </a:fld>
            <a:endParaRPr lang="ru-RU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685800" y="457200"/>
            <a:ext cx="80772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9396" name="Group 7"/>
          <p:cNvGrpSpPr/>
          <p:nvPr/>
        </p:nvGrpSpPr>
        <p:grpSpPr bwMode="auto">
          <a:xfrm>
            <a:off x="1447800" y="2133600"/>
            <a:ext cx="6921500" cy="3549650"/>
            <a:chOff x="2754" y="3339"/>
            <a:chExt cx="10902" cy="5591"/>
          </a:xfrm>
        </p:grpSpPr>
        <p:sp>
          <p:nvSpPr>
            <p:cNvPr id="59406" name="Oval 8"/>
            <p:cNvSpPr>
              <a:spLocks noChangeArrowheads="1"/>
            </p:cNvSpPr>
            <p:nvPr/>
          </p:nvSpPr>
          <p:spPr bwMode="auto">
            <a:xfrm>
              <a:off x="9954" y="5661"/>
              <a:ext cx="900" cy="90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AutoShape 9"/>
            <p:cNvSpPr>
              <a:spLocks noChangeArrowheads="1"/>
            </p:cNvSpPr>
            <p:nvPr/>
          </p:nvSpPr>
          <p:spPr bwMode="auto">
            <a:xfrm rot="-731019">
              <a:off x="7074" y="7101"/>
              <a:ext cx="569" cy="1487"/>
            </a:xfrm>
            <a:custGeom>
              <a:av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Oval 10"/>
            <p:cNvSpPr>
              <a:spLocks noChangeArrowheads="1"/>
            </p:cNvSpPr>
            <p:nvPr/>
          </p:nvSpPr>
          <p:spPr bwMode="auto">
            <a:xfrm rot="-1631826">
              <a:off x="6729" y="6056"/>
              <a:ext cx="633" cy="1487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9" name="AutoShape 11"/>
            <p:cNvSpPr>
              <a:spLocks noChangeArrowheads="1"/>
            </p:cNvSpPr>
            <p:nvPr/>
          </p:nvSpPr>
          <p:spPr bwMode="auto">
            <a:xfrm rot="2447871">
              <a:off x="9581" y="7031"/>
              <a:ext cx="569" cy="1644"/>
            </a:xfrm>
            <a:custGeom>
              <a:av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0" name="Oval 12"/>
            <p:cNvSpPr>
              <a:spLocks noChangeArrowheads="1"/>
            </p:cNvSpPr>
            <p:nvPr/>
          </p:nvSpPr>
          <p:spPr bwMode="auto">
            <a:xfrm>
              <a:off x="9848" y="5929"/>
              <a:ext cx="633" cy="175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1" name="Oval 13"/>
            <p:cNvSpPr>
              <a:spLocks noChangeArrowheads="1"/>
            </p:cNvSpPr>
            <p:nvPr/>
          </p:nvSpPr>
          <p:spPr bwMode="auto">
            <a:xfrm>
              <a:off x="5885" y="4570"/>
              <a:ext cx="4969" cy="217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2" name="AutoShape 14"/>
            <p:cNvSpPr>
              <a:spLocks noChangeArrowheads="1"/>
            </p:cNvSpPr>
            <p:nvPr/>
          </p:nvSpPr>
          <p:spPr bwMode="auto">
            <a:xfrm rot="-731019">
              <a:off x="11919" y="6792"/>
              <a:ext cx="569" cy="1487"/>
            </a:xfrm>
            <a:custGeom>
              <a:av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Oval 15"/>
            <p:cNvSpPr>
              <a:spLocks noChangeArrowheads="1"/>
            </p:cNvSpPr>
            <p:nvPr/>
          </p:nvSpPr>
          <p:spPr bwMode="auto">
            <a:xfrm rot="-2913258">
              <a:off x="9653" y="4252"/>
              <a:ext cx="1734" cy="1477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4" name="Oval 16"/>
            <p:cNvSpPr>
              <a:spLocks noChangeArrowheads="1"/>
            </p:cNvSpPr>
            <p:nvPr/>
          </p:nvSpPr>
          <p:spPr bwMode="auto">
            <a:xfrm>
              <a:off x="5885" y="3810"/>
              <a:ext cx="5099" cy="257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5" name="Oval 17"/>
            <p:cNvSpPr>
              <a:spLocks noChangeArrowheads="1"/>
            </p:cNvSpPr>
            <p:nvPr/>
          </p:nvSpPr>
          <p:spPr bwMode="auto">
            <a:xfrm rot="-758828">
              <a:off x="10315" y="4294"/>
              <a:ext cx="1190" cy="251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6" name="Oval 18"/>
            <p:cNvSpPr>
              <a:spLocks noChangeArrowheads="1"/>
            </p:cNvSpPr>
            <p:nvPr/>
          </p:nvSpPr>
          <p:spPr bwMode="auto">
            <a:xfrm rot="-4738882">
              <a:off x="11247" y="5846"/>
              <a:ext cx="743" cy="1537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7" name="Arc 19"/>
            <p:cNvSpPr/>
            <p:nvPr/>
          </p:nvSpPr>
          <p:spPr bwMode="auto">
            <a:xfrm rot="7120061">
              <a:off x="11371" y="3486"/>
              <a:ext cx="1982" cy="1688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8" name="AutoShape 20"/>
            <p:cNvSpPr>
              <a:spLocks noChangeArrowheads="1"/>
            </p:cNvSpPr>
            <p:nvPr/>
          </p:nvSpPr>
          <p:spPr bwMode="auto">
            <a:xfrm rot="6676159">
              <a:off x="13314" y="3625"/>
              <a:ext cx="550" cy="134"/>
            </a:xfrm>
            <a:prstGeom prst="flowChartTerminator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AutoShape 21"/>
            <p:cNvSpPr>
              <a:spLocks noChangeArrowheads="1"/>
            </p:cNvSpPr>
            <p:nvPr/>
          </p:nvSpPr>
          <p:spPr bwMode="auto">
            <a:xfrm rot="-1315534">
              <a:off x="11852" y="8205"/>
              <a:ext cx="668" cy="470"/>
            </a:xfrm>
            <a:prstGeom prst="flowChartTerminator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420" name="Group 22"/>
            <p:cNvGrpSpPr/>
            <p:nvPr/>
          </p:nvGrpSpPr>
          <p:grpSpPr bwMode="auto">
            <a:xfrm rot="331154">
              <a:off x="4202" y="4041"/>
              <a:ext cx="2465" cy="2320"/>
              <a:chOff x="2811" y="4704"/>
              <a:chExt cx="2103" cy="1554"/>
            </a:xfrm>
          </p:grpSpPr>
          <p:sp>
            <p:nvSpPr>
              <p:cNvPr id="59435" name="AutoShape 23"/>
              <p:cNvSpPr>
                <a:spLocks noChangeArrowheads="1"/>
              </p:cNvSpPr>
              <p:nvPr/>
            </p:nvSpPr>
            <p:spPr bwMode="auto">
              <a:xfrm rot="5400000">
                <a:off x="3204" y="4548"/>
                <a:ext cx="1317" cy="2103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6" name="AutoShape 24"/>
              <p:cNvSpPr>
                <a:spLocks noChangeArrowheads="1"/>
              </p:cNvSpPr>
              <p:nvPr/>
            </p:nvSpPr>
            <p:spPr bwMode="auto">
              <a:xfrm rot="5400000">
                <a:off x="3204" y="4311"/>
                <a:ext cx="1317" cy="2103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421" name="Group 25"/>
            <p:cNvGrpSpPr/>
            <p:nvPr/>
          </p:nvGrpSpPr>
          <p:grpSpPr bwMode="auto">
            <a:xfrm>
              <a:off x="2754" y="3681"/>
              <a:ext cx="1884" cy="2307"/>
              <a:chOff x="1590" y="4259"/>
              <a:chExt cx="1608" cy="1675"/>
            </a:xfrm>
          </p:grpSpPr>
          <p:sp>
            <p:nvSpPr>
              <p:cNvPr id="59429" name="AutoShape 26"/>
              <p:cNvSpPr>
                <a:spLocks noChangeArrowheads="1"/>
              </p:cNvSpPr>
              <p:nvPr/>
            </p:nvSpPr>
            <p:spPr bwMode="auto">
              <a:xfrm>
                <a:off x="2046" y="4665"/>
                <a:ext cx="855" cy="91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0" name="AutoShape 27"/>
              <p:cNvSpPr>
                <a:spLocks noChangeArrowheads="1"/>
              </p:cNvSpPr>
              <p:nvPr/>
            </p:nvSpPr>
            <p:spPr bwMode="auto">
              <a:xfrm rot="-7843324">
                <a:off x="2248" y="4640"/>
                <a:ext cx="701" cy="1198"/>
              </a:xfrm>
              <a:prstGeom prst="moon">
                <a:avLst>
                  <a:gd name="adj" fmla="val 87500"/>
                </a:avLst>
              </a:prstGeom>
              <a:noFill/>
              <a:ln w="9525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1" name="AutoShape 28"/>
              <p:cNvSpPr>
                <a:spLocks noChangeArrowheads="1"/>
              </p:cNvSpPr>
              <p:nvPr/>
            </p:nvSpPr>
            <p:spPr bwMode="auto">
              <a:xfrm rot="-9231736">
                <a:off x="2445" y="4722"/>
                <a:ext cx="684" cy="1212"/>
              </a:xfrm>
              <a:prstGeom prst="moon">
                <a:avLst>
                  <a:gd name="adj" fmla="val 41306"/>
                </a:avLst>
              </a:prstGeom>
              <a:noFill/>
              <a:ln w="9525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2" name="AutoShape 29"/>
              <p:cNvSpPr>
                <a:spLocks noChangeArrowheads="1"/>
              </p:cNvSpPr>
              <p:nvPr/>
            </p:nvSpPr>
            <p:spPr bwMode="auto">
              <a:xfrm>
                <a:off x="1590" y="5007"/>
                <a:ext cx="912" cy="79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3" name="AutoShape 30"/>
              <p:cNvSpPr>
                <a:spLocks noChangeArrowheads="1"/>
              </p:cNvSpPr>
              <p:nvPr/>
            </p:nvSpPr>
            <p:spPr bwMode="auto">
              <a:xfrm>
                <a:off x="1590" y="5264"/>
                <a:ext cx="912" cy="54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34" name="AutoShape 31"/>
              <p:cNvSpPr>
                <a:spLocks noChangeArrowheads="1"/>
              </p:cNvSpPr>
              <p:nvPr/>
            </p:nvSpPr>
            <p:spPr bwMode="auto">
              <a:xfrm rot="-4462935">
                <a:off x="2517" y="4252"/>
                <a:ext cx="627" cy="642"/>
              </a:xfrm>
              <a:prstGeom prst="rtTriangle">
                <a:avLst/>
              </a:prstGeom>
              <a:noFill/>
              <a:ln w="9525">
                <a:solidFill>
                  <a:schemeClr val="bg2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422" name="AutoShape 32"/>
            <p:cNvSpPr>
              <a:spLocks noChangeArrowheads="1"/>
            </p:cNvSpPr>
            <p:nvPr/>
          </p:nvSpPr>
          <p:spPr bwMode="auto">
            <a:xfrm rot="2510739">
              <a:off x="5274" y="6921"/>
              <a:ext cx="499" cy="1487"/>
            </a:xfrm>
            <a:custGeom>
              <a:av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3" name="Oval 33"/>
            <p:cNvSpPr>
              <a:spLocks noChangeArrowheads="1"/>
            </p:cNvSpPr>
            <p:nvPr/>
          </p:nvSpPr>
          <p:spPr bwMode="auto">
            <a:xfrm rot="2754897">
              <a:off x="5978" y="3755"/>
              <a:ext cx="1174" cy="1863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4" name="Oval 34"/>
            <p:cNvSpPr>
              <a:spLocks noChangeArrowheads="1"/>
            </p:cNvSpPr>
            <p:nvPr/>
          </p:nvSpPr>
          <p:spPr bwMode="auto">
            <a:xfrm rot="-2776382">
              <a:off x="5935" y="5052"/>
              <a:ext cx="743" cy="1266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5" name="Oval 35"/>
            <p:cNvSpPr>
              <a:spLocks noChangeArrowheads="1"/>
            </p:cNvSpPr>
            <p:nvPr/>
          </p:nvSpPr>
          <p:spPr bwMode="auto">
            <a:xfrm rot="2506187">
              <a:off x="6016" y="5781"/>
              <a:ext cx="813" cy="1735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6" name="AutoShape 36"/>
            <p:cNvSpPr>
              <a:spLocks noChangeArrowheads="1"/>
            </p:cNvSpPr>
            <p:nvPr/>
          </p:nvSpPr>
          <p:spPr bwMode="auto">
            <a:xfrm>
              <a:off x="4554" y="8001"/>
              <a:ext cx="668" cy="471"/>
            </a:xfrm>
            <a:prstGeom prst="flowChartTerminator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7" name="AutoShape 37"/>
            <p:cNvSpPr>
              <a:spLocks noChangeArrowheads="1"/>
            </p:cNvSpPr>
            <p:nvPr/>
          </p:nvSpPr>
          <p:spPr bwMode="auto">
            <a:xfrm>
              <a:off x="8912" y="8362"/>
              <a:ext cx="669" cy="470"/>
            </a:xfrm>
            <a:prstGeom prst="flowChartTerminator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8" name="AutoShape 38"/>
            <p:cNvSpPr>
              <a:spLocks noChangeArrowheads="1"/>
            </p:cNvSpPr>
            <p:nvPr/>
          </p:nvSpPr>
          <p:spPr bwMode="auto">
            <a:xfrm rot="-4066329">
              <a:off x="7074" y="8361"/>
              <a:ext cx="669" cy="470"/>
            </a:xfrm>
            <a:prstGeom prst="flowChartTerminator">
              <a:avLst/>
            </a:prstGeom>
            <a:noFill/>
            <a:ln w="9525">
              <a:solidFill>
                <a:schemeClr val="bg2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7" name="Oval 41"/>
          <p:cNvSpPr>
            <a:spLocks noChangeArrowheads="1"/>
          </p:cNvSpPr>
          <p:nvPr/>
        </p:nvSpPr>
        <p:spPr bwMode="auto">
          <a:xfrm>
            <a:off x="1462088" y="838200"/>
            <a:ext cx="1363662" cy="7000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9398" name="AutoShape 42"/>
          <p:cNvSpPr>
            <a:spLocks noChangeArrowheads="1"/>
          </p:cNvSpPr>
          <p:nvPr/>
        </p:nvSpPr>
        <p:spPr bwMode="auto">
          <a:xfrm>
            <a:off x="3160713" y="838200"/>
            <a:ext cx="727075" cy="700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9399" name="AutoShape 43"/>
          <p:cNvSpPr>
            <a:spLocks noChangeArrowheads="1"/>
          </p:cNvSpPr>
          <p:nvPr/>
        </p:nvSpPr>
        <p:spPr bwMode="auto">
          <a:xfrm>
            <a:off x="4254500" y="865188"/>
            <a:ext cx="363538" cy="700087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59400" name="AutoShape 44"/>
          <p:cNvSpPr>
            <a:spLocks noChangeArrowheads="1"/>
          </p:cNvSpPr>
          <p:nvPr/>
        </p:nvSpPr>
        <p:spPr bwMode="auto">
          <a:xfrm>
            <a:off x="7883525" y="838200"/>
            <a:ext cx="727075" cy="700088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59401" name="AutoShape 45"/>
          <p:cNvSpPr>
            <a:spLocks noChangeArrowheads="1"/>
          </p:cNvSpPr>
          <p:nvPr/>
        </p:nvSpPr>
        <p:spPr bwMode="auto">
          <a:xfrm>
            <a:off x="6415088" y="865188"/>
            <a:ext cx="965200" cy="700087"/>
          </a:xfrm>
          <a:custGeom>
            <a:avLst/>
            <a:rect l="l" t="t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59402" name="AutoShape 46"/>
          <p:cNvSpPr>
            <a:spLocks noChangeArrowheads="1"/>
          </p:cNvSpPr>
          <p:nvPr/>
        </p:nvSpPr>
        <p:spPr bwMode="auto">
          <a:xfrm>
            <a:off x="5146675" y="976313"/>
            <a:ext cx="728663" cy="700087"/>
          </a:xfrm>
          <a:custGeom>
            <a:avLst/>
            <a:rect l="l" t="t" r="r" b="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59403" name="AutoShape 47"/>
          <p:cNvSpPr>
            <a:spLocks noChangeArrowheads="1"/>
          </p:cNvSpPr>
          <p:nvPr/>
        </p:nvSpPr>
        <p:spPr bwMode="auto">
          <a:xfrm rot="-5400000">
            <a:off x="685800" y="1122363"/>
            <a:ext cx="700087" cy="242888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71730" name="AutoShape 50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343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1" name="AutoShape 5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0" grpId="0" animBg="1"/>
      <p:bldP spid="717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D78D85-FA63-4395-96A5-6B0447B1626F}" type="slidenum">
              <a:rPr lang="ru-RU"/>
              <a:t>57</a:t>
            </a:fld>
            <a:endParaRPr lang="ru-RU"/>
          </a:p>
        </p:txBody>
      </p:sp>
      <p:sp>
        <p:nvSpPr>
          <p:cNvPr id="82946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993300"/>
                </a:solidFill>
              </a:rPr>
              <a:t>Создание и изменение контуров</a:t>
            </a:r>
          </a:p>
        </p:txBody>
      </p:sp>
      <p:sp>
        <p:nvSpPr>
          <p:cNvPr id="82947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Создание отрезка прямой, добавление узлов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Изменение формы контура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Гладкий узел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Угловой узел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Замкнутый контур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60421" name="AutoShape 4" descr="Розовая тисненая бумага">
            <a:hlinkClick r:id="rId1" action="ppaction://hlinkpres?slideindex=19647&amp;slidetitle=19648,0,,С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60422" name="Picture 5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2952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AutoShape 10" descr="Розовая тисненая бумага">
            <a:hlinkClick r:id="rId1" action="ppaction://hlinkpres?slideindex=19647&amp;slidetitle=19648,0,,С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233B42-C22E-4CDD-A982-36703F2A0723}" type="slidenum">
              <a:rPr lang="ru-RU"/>
              <a:t>58</a:t>
            </a:fld>
            <a:endParaRPr lang="ru-RU"/>
          </a:p>
        </p:txBody>
      </p:sp>
      <p:sp>
        <p:nvSpPr>
          <p:cNvPr id="79875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993300"/>
                </a:solidFill>
              </a:rPr>
              <a:t>Упражнение 24. Свеча.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CC0066"/>
              </a:solidFill>
            </a:endParaRPr>
          </a:p>
        </p:txBody>
      </p:sp>
      <p:sp>
        <p:nvSpPr>
          <p:cNvPr id="61444" name="AutoShape 5" descr="Розовая тисненая бумага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endParaRPr lang="ru-RU" sz="600">
              <a:solidFill>
                <a:srgbClr val="000066"/>
              </a:solidFill>
            </a:endParaRPr>
          </a:p>
          <a:p>
            <a:pPr algn="ctr" eaLnBrk="0" hangingPunct="0"/>
            <a:r>
              <a:rPr lang="ru-RU" sz="600">
                <a:solidFill>
                  <a:srgbClr val="000066"/>
                </a:solidFill>
              </a:rPr>
              <a:t>Инструкция</a:t>
            </a:r>
          </a:p>
        </p:txBody>
      </p:sp>
      <p:pic>
        <p:nvPicPr>
          <p:cNvPr id="61445" name="Picture 6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4770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988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49" name="Picture 12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4770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animBg="1"/>
      <p:bldP spid="79882" grpId="0" animBg="1"/>
      <p:bldP spid="7988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524C891-977C-4B49-8182-C438DFDCC2A9}" type="slidenum">
              <a:rPr lang="ru-RU"/>
              <a:t>59</a:t>
            </a:fld>
            <a:endParaRPr lang="ru-RU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09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468" name="Group 5"/>
          <p:cNvGrpSpPr/>
          <p:nvPr/>
        </p:nvGrpSpPr>
        <p:grpSpPr bwMode="auto">
          <a:xfrm>
            <a:off x="495300" y="457200"/>
            <a:ext cx="5372100" cy="5600700"/>
            <a:chOff x="81" y="54"/>
            <a:chExt cx="8460" cy="8820"/>
          </a:xfrm>
        </p:grpSpPr>
        <p:sp>
          <p:nvSpPr>
            <p:cNvPr id="62479" name="Rectangle 6" descr="13"/>
            <p:cNvSpPr>
              <a:spLocks noChangeArrowheads="1"/>
            </p:cNvSpPr>
            <p:nvPr/>
          </p:nvSpPr>
          <p:spPr bwMode="auto">
            <a:xfrm>
              <a:off x="81" y="54"/>
              <a:ext cx="8460" cy="8820"/>
            </a:xfrm>
            <a:prstGeom prst="rect">
              <a:avLst/>
            </a:prstGeom>
            <a:blipFill>
              <a:blip r:embed="rId1"/>
              <a:srcRect l="0" t="0" r="0" b="0"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480" name="Group 7"/>
            <p:cNvGrpSpPr/>
            <p:nvPr/>
          </p:nvGrpSpPr>
          <p:grpSpPr bwMode="auto">
            <a:xfrm>
              <a:off x="2241" y="774"/>
              <a:ext cx="3960" cy="6660"/>
              <a:chOff x="3141" y="414"/>
              <a:chExt cx="3960" cy="6660"/>
            </a:xfrm>
          </p:grpSpPr>
          <p:sp>
            <p:nvSpPr>
              <p:cNvPr id="62481" name="AutoShape 8"/>
              <p:cNvSpPr>
                <a:spLocks noChangeArrowheads="1"/>
              </p:cNvSpPr>
              <p:nvPr/>
            </p:nvSpPr>
            <p:spPr bwMode="auto">
              <a:xfrm rot="-5400000">
                <a:off x="1791" y="1764"/>
                <a:ext cx="6660" cy="3960"/>
              </a:xfrm>
              <a:prstGeom prst="flowChartDelay">
                <a:avLst/>
              </a:prstGeom>
              <a:gradFill rotWithShape="1">
                <a:gsLst>
                  <a:gs pos="0">
                    <a:srgbClr val="EBE0C3"/>
                  </a:gs>
                  <a:gs pos="100000">
                    <a:srgbClr val="808080"/>
                  </a:gs>
                </a:gsLst>
                <a:path path="rect">
                  <a:fillToRect l="100000" b="100000"/>
                </a:path>
              </a:gradFill>
              <a:ln w="76200" cmpd="tri">
                <a:solidFill>
                  <a:srgbClr val="333333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82" name="Group 9"/>
              <p:cNvGrpSpPr/>
              <p:nvPr/>
            </p:nvGrpSpPr>
            <p:grpSpPr bwMode="auto">
              <a:xfrm>
                <a:off x="4761" y="2214"/>
                <a:ext cx="900" cy="4860"/>
                <a:chOff x="7281" y="9774"/>
                <a:chExt cx="1080" cy="5873"/>
              </a:xfrm>
            </p:grpSpPr>
            <p:sp>
              <p:nvSpPr>
                <p:cNvPr id="62483" name="Freeform 10"/>
                <p:cNvSpPr/>
                <p:nvPr/>
              </p:nvSpPr>
              <p:spPr bwMode="auto">
                <a:xfrm>
                  <a:off x="7281" y="9774"/>
                  <a:ext cx="900" cy="1980"/>
                </a:xfrm>
                <a:custGeom>
                  <a:avLst/>
                  <a:rect l="l" t="t" r="r" b="b"/>
                  <a:pathLst>
                    <a:path w="3210" h="4316">
                      <a:moveTo>
                        <a:pt x="149" y="3687"/>
                      </a:moveTo>
                      <a:cubicBezTo>
                        <a:pt x="0" y="3361"/>
                        <a:pt x="18" y="2813"/>
                        <a:pt x="188" y="2426"/>
                      </a:cubicBezTo>
                      <a:cubicBezTo>
                        <a:pt x="358" y="2039"/>
                        <a:pt x="939" y="1740"/>
                        <a:pt x="1169" y="1367"/>
                      </a:cubicBezTo>
                      <a:cubicBezTo>
                        <a:pt x="1399" y="994"/>
                        <a:pt x="1452" y="317"/>
                        <a:pt x="1569" y="187"/>
                      </a:cubicBezTo>
                      <a:cubicBezTo>
                        <a:pt x="1692" y="0"/>
                        <a:pt x="1749" y="390"/>
                        <a:pt x="1869" y="587"/>
                      </a:cubicBezTo>
                      <a:cubicBezTo>
                        <a:pt x="1977" y="794"/>
                        <a:pt x="2019" y="1123"/>
                        <a:pt x="2219" y="1426"/>
                      </a:cubicBezTo>
                      <a:cubicBezTo>
                        <a:pt x="2419" y="1729"/>
                        <a:pt x="2926" y="2033"/>
                        <a:pt x="3068" y="2406"/>
                      </a:cubicBezTo>
                      <a:cubicBezTo>
                        <a:pt x="3210" y="2779"/>
                        <a:pt x="3187" y="3367"/>
                        <a:pt x="3069" y="3667"/>
                      </a:cubicBezTo>
                      <a:cubicBezTo>
                        <a:pt x="2951" y="3947"/>
                        <a:pt x="2646" y="4113"/>
                        <a:pt x="2359" y="4206"/>
                      </a:cubicBezTo>
                      <a:cubicBezTo>
                        <a:pt x="2137" y="4312"/>
                        <a:pt x="1912" y="4296"/>
                        <a:pt x="1739" y="4306"/>
                      </a:cubicBezTo>
                      <a:cubicBezTo>
                        <a:pt x="1566" y="4316"/>
                        <a:pt x="1482" y="4296"/>
                        <a:pt x="1319" y="4266"/>
                      </a:cubicBezTo>
                      <a:cubicBezTo>
                        <a:pt x="1156" y="4236"/>
                        <a:pt x="954" y="4222"/>
                        <a:pt x="759" y="4126"/>
                      </a:cubicBezTo>
                      <a:cubicBezTo>
                        <a:pt x="564" y="4030"/>
                        <a:pt x="276" y="3778"/>
                        <a:pt x="149" y="36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84" name="AutoShape 11"/>
                <p:cNvSpPr>
                  <a:spLocks noChangeArrowheads="1"/>
                </p:cNvSpPr>
                <p:nvPr/>
              </p:nvSpPr>
              <p:spPr bwMode="auto">
                <a:xfrm>
                  <a:off x="7281" y="11934"/>
                  <a:ext cx="1080" cy="3713"/>
                </a:xfrm>
                <a:prstGeom prst="can">
                  <a:avLst>
                    <a:gd name="adj" fmla="val 5666"/>
                  </a:avLst>
                </a:prstGeom>
                <a:gradFill rotWithShape="1">
                  <a:gsLst>
                    <a:gs pos="0">
                      <a:srgbClr val="FBF1AB">
                        <a:alpha val="95000"/>
                      </a:srgbClr>
                    </a:gs>
                    <a:gs pos="100000">
                      <a:srgbClr val="CC9900"/>
                    </a:gs>
                  </a:gsLst>
                  <a:lin ang="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85" name="Freeform 12"/>
                <p:cNvSpPr/>
                <p:nvPr/>
              </p:nvSpPr>
              <p:spPr bwMode="auto">
                <a:xfrm>
                  <a:off x="7665" y="11430"/>
                  <a:ext cx="123" cy="525"/>
                </a:xfrm>
                <a:custGeom>
                  <a:avLst/>
                  <a:rect l="l" t="t" r="r" b="b"/>
                  <a:pathLst>
                    <a:path w="123" h="525">
                      <a:moveTo>
                        <a:pt x="120" y="525"/>
                      </a:moveTo>
                      <a:cubicBezTo>
                        <a:pt x="115" y="445"/>
                        <a:pt x="123" y="363"/>
                        <a:pt x="105" y="285"/>
                      </a:cubicBezTo>
                      <a:cubicBezTo>
                        <a:pt x="92" y="227"/>
                        <a:pt x="21" y="168"/>
                        <a:pt x="0" y="105"/>
                      </a:cubicBezTo>
                      <a:cubicBezTo>
                        <a:pt x="32" y="10"/>
                        <a:pt x="30" y="47"/>
                        <a:pt x="30" y="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86" name="Freeform 13"/>
                <p:cNvSpPr/>
                <p:nvPr/>
              </p:nvSpPr>
              <p:spPr bwMode="auto">
                <a:xfrm>
                  <a:off x="7641" y="12834"/>
                  <a:ext cx="360" cy="720"/>
                </a:xfrm>
                <a:custGeom>
                  <a:avLst/>
                  <a:rect l="l" t="t" r="r" b="b"/>
                  <a:pathLst>
                    <a:path w="3210" h="4316">
                      <a:moveTo>
                        <a:pt x="149" y="3687"/>
                      </a:moveTo>
                      <a:cubicBezTo>
                        <a:pt x="0" y="3361"/>
                        <a:pt x="18" y="2813"/>
                        <a:pt x="188" y="2426"/>
                      </a:cubicBezTo>
                      <a:cubicBezTo>
                        <a:pt x="358" y="2039"/>
                        <a:pt x="939" y="1740"/>
                        <a:pt x="1169" y="1367"/>
                      </a:cubicBezTo>
                      <a:cubicBezTo>
                        <a:pt x="1399" y="994"/>
                        <a:pt x="1452" y="317"/>
                        <a:pt x="1569" y="187"/>
                      </a:cubicBezTo>
                      <a:cubicBezTo>
                        <a:pt x="1692" y="0"/>
                        <a:pt x="1749" y="390"/>
                        <a:pt x="1869" y="587"/>
                      </a:cubicBezTo>
                      <a:cubicBezTo>
                        <a:pt x="1977" y="794"/>
                        <a:pt x="2019" y="1123"/>
                        <a:pt x="2219" y="1426"/>
                      </a:cubicBezTo>
                      <a:cubicBezTo>
                        <a:pt x="2419" y="1729"/>
                        <a:pt x="2926" y="2033"/>
                        <a:pt x="3068" y="2406"/>
                      </a:cubicBezTo>
                      <a:cubicBezTo>
                        <a:pt x="3210" y="2779"/>
                        <a:pt x="3187" y="3367"/>
                        <a:pt x="3069" y="3667"/>
                      </a:cubicBezTo>
                      <a:cubicBezTo>
                        <a:pt x="2951" y="3947"/>
                        <a:pt x="2646" y="4113"/>
                        <a:pt x="2359" y="4206"/>
                      </a:cubicBezTo>
                      <a:cubicBezTo>
                        <a:pt x="2137" y="4312"/>
                        <a:pt x="1912" y="4296"/>
                        <a:pt x="1739" y="4306"/>
                      </a:cubicBezTo>
                      <a:cubicBezTo>
                        <a:pt x="1566" y="4316"/>
                        <a:pt x="1482" y="4296"/>
                        <a:pt x="1319" y="4266"/>
                      </a:cubicBezTo>
                      <a:cubicBezTo>
                        <a:pt x="1156" y="4236"/>
                        <a:pt x="954" y="4222"/>
                        <a:pt x="759" y="4126"/>
                      </a:cubicBezTo>
                      <a:cubicBezTo>
                        <a:pt x="564" y="4030"/>
                        <a:pt x="276" y="3778"/>
                        <a:pt x="149" y="36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9900"/>
                    </a:gs>
                    <a:gs pos="100000">
                      <a:srgbClr val="FBF1AB"/>
                    </a:gs>
                  </a:gsLst>
                  <a:lin ang="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87" name="Freeform 14"/>
                <p:cNvSpPr/>
                <p:nvPr/>
              </p:nvSpPr>
              <p:spPr bwMode="auto">
                <a:xfrm>
                  <a:off x="8001" y="11934"/>
                  <a:ext cx="360" cy="720"/>
                </a:xfrm>
                <a:custGeom>
                  <a:avLst/>
                  <a:rect l="l" t="t" r="r" b="b"/>
                  <a:pathLst>
                    <a:path w="3210" h="4316">
                      <a:moveTo>
                        <a:pt x="149" y="3687"/>
                      </a:moveTo>
                      <a:cubicBezTo>
                        <a:pt x="0" y="3361"/>
                        <a:pt x="18" y="2813"/>
                        <a:pt x="188" y="2426"/>
                      </a:cubicBezTo>
                      <a:cubicBezTo>
                        <a:pt x="358" y="2039"/>
                        <a:pt x="939" y="1740"/>
                        <a:pt x="1169" y="1367"/>
                      </a:cubicBezTo>
                      <a:cubicBezTo>
                        <a:pt x="1399" y="994"/>
                        <a:pt x="1452" y="317"/>
                        <a:pt x="1569" y="187"/>
                      </a:cubicBezTo>
                      <a:cubicBezTo>
                        <a:pt x="1692" y="0"/>
                        <a:pt x="1749" y="390"/>
                        <a:pt x="1869" y="587"/>
                      </a:cubicBezTo>
                      <a:cubicBezTo>
                        <a:pt x="1977" y="794"/>
                        <a:pt x="2019" y="1123"/>
                        <a:pt x="2219" y="1426"/>
                      </a:cubicBezTo>
                      <a:cubicBezTo>
                        <a:pt x="2419" y="1729"/>
                        <a:pt x="2926" y="2033"/>
                        <a:pt x="3068" y="2406"/>
                      </a:cubicBezTo>
                      <a:cubicBezTo>
                        <a:pt x="3210" y="2779"/>
                        <a:pt x="3187" y="3367"/>
                        <a:pt x="3069" y="3667"/>
                      </a:cubicBezTo>
                      <a:cubicBezTo>
                        <a:pt x="2951" y="3947"/>
                        <a:pt x="2646" y="4113"/>
                        <a:pt x="2359" y="4206"/>
                      </a:cubicBezTo>
                      <a:cubicBezTo>
                        <a:pt x="2137" y="4312"/>
                        <a:pt x="1912" y="4296"/>
                        <a:pt x="1739" y="4306"/>
                      </a:cubicBezTo>
                      <a:cubicBezTo>
                        <a:pt x="1566" y="4316"/>
                        <a:pt x="1482" y="4296"/>
                        <a:pt x="1319" y="4266"/>
                      </a:cubicBezTo>
                      <a:cubicBezTo>
                        <a:pt x="1156" y="4236"/>
                        <a:pt x="954" y="4222"/>
                        <a:pt x="759" y="4126"/>
                      </a:cubicBezTo>
                      <a:cubicBezTo>
                        <a:pt x="564" y="4030"/>
                        <a:pt x="276" y="3778"/>
                        <a:pt x="149" y="36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9900"/>
                    </a:gs>
                    <a:gs pos="100000">
                      <a:srgbClr val="FBF1AB"/>
                    </a:gs>
                  </a:gsLst>
                  <a:lin ang="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2469" name="Group 26"/>
          <p:cNvGrpSpPr/>
          <p:nvPr/>
        </p:nvGrpSpPr>
        <p:grpSpPr bwMode="auto">
          <a:xfrm>
            <a:off x="6127750" y="838200"/>
            <a:ext cx="2482850" cy="4267200"/>
            <a:chOff x="3141" y="414"/>
            <a:chExt cx="3960" cy="6660"/>
          </a:xfrm>
        </p:grpSpPr>
        <p:sp>
          <p:nvSpPr>
            <p:cNvPr id="62472" name="AutoShape 27"/>
            <p:cNvSpPr>
              <a:spLocks noChangeArrowheads="1"/>
            </p:cNvSpPr>
            <p:nvPr/>
          </p:nvSpPr>
          <p:spPr bwMode="auto">
            <a:xfrm rot="-5400000">
              <a:off x="1791" y="1764"/>
              <a:ext cx="6660" cy="3960"/>
            </a:xfrm>
            <a:prstGeom prst="flowChartDelay">
              <a:avLst/>
            </a:prstGeom>
            <a:noFill/>
            <a:ln w="285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473" name="Group 28"/>
            <p:cNvGrpSpPr/>
            <p:nvPr/>
          </p:nvGrpSpPr>
          <p:grpSpPr bwMode="auto">
            <a:xfrm>
              <a:off x="4761" y="2214"/>
              <a:ext cx="900" cy="4860"/>
              <a:chOff x="7281" y="9774"/>
              <a:chExt cx="1080" cy="5873"/>
            </a:xfrm>
          </p:grpSpPr>
          <p:sp>
            <p:nvSpPr>
              <p:cNvPr id="62474" name="Freeform 29"/>
              <p:cNvSpPr/>
              <p:nvPr/>
            </p:nvSpPr>
            <p:spPr bwMode="auto">
              <a:xfrm>
                <a:off x="7281" y="9774"/>
                <a:ext cx="900" cy="1980"/>
              </a:xfrm>
              <a:custGeom>
                <a:avLst/>
                <a:rect l="l" t="t" r="r" b="b"/>
                <a:pathLst>
                  <a:path w="3210" h="4316">
                    <a:moveTo>
                      <a:pt x="149" y="3687"/>
                    </a:moveTo>
                    <a:cubicBezTo>
                      <a:pt x="0" y="3361"/>
                      <a:pt x="18" y="2813"/>
                      <a:pt x="188" y="2426"/>
                    </a:cubicBezTo>
                    <a:cubicBezTo>
                      <a:pt x="358" y="2039"/>
                      <a:pt x="939" y="1740"/>
                      <a:pt x="1169" y="1367"/>
                    </a:cubicBezTo>
                    <a:cubicBezTo>
                      <a:pt x="1399" y="994"/>
                      <a:pt x="1452" y="317"/>
                      <a:pt x="1569" y="187"/>
                    </a:cubicBezTo>
                    <a:cubicBezTo>
                      <a:pt x="1692" y="0"/>
                      <a:pt x="1749" y="390"/>
                      <a:pt x="1869" y="587"/>
                    </a:cubicBezTo>
                    <a:cubicBezTo>
                      <a:pt x="1977" y="794"/>
                      <a:pt x="2019" y="1123"/>
                      <a:pt x="2219" y="1426"/>
                    </a:cubicBezTo>
                    <a:cubicBezTo>
                      <a:pt x="2419" y="1729"/>
                      <a:pt x="2926" y="2033"/>
                      <a:pt x="3068" y="2406"/>
                    </a:cubicBezTo>
                    <a:cubicBezTo>
                      <a:pt x="3210" y="2779"/>
                      <a:pt x="3187" y="3367"/>
                      <a:pt x="3069" y="3667"/>
                    </a:cubicBezTo>
                    <a:cubicBezTo>
                      <a:pt x="2951" y="3947"/>
                      <a:pt x="2646" y="4113"/>
                      <a:pt x="2359" y="4206"/>
                    </a:cubicBezTo>
                    <a:cubicBezTo>
                      <a:pt x="2137" y="4312"/>
                      <a:pt x="1912" y="4296"/>
                      <a:pt x="1739" y="4306"/>
                    </a:cubicBezTo>
                    <a:cubicBezTo>
                      <a:pt x="1566" y="4316"/>
                      <a:pt x="1482" y="4296"/>
                      <a:pt x="1319" y="4266"/>
                    </a:cubicBezTo>
                    <a:cubicBezTo>
                      <a:pt x="1156" y="4236"/>
                      <a:pt x="954" y="4222"/>
                      <a:pt x="759" y="4126"/>
                    </a:cubicBezTo>
                    <a:cubicBezTo>
                      <a:pt x="564" y="4030"/>
                      <a:pt x="276" y="3778"/>
                      <a:pt x="149" y="3687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5" name="AutoShape 30"/>
              <p:cNvSpPr>
                <a:spLocks noChangeArrowheads="1"/>
              </p:cNvSpPr>
              <p:nvPr/>
            </p:nvSpPr>
            <p:spPr bwMode="auto">
              <a:xfrm>
                <a:off x="7281" y="11934"/>
                <a:ext cx="1080" cy="3713"/>
              </a:xfrm>
              <a:prstGeom prst="can">
                <a:avLst>
                  <a:gd name="adj" fmla="val 5666"/>
                </a:avLst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6" name="Freeform 31"/>
              <p:cNvSpPr/>
              <p:nvPr/>
            </p:nvSpPr>
            <p:spPr bwMode="auto">
              <a:xfrm>
                <a:off x="7665" y="11430"/>
                <a:ext cx="123" cy="525"/>
              </a:xfrm>
              <a:custGeom>
                <a:avLst/>
                <a:rect l="l" t="t" r="r" b="b"/>
                <a:pathLst>
                  <a:path w="123" h="525">
                    <a:moveTo>
                      <a:pt x="120" y="525"/>
                    </a:moveTo>
                    <a:cubicBezTo>
                      <a:pt x="115" y="445"/>
                      <a:pt x="123" y="363"/>
                      <a:pt x="105" y="285"/>
                    </a:cubicBezTo>
                    <a:cubicBezTo>
                      <a:pt x="92" y="227"/>
                      <a:pt x="21" y="168"/>
                      <a:pt x="0" y="105"/>
                    </a:cubicBezTo>
                    <a:cubicBezTo>
                      <a:pt x="32" y="10"/>
                      <a:pt x="30" y="47"/>
                      <a:pt x="30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7" name="Freeform 32"/>
              <p:cNvSpPr/>
              <p:nvPr/>
            </p:nvSpPr>
            <p:spPr bwMode="auto">
              <a:xfrm>
                <a:off x="7641" y="12834"/>
                <a:ext cx="360" cy="720"/>
              </a:xfrm>
              <a:custGeom>
                <a:avLst/>
                <a:rect l="l" t="t" r="r" b="b"/>
                <a:pathLst>
                  <a:path w="3210" h="4316">
                    <a:moveTo>
                      <a:pt x="149" y="3687"/>
                    </a:moveTo>
                    <a:cubicBezTo>
                      <a:pt x="0" y="3361"/>
                      <a:pt x="18" y="2813"/>
                      <a:pt x="188" y="2426"/>
                    </a:cubicBezTo>
                    <a:cubicBezTo>
                      <a:pt x="358" y="2039"/>
                      <a:pt x="939" y="1740"/>
                      <a:pt x="1169" y="1367"/>
                    </a:cubicBezTo>
                    <a:cubicBezTo>
                      <a:pt x="1399" y="994"/>
                      <a:pt x="1452" y="317"/>
                      <a:pt x="1569" y="187"/>
                    </a:cubicBezTo>
                    <a:cubicBezTo>
                      <a:pt x="1692" y="0"/>
                      <a:pt x="1749" y="390"/>
                      <a:pt x="1869" y="587"/>
                    </a:cubicBezTo>
                    <a:cubicBezTo>
                      <a:pt x="1977" y="794"/>
                      <a:pt x="2019" y="1123"/>
                      <a:pt x="2219" y="1426"/>
                    </a:cubicBezTo>
                    <a:cubicBezTo>
                      <a:pt x="2419" y="1729"/>
                      <a:pt x="2926" y="2033"/>
                      <a:pt x="3068" y="2406"/>
                    </a:cubicBezTo>
                    <a:cubicBezTo>
                      <a:pt x="3210" y="2779"/>
                      <a:pt x="3187" y="3367"/>
                      <a:pt x="3069" y="3667"/>
                    </a:cubicBezTo>
                    <a:cubicBezTo>
                      <a:pt x="2951" y="3947"/>
                      <a:pt x="2646" y="4113"/>
                      <a:pt x="2359" y="4206"/>
                    </a:cubicBezTo>
                    <a:cubicBezTo>
                      <a:pt x="2137" y="4312"/>
                      <a:pt x="1912" y="4296"/>
                      <a:pt x="1739" y="4306"/>
                    </a:cubicBezTo>
                    <a:cubicBezTo>
                      <a:pt x="1566" y="4316"/>
                      <a:pt x="1482" y="4296"/>
                      <a:pt x="1319" y="4266"/>
                    </a:cubicBezTo>
                    <a:cubicBezTo>
                      <a:pt x="1156" y="4236"/>
                      <a:pt x="954" y="4222"/>
                      <a:pt x="759" y="4126"/>
                    </a:cubicBezTo>
                    <a:cubicBezTo>
                      <a:pt x="564" y="4030"/>
                      <a:pt x="276" y="3778"/>
                      <a:pt x="149" y="3687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8" name="Freeform 33"/>
              <p:cNvSpPr/>
              <p:nvPr/>
            </p:nvSpPr>
            <p:spPr bwMode="auto">
              <a:xfrm>
                <a:off x="8001" y="11934"/>
                <a:ext cx="360" cy="720"/>
              </a:xfrm>
              <a:custGeom>
                <a:avLst/>
                <a:rect l="l" t="t" r="r" b="b"/>
                <a:pathLst>
                  <a:path w="3210" h="4316">
                    <a:moveTo>
                      <a:pt x="149" y="3687"/>
                    </a:moveTo>
                    <a:cubicBezTo>
                      <a:pt x="0" y="3361"/>
                      <a:pt x="18" y="2813"/>
                      <a:pt x="188" y="2426"/>
                    </a:cubicBezTo>
                    <a:cubicBezTo>
                      <a:pt x="358" y="2039"/>
                      <a:pt x="939" y="1740"/>
                      <a:pt x="1169" y="1367"/>
                    </a:cubicBezTo>
                    <a:cubicBezTo>
                      <a:pt x="1399" y="994"/>
                      <a:pt x="1452" y="317"/>
                      <a:pt x="1569" y="187"/>
                    </a:cubicBezTo>
                    <a:cubicBezTo>
                      <a:pt x="1692" y="0"/>
                      <a:pt x="1749" y="390"/>
                      <a:pt x="1869" y="587"/>
                    </a:cubicBezTo>
                    <a:cubicBezTo>
                      <a:pt x="1977" y="794"/>
                      <a:pt x="2019" y="1123"/>
                      <a:pt x="2219" y="1426"/>
                    </a:cubicBezTo>
                    <a:cubicBezTo>
                      <a:pt x="2419" y="1729"/>
                      <a:pt x="2926" y="2033"/>
                      <a:pt x="3068" y="2406"/>
                    </a:cubicBezTo>
                    <a:cubicBezTo>
                      <a:pt x="3210" y="2779"/>
                      <a:pt x="3187" y="3367"/>
                      <a:pt x="3069" y="3667"/>
                    </a:cubicBezTo>
                    <a:cubicBezTo>
                      <a:pt x="2951" y="3947"/>
                      <a:pt x="2646" y="4113"/>
                      <a:pt x="2359" y="4206"/>
                    </a:cubicBezTo>
                    <a:cubicBezTo>
                      <a:pt x="2137" y="4312"/>
                      <a:pt x="1912" y="4296"/>
                      <a:pt x="1739" y="4306"/>
                    </a:cubicBezTo>
                    <a:cubicBezTo>
                      <a:pt x="1566" y="4316"/>
                      <a:pt x="1482" y="4296"/>
                      <a:pt x="1319" y="4266"/>
                    </a:cubicBezTo>
                    <a:cubicBezTo>
                      <a:pt x="1156" y="4236"/>
                      <a:pt x="954" y="4222"/>
                      <a:pt x="759" y="4126"/>
                    </a:cubicBezTo>
                    <a:cubicBezTo>
                      <a:pt x="564" y="4030"/>
                      <a:pt x="276" y="3778"/>
                      <a:pt x="149" y="3687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0932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33" name="AutoShape 3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29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2" grpId="0" animBg="1"/>
      <p:bldP spid="809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ABCD76-362F-4186-A990-92DC6EC9375A}" type="slidenum">
              <a:rPr lang="ru-RU"/>
              <a:t>6</a:t>
            </a:fld>
            <a:endParaRPr lang="ru-RU"/>
          </a:p>
        </p:txBody>
      </p:sp>
      <p:sp>
        <p:nvSpPr>
          <p:cNvPr id="19459" name="Rectangle 3"/>
          <p:cNvSpPr>
            <a:spLocks noGrp="1" noEditPoints="1" noChangeArrowheads="1"/>
          </p:cNvSpPr>
          <p:nvPr>
            <p:ph type="body" sz="half" idx="1"/>
          </p:nvPr>
        </p:nvSpPr>
        <p:spPr>
          <a:xfrm>
            <a:off x="838200" y="381000"/>
            <a:ext cx="7772400" cy="2171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	</a:t>
            </a:r>
            <a:r>
              <a:rPr lang="ru-RU" sz="2400" smtClean="0">
                <a:solidFill>
                  <a:srgbClr val="993300"/>
                </a:solidFill>
              </a:rPr>
              <a:t>Для того что бы приступить к работе, необходимо настроить панель «Рисование». Для этого правой кнопкой мыши нажать на свободном месте панели инструментов, и в появившемся меню поставить галочку слева от слова «Рисование».</a:t>
            </a:r>
            <a:r>
              <a:rPr lang="ru-RU" sz="2400" smtClean="0"/>
              <a:t>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8196" name="Picture 6" descr="пан инстр рисов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676400" y="2400300"/>
            <a:ext cx="5715000" cy="4286250"/>
          </a:xfrm>
          <a:prstGeom prst="rect">
            <a:avLst/>
          </a:prstGeom>
          <a:noFill/>
        </p:spPr>
      </p:pic>
      <p:sp>
        <p:nvSpPr>
          <p:cNvPr id="19468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E76A9CA-22B6-477E-8A92-B4DB0B213752}" type="slidenum">
              <a:rPr lang="ru-RU"/>
              <a:t>60</a:t>
            </a:fld>
            <a:endParaRPr lang="ru-RU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219200" y="533400"/>
            <a:ext cx="68580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3492" name="Group 13"/>
          <p:cNvGrpSpPr/>
          <p:nvPr/>
        </p:nvGrpSpPr>
        <p:grpSpPr bwMode="auto">
          <a:xfrm>
            <a:off x="3200400" y="914400"/>
            <a:ext cx="3086100" cy="6286500"/>
            <a:chOff x="2601" y="7434"/>
            <a:chExt cx="5580" cy="11880"/>
          </a:xfrm>
        </p:grpSpPr>
        <p:sp>
          <p:nvSpPr>
            <p:cNvPr id="63496" name="Freeform 14"/>
            <p:cNvSpPr/>
            <p:nvPr/>
          </p:nvSpPr>
          <p:spPr bwMode="auto">
            <a:xfrm>
              <a:off x="2663" y="7785"/>
              <a:ext cx="5361" cy="8126"/>
            </a:xfrm>
            <a:custGeom>
              <a:avLst/>
              <a:rect l="l" t="t" r="r" b="b"/>
              <a:pathLst>
                <a:path w="5361" h="8126">
                  <a:moveTo>
                    <a:pt x="307" y="7740"/>
                  </a:moveTo>
                  <a:cubicBezTo>
                    <a:pt x="292" y="7680"/>
                    <a:pt x="281" y="7641"/>
                    <a:pt x="247" y="7590"/>
                  </a:cubicBezTo>
                  <a:cubicBezTo>
                    <a:pt x="229" y="7378"/>
                    <a:pt x="251" y="7467"/>
                    <a:pt x="202" y="7320"/>
                  </a:cubicBezTo>
                  <a:cubicBezTo>
                    <a:pt x="197" y="7305"/>
                    <a:pt x="192" y="7290"/>
                    <a:pt x="187" y="7275"/>
                  </a:cubicBezTo>
                  <a:cubicBezTo>
                    <a:pt x="182" y="7260"/>
                    <a:pt x="172" y="7230"/>
                    <a:pt x="172" y="7230"/>
                  </a:cubicBezTo>
                  <a:cubicBezTo>
                    <a:pt x="165" y="7045"/>
                    <a:pt x="147" y="6860"/>
                    <a:pt x="142" y="6675"/>
                  </a:cubicBezTo>
                  <a:cubicBezTo>
                    <a:pt x="127" y="6165"/>
                    <a:pt x="141" y="5933"/>
                    <a:pt x="82" y="5520"/>
                  </a:cubicBezTo>
                  <a:cubicBezTo>
                    <a:pt x="88" y="5120"/>
                    <a:pt x="0" y="4700"/>
                    <a:pt x="127" y="4320"/>
                  </a:cubicBezTo>
                  <a:cubicBezTo>
                    <a:pt x="127" y="4315"/>
                    <a:pt x="150" y="3849"/>
                    <a:pt x="157" y="3810"/>
                  </a:cubicBezTo>
                  <a:cubicBezTo>
                    <a:pt x="167" y="3748"/>
                    <a:pt x="276" y="3706"/>
                    <a:pt x="322" y="3660"/>
                  </a:cubicBezTo>
                  <a:cubicBezTo>
                    <a:pt x="327" y="3645"/>
                    <a:pt x="336" y="3631"/>
                    <a:pt x="337" y="3615"/>
                  </a:cubicBezTo>
                  <a:cubicBezTo>
                    <a:pt x="373" y="2963"/>
                    <a:pt x="166" y="2931"/>
                    <a:pt x="517" y="2730"/>
                  </a:cubicBezTo>
                  <a:cubicBezTo>
                    <a:pt x="566" y="2702"/>
                    <a:pt x="566" y="2696"/>
                    <a:pt x="607" y="2655"/>
                  </a:cubicBezTo>
                  <a:cubicBezTo>
                    <a:pt x="682" y="2429"/>
                    <a:pt x="603" y="2695"/>
                    <a:pt x="652" y="2220"/>
                  </a:cubicBezTo>
                  <a:cubicBezTo>
                    <a:pt x="656" y="2179"/>
                    <a:pt x="719" y="2003"/>
                    <a:pt x="742" y="1965"/>
                  </a:cubicBezTo>
                  <a:cubicBezTo>
                    <a:pt x="788" y="1889"/>
                    <a:pt x="849" y="1825"/>
                    <a:pt x="877" y="1740"/>
                  </a:cubicBezTo>
                  <a:cubicBezTo>
                    <a:pt x="888" y="1661"/>
                    <a:pt x="900" y="1558"/>
                    <a:pt x="937" y="1485"/>
                  </a:cubicBezTo>
                  <a:cubicBezTo>
                    <a:pt x="970" y="1419"/>
                    <a:pt x="1022" y="1362"/>
                    <a:pt x="1042" y="1290"/>
                  </a:cubicBezTo>
                  <a:cubicBezTo>
                    <a:pt x="1063" y="1218"/>
                    <a:pt x="1060" y="1122"/>
                    <a:pt x="1117" y="1065"/>
                  </a:cubicBezTo>
                  <a:cubicBezTo>
                    <a:pt x="1130" y="1052"/>
                    <a:pt x="1148" y="1047"/>
                    <a:pt x="1162" y="1035"/>
                  </a:cubicBezTo>
                  <a:cubicBezTo>
                    <a:pt x="1178" y="1021"/>
                    <a:pt x="1190" y="1003"/>
                    <a:pt x="1207" y="990"/>
                  </a:cubicBezTo>
                  <a:cubicBezTo>
                    <a:pt x="1269" y="942"/>
                    <a:pt x="1337" y="913"/>
                    <a:pt x="1402" y="870"/>
                  </a:cubicBezTo>
                  <a:cubicBezTo>
                    <a:pt x="1429" y="789"/>
                    <a:pt x="1396" y="853"/>
                    <a:pt x="1477" y="795"/>
                  </a:cubicBezTo>
                  <a:cubicBezTo>
                    <a:pt x="1514" y="769"/>
                    <a:pt x="1528" y="741"/>
                    <a:pt x="1552" y="705"/>
                  </a:cubicBezTo>
                  <a:cubicBezTo>
                    <a:pt x="1567" y="645"/>
                    <a:pt x="1578" y="606"/>
                    <a:pt x="1612" y="555"/>
                  </a:cubicBezTo>
                  <a:cubicBezTo>
                    <a:pt x="1617" y="520"/>
                    <a:pt x="1617" y="484"/>
                    <a:pt x="1627" y="450"/>
                  </a:cubicBezTo>
                  <a:cubicBezTo>
                    <a:pt x="1639" y="409"/>
                    <a:pt x="1686" y="381"/>
                    <a:pt x="1717" y="360"/>
                  </a:cubicBezTo>
                  <a:cubicBezTo>
                    <a:pt x="1823" y="286"/>
                    <a:pt x="1835" y="272"/>
                    <a:pt x="1957" y="255"/>
                  </a:cubicBezTo>
                  <a:cubicBezTo>
                    <a:pt x="2002" y="225"/>
                    <a:pt x="2047" y="195"/>
                    <a:pt x="2092" y="165"/>
                  </a:cubicBezTo>
                  <a:cubicBezTo>
                    <a:pt x="2107" y="155"/>
                    <a:pt x="2137" y="135"/>
                    <a:pt x="2137" y="135"/>
                  </a:cubicBezTo>
                  <a:cubicBezTo>
                    <a:pt x="2204" y="34"/>
                    <a:pt x="2125" y="133"/>
                    <a:pt x="2212" y="75"/>
                  </a:cubicBezTo>
                  <a:cubicBezTo>
                    <a:pt x="2230" y="63"/>
                    <a:pt x="2238" y="40"/>
                    <a:pt x="2257" y="30"/>
                  </a:cubicBezTo>
                  <a:cubicBezTo>
                    <a:pt x="2285" y="15"/>
                    <a:pt x="2347" y="0"/>
                    <a:pt x="2347" y="0"/>
                  </a:cubicBezTo>
                  <a:cubicBezTo>
                    <a:pt x="2567" y="5"/>
                    <a:pt x="2787" y="6"/>
                    <a:pt x="3007" y="15"/>
                  </a:cubicBezTo>
                  <a:cubicBezTo>
                    <a:pt x="3037" y="16"/>
                    <a:pt x="3069" y="18"/>
                    <a:pt x="3097" y="30"/>
                  </a:cubicBezTo>
                  <a:cubicBezTo>
                    <a:pt x="3130" y="44"/>
                    <a:pt x="3187" y="90"/>
                    <a:pt x="3187" y="90"/>
                  </a:cubicBezTo>
                  <a:cubicBezTo>
                    <a:pt x="3213" y="168"/>
                    <a:pt x="3228" y="163"/>
                    <a:pt x="3292" y="120"/>
                  </a:cubicBezTo>
                  <a:cubicBezTo>
                    <a:pt x="3421" y="163"/>
                    <a:pt x="3216" y="97"/>
                    <a:pt x="3427" y="150"/>
                  </a:cubicBezTo>
                  <a:cubicBezTo>
                    <a:pt x="3458" y="158"/>
                    <a:pt x="3517" y="180"/>
                    <a:pt x="3517" y="180"/>
                  </a:cubicBezTo>
                  <a:cubicBezTo>
                    <a:pt x="3552" y="233"/>
                    <a:pt x="3576" y="265"/>
                    <a:pt x="3637" y="285"/>
                  </a:cubicBezTo>
                  <a:cubicBezTo>
                    <a:pt x="3652" y="300"/>
                    <a:pt x="3669" y="313"/>
                    <a:pt x="3682" y="330"/>
                  </a:cubicBezTo>
                  <a:cubicBezTo>
                    <a:pt x="3704" y="358"/>
                    <a:pt x="3712" y="400"/>
                    <a:pt x="3742" y="420"/>
                  </a:cubicBezTo>
                  <a:cubicBezTo>
                    <a:pt x="3850" y="492"/>
                    <a:pt x="3807" y="455"/>
                    <a:pt x="3877" y="525"/>
                  </a:cubicBezTo>
                  <a:cubicBezTo>
                    <a:pt x="3914" y="635"/>
                    <a:pt x="3926" y="758"/>
                    <a:pt x="4027" y="825"/>
                  </a:cubicBezTo>
                  <a:cubicBezTo>
                    <a:pt x="4113" y="954"/>
                    <a:pt x="3998" y="802"/>
                    <a:pt x="4102" y="885"/>
                  </a:cubicBezTo>
                  <a:cubicBezTo>
                    <a:pt x="4116" y="896"/>
                    <a:pt x="4119" y="917"/>
                    <a:pt x="4132" y="930"/>
                  </a:cubicBezTo>
                  <a:cubicBezTo>
                    <a:pt x="4145" y="943"/>
                    <a:pt x="4162" y="950"/>
                    <a:pt x="4177" y="960"/>
                  </a:cubicBezTo>
                  <a:cubicBezTo>
                    <a:pt x="4203" y="1037"/>
                    <a:pt x="4262" y="1082"/>
                    <a:pt x="4327" y="1125"/>
                  </a:cubicBezTo>
                  <a:cubicBezTo>
                    <a:pt x="4347" y="1155"/>
                    <a:pt x="4376" y="1181"/>
                    <a:pt x="4387" y="1215"/>
                  </a:cubicBezTo>
                  <a:cubicBezTo>
                    <a:pt x="4408" y="1279"/>
                    <a:pt x="4416" y="1345"/>
                    <a:pt x="4432" y="1410"/>
                  </a:cubicBezTo>
                  <a:cubicBezTo>
                    <a:pt x="4440" y="1501"/>
                    <a:pt x="4428" y="1618"/>
                    <a:pt x="4492" y="1695"/>
                  </a:cubicBezTo>
                  <a:cubicBezTo>
                    <a:pt x="4506" y="1711"/>
                    <a:pt x="4523" y="1724"/>
                    <a:pt x="4537" y="1740"/>
                  </a:cubicBezTo>
                  <a:cubicBezTo>
                    <a:pt x="4599" y="1815"/>
                    <a:pt x="4529" y="1760"/>
                    <a:pt x="4612" y="1815"/>
                  </a:cubicBezTo>
                  <a:cubicBezTo>
                    <a:pt x="4670" y="1903"/>
                    <a:pt x="4654" y="1937"/>
                    <a:pt x="4672" y="2055"/>
                  </a:cubicBezTo>
                  <a:cubicBezTo>
                    <a:pt x="4674" y="2071"/>
                    <a:pt x="4703" y="2097"/>
                    <a:pt x="4687" y="2100"/>
                  </a:cubicBezTo>
                  <a:cubicBezTo>
                    <a:pt x="4656" y="2106"/>
                    <a:pt x="4597" y="2070"/>
                    <a:pt x="4597" y="2070"/>
                  </a:cubicBezTo>
                  <a:cubicBezTo>
                    <a:pt x="4632" y="2122"/>
                    <a:pt x="4649" y="2169"/>
                    <a:pt x="4687" y="2220"/>
                  </a:cubicBezTo>
                  <a:cubicBezTo>
                    <a:pt x="4713" y="2298"/>
                    <a:pt x="4683" y="2238"/>
                    <a:pt x="4747" y="2295"/>
                  </a:cubicBezTo>
                  <a:cubicBezTo>
                    <a:pt x="4779" y="2323"/>
                    <a:pt x="4837" y="2385"/>
                    <a:pt x="4837" y="2385"/>
                  </a:cubicBezTo>
                  <a:cubicBezTo>
                    <a:pt x="4842" y="2405"/>
                    <a:pt x="4842" y="2427"/>
                    <a:pt x="4852" y="2445"/>
                  </a:cubicBezTo>
                  <a:cubicBezTo>
                    <a:pt x="4888" y="2508"/>
                    <a:pt x="4932" y="2478"/>
                    <a:pt x="4852" y="2505"/>
                  </a:cubicBezTo>
                  <a:cubicBezTo>
                    <a:pt x="4896" y="2726"/>
                    <a:pt x="4830" y="2622"/>
                    <a:pt x="4927" y="2670"/>
                  </a:cubicBezTo>
                  <a:cubicBezTo>
                    <a:pt x="4943" y="2678"/>
                    <a:pt x="4957" y="2690"/>
                    <a:pt x="4972" y="2700"/>
                  </a:cubicBezTo>
                  <a:cubicBezTo>
                    <a:pt x="5008" y="2807"/>
                    <a:pt x="4986" y="2693"/>
                    <a:pt x="4942" y="2760"/>
                  </a:cubicBezTo>
                  <a:cubicBezTo>
                    <a:pt x="4928" y="2781"/>
                    <a:pt x="4932" y="2810"/>
                    <a:pt x="4927" y="2835"/>
                  </a:cubicBezTo>
                  <a:cubicBezTo>
                    <a:pt x="4940" y="2875"/>
                    <a:pt x="4964" y="2940"/>
                    <a:pt x="4972" y="2985"/>
                  </a:cubicBezTo>
                  <a:cubicBezTo>
                    <a:pt x="4984" y="3056"/>
                    <a:pt x="4983" y="3142"/>
                    <a:pt x="5017" y="3210"/>
                  </a:cubicBezTo>
                  <a:cubicBezTo>
                    <a:pt x="5025" y="3226"/>
                    <a:pt x="5040" y="3239"/>
                    <a:pt x="5047" y="3255"/>
                  </a:cubicBezTo>
                  <a:cubicBezTo>
                    <a:pt x="5098" y="3370"/>
                    <a:pt x="5076" y="3389"/>
                    <a:pt x="5167" y="3480"/>
                  </a:cubicBezTo>
                  <a:cubicBezTo>
                    <a:pt x="5178" y="3671"/>
                    <a:pt x="5161" y="3685"/>
                    <a:pt x="5197" y="3810"/>
                  </a:cubicBezTo>
                  <a:cubicBezTo>
                    <a:pt x="5207" y="3845"/>
                    <a:pt x="5217" y="3880"/>
                    <a:pt x="5227" y="3915"/>
                  </a:cubicBezTo>
                  <a:cubicBezTo>
                    <a:pt x="5236" y="3945"/>
                    <a:pt x="5257" y="4005"/>
                    <a:pt x="5257" y="4005"/>
                  </a:cubicBezTo>
                  <a:cubicBezTo>
                    <a:pt x="5252" y="4130"/>
                    <a:pt x="5242" y="4255"/>
                    <a:pt x="5242" y="4380"/>
                  </a:cubicBezTo>
                  <a:cubicBezTo>
                    <a:pt x="5242" y="4432"/>
                    <a:pt x="5287" y="4530"/>
                    <a:pt x="5287" y="4530"/>
                  </a:cubicBezTo>
                  <a:cubicBezTo>
                    <a:pt x="5292" y="4805"/>
                    <a:pt x="5302" y="5080"/>
                    <a:pt x="5302" y="5355"/>
                  </a:cubicBezTo>
                  <a:cubicBezTo>
                    <a:pt x="5302" y="5475"/>
                    <a:pt x="5262" y="5325"/>
                    <a:pt x="5302" y="5445"/>
                  </a:cubicBezTo>
                  <a:cubicBezTo>
                    <a:pt x="5311" y="5509"/>
                    <a:pt x="5358" y="5638"/>
                    <a:pt x="5317" y="5700"/>
                  </a:cubicBezTo>
                  <a:cubicBezTo>
                    <a:pt x="5307" y="5715"/>
                    <a:pt x="5287" y="5720"/>
                    <a:pt x="5272" y="5730"/>
                  </a:cubicBezTo>
                  <a:cubicBezTo>
                    <a:pt x="5233" y="5848"/>
                    <a:pt x="5345" y="5956"/>
                    <a:pt x="5212" y="6045"/>
                  </a:cubicBezTo>
                  <a:cubicBezTo>
                    <a:pt x="5232" y="6075"/>
                    <a:pt x="5261" y="6101"/>
                    <a:pt x="5272" y="6135"/>
                  </a:cubicBezTo>
                  <a:cubicBezTo>
                    <a:pt x="5277" y="6150"/>
                    <a:pt x="5298" y="6169"/>
                    <a:pt x="5287" y="6180"/>
                  </a:cubicBezTo>
                  <a:cubicBezTo>
                    <a:pt x="5276" y="6191"/>
                    <a:pt x="5257" y="6170"/>
                    <a:pt x="5242" y="6165"/>
                  </a:cubicBezTo>
                  <a:cubicBezTo>
                    <a:pt x="5255" y="6218"/>
                    <a:pt x="5312" y="6300"/>
                    <a:pt x="5212" y="6300"/>
                  </a:cubicBezTo>
                  <a:cubicBezTo>
                    <a:pt x="5254" y="6303"/>
                    <a:pt x="5308" y="6339"/>
                    <a:pt x="5338" y="6309"/>
                  </a:cubicBezTo>
                  <a:cubicBezTo>
                    <a:pt x="5361" y="6286"/>
                    <a:pt x="5306" y="6198"/>
                    <a:pt x="5287" y="6225"/>
                  </a:cubicBezTo>
                  <a:cubicBezTo>
                    <a:pt x="5264" y="6257"/>
                    <a:pt x="5301" y="6358"/>
                    <a:pt x="5317" y="6405"/>
                  </a:cubicBezTo>
                  <a:cubicBezTo>
                    <a:pt x="5348" y="6717"/>
                    <a:pt x="5338" y="6546"/>
                    <a:pt x="5317" y="7080"/>
                  </a:cubicBezTo>
                  <a:cubicBezTo>
                    <a:pt x="5311" y="7248"/>
                    <a:pt x="5320" y="7278"/>
                    <a:pt x="5287" y="7395"/>
                  </a:cubicBezTo>
                  <a:cubicBezTo>
                    <a:pt x="5264" y="7476"/>
                    <a:pt x="5201" y="7543"/>
                    <a:pt x="5167" y="7620"/>
                  </a:cubicBezTo>
                  <a:cubicBezTo>
                    <a:pt x="5096" y="7781"/>
                    <a:pt x="5175" y="7653"/>
                    <a:pt x="5107" y="7755"/>
                  </a:cubicBezTo>
                  <a:cubicBezTo>
                    <a:pt x="5033" y="8126"/>
                    <a:pt x="5073" y="7890"/>
                    <a:pt x="4312" y="7875"/>
                  </a:cubicBezTo>
                  <a:cubicBezTo>
                    <a:pt x="3227" y="7754"/>
                    <a:pt x="2123" y="7984"/>
                    <a:pt x="1042" y="7830"/>
                  </a:cubicBezTo>
                  <a:cubicBezTo>
                    <a:pt x="933" y="7794"/>
                    <a:pt x="823" y="7753"/>
                    <a:pt x="712" y="7725"/>
                  </a:cubicBezTo>
                  <a:cubicBezTo>
                    <a:pt x="677" y="7716"/>
                    <a:pt x="643" y="7692"/>
                    <a:pt x="607" y="7695"/>
                  </a:cubicBezTo>
                  <a:cubicBezTo>
                    <a:pt x="506" y="7704"/>
                    <a:pt x="407" y="7725"/>
                    <a:pt x="307" y="7740"/>
                  </a:cubicBezTo>
                  <a:close/>
                </a:path>
              </a:pathLst>
            </a:custGeom>
            <a:gradFill rotWithShape="1">
              <a:gsLst>
                <a:gs pos="0">
                  <a:srgbClr val="EBE0C3"/>
                </a:gs>
                <a:gs pos="100000">
                  <a:srgbClr val="003366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497" name="Group 15"/>
            <p:cNvGrpSpPr/>
            <p:nvPr/>
          </p:nvGrpSpPr>
          <p:grpSpPr bwMode="auto">
            <a:xfrm>
              <a:off x="2601" y="7434"/>
              <a:ext cx="5580" cy="11880"/>
              <a:chOff x="1701" y="8154"/>
              <a:chExt cx="4860" cy="10800"/>
            </a:xfrm>
          </p:grpSpPr>
          <p:sp>
            <p:nvSpPr>
              <p:cNvPr id="81936" name="AutoShape 16" descr="Metal"/>
              <p:cNvSpPr>
                <a:spLocks noChangeArrowheads="1"/>
              </p:cNvSpPr>
              <p:nvPr/>
            </p:nvSpPr>
            <p:spPr bwMode="auto">
              <a:xfrm>
                <a:off x="1701" y="8154"/>
                <a:ext cx="4860" cy="10800"/>
              </a:xfrm>
              <a:custGeom>
                <a:avLst/>
                <a:rect l="l" t="t" r="r" b="b"/>
                <a:pathLst>
                  <a:path w="21600" h="21600">
                    <a:moveTo>
                      <a:pt x="2133" y="14669"/>
                    </a:moveTo>
                    <a:cubicBezTo>
                      <a:pt x="1590" y="13452"/>
                      <a:pt x="1309" y="12133"/>
                      <a:pt x="1309" y="10800"/>
                    </a:cubicBezTo>
                    <a:cubicBezTo>
                      <a:pt x="1309" y="5558"/>
                      <a:pt x="5558" y="1309"/>
                      <a:pt x="10800" y="1309"/>
                    </a:cubicBezTo>
                    <a:cubicBezTo>
                      <a:pt x="16041" y="1309"/>
                      <a:pt x="20291" y="5558"/>
                      <a:pt x="20291" y="10800"/>
                    </a:cubicBezTo>
                    <a:cubicBezTo>
                      <a:pt x="20291" y="12133"/>
                      <a:pt x="20009" y="13452"/>
                      <a:pt x="19466" y="14669"/>
                    </a:cubicBezTo>
                    <a:lnTo>
                      <a:pt x="20661" y="15203"/>
                    </a:lnTo>
                    <a:cubicBezTo>
                      <a:pt x="21280" y="13817"/>
                      <a:pt x="21600" y="123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317"/>
                      <a:pt x="319" y="13817"/>
                      <a:pt x="938" y="15203"/>
                    </a:cubicBezTo>
                    <a:lnTo>
                      <a:pt x="2133" y="14669"/>
                    </a:lnTo>
                    <a:close/>
                  </a:path>
                </a:pathLst>
              </a:custGeom>
              <a:blipFill>
                <a:blip r:embed="rId1"/>
                <a:srcRect l="0" t="0" r="0" b="0"/>
                <a:tile tx="0" ty="0" sx="100000" sy="100000" flip="none" algn="tl"/>
              </a:blipFill>
              <a:ln w="9525">
                <a:solidFill>
                  <a:srgbClr val="808080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5" name="AutoShape 17" descr="Metal"/>
              <p:cNvSpPr>
                <a:spLocks noChangeArrowheads="1"/>
              </p:cNvSpPr>
              <p:nvPr/>
            </p:nvSpPr>
            <p:spPr bwMode="auto">
              <a:xfrm rot="10800000">
                <a:off x="1881" y="15354"/>
                <a:ext cx="4500" cy="360"/>
              </a:xfrm>
              <a:custGeom>
                <a:av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1252" y="21600"/>
                    </a:lnTo>
                    <a:lnTo>
                      <a:pt x="2034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"/>
                <a:srcRect l="0" t="0" r="0" b="0"/>
                <a:tile tx="0" ty="0" sx="100000" sy="100000" flip="none" algn="tl"/>
              </a:blipFill>
              <a:ln w="9525">
                <a:solidFill>
                  <a:srgbClr val="333333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498" name="Group 18"/>
            <p:cNvGrpSpPr/>
            <p:nvPr/>
          </p:nvGrpSpPr>
          <p:grpSpPr bwMode="auto">
            <a:xfrm>
              <a:off x="4941" y="9594"/>
              <a:ext cx="1080" cy="5873"/>
              <a:chOff x="7281" y="9774"/>
              <a:chExt cx="1080" cy="5873"/>
            </a:xfrm>
          </p:grpSpPr>
          <p:sp>
            <p:nvSpPr>
              <p:cNvPr id="63499" name="Freeform 19"/>
              <p:cNvSpPr/>
              <p:nvPr/>
            </p:nvSpPr>
            <p:spPr bwMode="auto">
              <a:xfrm>
                <a:off x="7281" y="9774"/>
                <a:ext cx="900" cy="1980"/>
              </a:xfrm>
              <a:custGeom>
                <a:avLst/>
                <a:rect l="l" t="t" r="r" b="b"/>
                <a:pathLst>
                  <a:path w="3210" h="4316">
                    <a:moveTo>
                      <a:pt x="149" y="3687"/>
                    </a:moveTo>
                    <a:cubicBezTo>
                      <a:pt x="0" y="3361"/>
                      <a:pt x="18" y="2813"/>
                      <a:pt x="188" y="2426"/>
                    </a:cubicBezTo>
                    <a:cubicBezTo>
                      <a:pt x="358" y="2039"/>
                      <a:pt x="939" y="1740"/>
                      <a:pt x="1169" y="1367"/>
                    </a:cubicBezTo>
                    <a:cubicBezTo>
                      <a:pt x="1399" y="994"/>
                      <a:pt x="1452" y="317"/>
                      <a:pt x="1569" y="187"/>
                    </a:cubicBezTo>
                    <a:cubicBezTo>
                      <a:pt x="1692" y="0"/>
                      <a:pt x="1749" y="390"/>
                      <a:pt x="1869" y="587"/>
                    </a:cubicBezTo>
                    <a:cubicBezTo>
                      <a:pt x="1977" y="794"/>
                      <a:pt x="2019" y="1123"/>
                      <a:pt x="2219" y="1426"/>
                    </a:cubicBezTo>
                    <a:cubicBezTo>
                      <a:pt x="2419" y="1729"/>
                      <a:pt x="2926" y="2033"/>
                      <a:pt x="3068" y="2406"/>
                    </a:cubicBezTo>
                    <a:cubicBezTo>
                      <a:pt x="3210" y="2779"/>
                      <a:pt x="3187" y="3367"/>
                      <a:pt x="3069" y="3667"/>
                    </a:cubicBezTo>
                    <a:cubicBezTo>
                      <a:pt x="2951" y="3947"/>
                      <a:pt x="2646" y="4113"/>
                      <a:pt x="2359" y="4206"/>
                    </a:cubicBezTo>
                    <a:cubicBezTo>
                      <a:pt x="2137" y="4312"/>
                      <a:pt x="1912" y="4296"/>
                      <a:pt x="1739" y="4306"/>
                    </a:cubicBezTo>
                    <a:cubicBezTo>
                      <a:pt x="1566" y="4316"/>
                      <a:pt x="1482" y="4296"/>
                      <a:pt x="1319" y="4266"/>
                    </a:cubicBezTo>
                    <a:cubicBezTo>
                      <a:pt x="1156" y="4236"/>
                      <a:pt x="954" y="4222"/>
                      <a:pt x="759" y="4126"/>
                    </a:cubicBezTo>
                    <a:cubicBezTo>
                      <a:pt x="564" y="4030"/>
                      <a:pt x="276" y="3778"/>
                      <a:pt x="149" y="36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0" name="AutoShape 20"/>
              <p:cNvSpPr>
                <a:spLocks noChangeArrowheads="1"/>
              </p:cNvSpPr>
              <p:nvPr/>
            </p:nvSpPr>
            <p:spPr bwMode="auto">
              <a:xfrm>
                <a:off x="7281" y="11934"/>
                <a:ext cx="1080" cy="3713"/>
              </a:xfrm>
              <a:prstGeom prst="can">
                <a:avLst>
                  <a:gd name="adj" fmla="val 5666"/>
                </a:avLst>
              </a:prstGeom>
              <a:gradFill rotWithShape="1">
                <a:gsLst>
                  <a:gs pos="0">
                    <a:srgbClr val="FBF1AB">
                      <a:alpha val="95000"/>
                    </a:srgbClr>
                  </a:gs>
                  <a:gs pos="100000">
                    <a:srgbClr val="CC99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1" name="Freeform 21"/>
              <p:cNvSpPr/>
              <p:nvPr/>
            </p:nvSpPr>
            <p:spPr bwMode="auto">
              <a:xfrm>
                <a:off x="7665" y="11430"/>
                <a:ext cx="123" cy="525"/>
              </a:xfrm>
              <a:custGeom>
                <a:avLst/>
                <a:rect l="l" t="t" r="r" b="b"/>
                <a:pathLst>
                  <a:path w="123" h="525">
                    <a:moveTo>
                      <a:pt x="120" y="525"/>
                    </a:moveTo>
                    <a:cubicBezTo>
                      <a:pt x="115" y="445"/>
                      <a:pt x="123" y="363"/>
                      <a:pt x="105" y="285"/>
                    </a:cubicBezTo>
                    <a:cubicBezTo>
                      <a:pt x="92" y="227"/>
                      <a:pt x="21" y="168"/>
                      <a:pt x="0" y="105"/>
                    </a:cubicBezTo>
                    <a:cubicBezTo>
                      <a:pt x="32" y="10"/>
                      <a:pt x="30" y="47"/>
                      <a:pt x="30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2" name="Freeform 22"/>
              <p:cNvSpPr/>
              <p:nvPr/>
            </p:nvSpPr>
            <p:spPr bwMode="auto">
              <a:xfrm>
                <a:off x="7641" y="12834"/>
                <a:ext cx="360" cy="720"/>
              </a:xfrm>
              <a:custGeom>
                <a:avLst/>
                <a:rect l="l" t="t" r="r" b="b"/>
                <a:pathLst>
                  <a:path w="3210" h="4316">
                    <a:moveTo>
                      <a:pt x="149" y="3687"/>
                    </a:moveTo>
                    <a:cubicBezTo>
                      <a:pt x="0" y="3361"/>
                      <a:pt x="18" y="2813"/>
                      <a:pt x="188" y="2426"/>
                    </a:cubicBezTo>
                    <a:cubicBezTo>
                      <a:pt x="358" y="2039"/>
                      <a:pt x="939" y="1740"/>
                      <a:pt x="1169" y="1367"/>
                    </a:cubicBezTo>
                    <a:cubicBezTo>
                      <a:pt x="1399" y="994"/>
                      <a:pt x="1452" y="317"/>
                      <a:pt x="1569" y="187"/>
                    </a:cubicBezTo>
                    <a:cubicBezTo>
                      <a:pt x="1692" y="0"/>
                      <a:pt x="1749" y="390"/>
                      <a:pt x="1869" y="587"/>
                    </a:cubicBezTo>
                    <a:cubicBezTo>
                      <a:pt x="1977" y="794"/>
                      <a:pt x="2019" y="1123"/>
                      <a:pt x="2219" y="1426"/>
                    </a:cubicBezTo>
                    <a:cubicBezTo>
                      <a:pt x="2419" y="1729"/>
                      <a:pt x="2926" y="2033"/>
                      <a:pt x="3068" y="2406"/>
                    </a:cubicBezTo>
                    <a:cubicBezTo>
                      <a:pt x="3210" y="2779"/>
                      <a:pt x="3187" y="3367"/>
                      <a:pt x="3069" y="3667"/>
                    </a:cubicBezTo>
                    <a:cubicBezTo>
                      <a:pt x="2951" y="3947"/>
                      <a:pt x="2646" y="4113"/>
                      <a:pt x="2359" y="4206"/>
                    </a:cubicBezTo>
                    <a:cubicBezTo>
                      <a:pt x="2137" y="4312"/>
                      <a:pt x="1912" y="4296"/>
                      <a:pt x="1739" y="4306"/>
                    </a:cubicBezTo>
                    <a:cubicBezTo>
                      <a:pt x="1566" y="4316"/>
                      <a:pt x="1482" y="4296"/>
                      <a:pt x="1319" y="4266"/>
                    </a:cubicBezTo>
                    <a:cubicBezTo>
                      <a:pt x="1156" y="4236"/>
                      <a:pt x="954" y="4222"/>
                      <a:pt x="759" y="4126"/>
                    </a:cubicBezTo>
                    <a:cubicBezTo>
                      <a:pt x="564" y="4030"/>
                      <a:pt x="276" y="3778"/>
                      <a:pt x="149" y="36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9900"/>
                  </a:gs>
                  <a:gs pos="100000">
                    <a:srgbClr val="FBF1AB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3" name="Freeform 23"/>
              <p:cNvSpPr/>
              <p:nvPr/>
            </p:nvSpPr>
            <p:spPr bwMode="auto">
              <a:xfrm>
                <a:off x="8001" y="11934"/>
                <a:ext cx="360" cy="720"/>
              </a:xfrm>
              <a:custGeom>
                <a:avLst/>
                <a:rect l="l" t="t" r="r" b="b"/>
                <a:pathLst>
                  <a:path w="3210" h="4316">
                    <a:moveTo>
                      <a:pt x="149" y="3687"/>
                    </a:moveTo>
                    <a:cubicBezTo>
                      <a:pt x="0" y="3361"/>
                      <a:pt x="18" y="2813"/>
                      <a:pt x="188" y="2426"/>
                    </a:cubicBezTo>
                    <a:cubicBezTo>
                      <a:pt x="358" y="2039"/>
                      <a:pt x="939" y="1740"/>
                      <a:pt x="1169" y="1367"/>
                    </a:cubicBezTo>
                    <a:cubicBezTo>
                      <a:pt x="1399" y="994"/>
                      <a:pt x="1452" y="317"/>
                      <a:pt x="1569" y="187"/>
                    </a:cubicBezTo>
                    <a:cubicBezTo>
                      <a:pt x="1692" y="0"/>
                      <a:pt x="1749" y="390"/>
                      <a:pt x="1869" y="587"/>
                    </a:cubicBezTo>
                    <a:cubicBezTo>
                      <a:pt x="1977" y="794"/>
                      <a:pt x="2019" y="1123"/>
                      <a:pt x="2219" y="1426"/>
                    </a:cubicBezTo>
                    <a:cubicBezTo>
                      <a:pt x="2419" y="1729"/>
                      <a:pt x="2926" y="2033"/>
                      <a:pt x="3068" y="2406"/>
                    </a:cubicBezTo>
                    <a:cubicBezTo>
                      <a:pt x="3210" y="2779"/>
                      <a:pt x="3187" y="3367"/>
                      <a:pt x="3069" y="3667"/>
                    </a:cubicBezTo>
                    <a:cubicBezTo>
                      <a:pt x="2951" y="3947"/>
                      <a:pt x="2646" y="4113"/>
                      <a:pt x="2359" y="4206"/>
                    </a:cubicBezTo>
                    <a:cubicBezTo>
                      <a:pt x="2137" y="4312"/>
                      <a:pt x="1912" y="4296"/>
                      <a:pt x="1739" y="4306"/>
                    </a:cubicBezTo>
                    <a:cubicBezTo>
                      <a:pt x="1566" y="4316"/>
                      <a:pt x="1482" y="4296"/>
                      <a:pt x="1319" y="4266"/>
                    </a:cubicBezTo>
                    <a:cubicBezTo>
                      <a:pt x="1156" y="4236"/>
                      <a:pt x="954" y="4222"/>
                      <a:pt x="759" y="4126"/>
                    </a:cubicBezTo>
                    <a:cubicBezTo>
                      <a:pt x="564" y="4030"/>
                      <a:pt x="276" y="3778"/>
                      <a:pt x="149" y="36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9900"/>
                  </a:gs>
                  <a:gs pos="100000">
                    <a:srgbClr val="FBF1AB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46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5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47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48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6" grpId="0" animBg="1"/>
      <p:bldP spid="81947" grpId="0" animBg="1"/>
      <p:bldP spid="8194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9FEE720-BB9F-43BE-9383-27DB3B039C1F}" type="slidenum">
              <a:rPr lang="ru-RU"/>
              <a:t>61</a:t>
            </a:fld>
            <a:endParaRPr lang="ru-RU"/>
          </a:p>
        </p:txBody>
      </p:sp>
      <p:sp>
        <p:nvSpPr>
          <p:cNvPr id="130050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993300"/>
                </a:solidFill>
              </a:rPr>
              <a:t>Двухцветный узор. Текстура</a:t>
            </a:r>
            <a:br>
              <a:rPr lang="ru-RU" sz="4000" smtClean="0">
                <a:solidFill>
                  <a:srgbClr val="993300"/>
                </a:solidFill>
              </a:rPr>
            </a:br>
          </a:p>
        </p:txBody>
      </p:sp>
      <p:sp>
        <p:nvSpPr>
          <p:cNvPr id="130051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smtClean="0">
                <a:solidFill>
                  <a:srgbClr val="993300"/>
                </a:solidFill>
              </a:rPr>
              <a:t>Упражнение 36. Фигура человека</a:t>
            </a:r>
          </a:p>
        </p:txBody>
      </p:sp>
      <p:sp>
        <p:nvSpPr>
          <p:cNvPr id="130052" name="AutoShap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733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19" name="Picture 9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4770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4520" name="AutoShape 11" descr="Розовая тисненая бумага">
            <a:hlinkClick r:id="rId5" action="ppaction://hlinkpres?slideindex=19647&amp;slidetitle=19648,0,,С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533400" cy="685800"/>
          </a:xfrm>
          <a:prstGeom prst="actionButtonDocument">
            <a:avLst/>
          </a:prstGeom>
          <a:blipFill>
            <a:blip r:embed="rId6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r>
              <a:rPr lang="ru-RU" sz="600">
                <a:solidFill>
                  <a:srgbClr val="000066"/>
                </a:solidFill>
              </a:rPr>
              <a:t>Инструкция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0DEA201-1B0F-4CD0-9751-573BD080BD69}" type="slidenum">
              <a:rPr lang="ru-RU"/>
              <a:t>62</a:t>
            </a:fld>
            <a:endParaRPr lang="ru-RU"/>
          </a:p>
        </p:txBody>
      </p:sp>
      <p:sp>
        <p:nvSpPr>
          <p:cNvPr id="131076" name="AutoShap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505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7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24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5541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2514600" y="609600"/>
            <a:ext cx="4724400" cy="4333875"/>
          </a:xfrm>
          <a:prstGeom prst="rect">
            <a:avLst/>
          </a:prstGeom>
          <a:noFill/>
        </p:spPr>
      </p:pic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2362200" y="5181600"/>
            <a:ext cx="5070475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993300"/>
                </a:solidFill>
              </a:rPr>
              <a:t>Рис</a:t>
            </a:r>
            <a:r>
              <a:rPr lang="ru-RU">
                <a:solidFill>
                  <a:srgbClr val="993300"/>
                </a:solidFill>
              </a:rPr>
              <a:t>.7.1 Фигура 1               </a:t>
            </a:r>
            <a:r>
              <a:rPr lang="ru-RU" b="1">
                <a:solidFill>
                  <a:srgbClr val="993300"/>
                </a:solidFill>
              </a:rPr>
              <a:t>Рис</a:t>
            </a:r>
            <a:r>
              <a:rPr lang="ru-RU">
                <a:solidFill>
                  <a:srgbClr val="993300"/>
                </a:solidFill>
              </a:rPr>
              <a:t>. 7.2. Фигура 2</a:t>
            </a:r>
          </a:p>
        </p:txBody>
      </p:sp>
      <p:sp>
        <p:nvSpPr>
          <p:cNvPr id="65543" name="AutoShape 9" descr="Розовая тисненая бумага">
            <a:hlinkClick r:id="rId4" action="ppaction://hlinkpres?slideindex=19647&amp;slidetitle=19648,0,,С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533400" cy="685800"/>
          </a:xfrm>
          <a:prstGeom prst="actionButtonDocument">
            <a:avLst/>
          </a:prstGeom>
          <a:blipFill>
            <a:blip r:embed="rId5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r>
              <a:rPr lang="ru-RU" sz="600">
                <a:solidFill>
                  <a:srgbClr val="000066"/>
                </a:solidFill>
              </a:rPr>
              <a:t>Инструкция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0D8F6D-CFD7-48C3-B2E9-8C1E8AB60462}" type="slidenum">
              <a:rPr lang="ru-RU"/>
              <a:t>63</a:t>
            </a:fld>
            <a:endParaRPr lang="ru-RU"/>
          </a:p>
        </p:txBody>
      </p:sp>
      <p:sp>
        <p:nvSpPr>
          <p:cNvPr id="132098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993300"/>
                </a:solidFill>
              </a:rPr>
              <a:t>Объём</a:t>
            </a:r>
            <a:endParaRPr lang="ru-RU" smtClean="0">
              <a:solidFill>
                <a:srgbClr val="993300"/>
              </a:solidFill>
            </a:endParaRPr>
          </a:p>
        </p:txBody>
      </p:sp>
      <p:sp>
        <p:nvSpPr>
          <p:cNvPr id="132099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Упражнение 37. Лента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800000"/>
              </a:solidFill>
            </a:endParaRPr>
          </a:p>
          <a:p>
            <a:pPr eaLnBrk="1" hangingPunct="1">
              <a:buClr>
                <a:srgbClr val="993300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800000"/>
                </a:solidFill>
              </a:rPr>
              <a:t>Создайте криволинейный контур (а).</a:t>
            </a:r>
          </a:p>
          <a:p>
            <a:pPr eaLnBrk="1" hangingPunct="1">
              <a:buClr>
                <a:srgbClr val="993300"/>
              </a:buClr>
              <a:buFont typeface="Wingdings" pitchFamily="2" charset="2"/>
              <a:buChar char="Ø"/>
            </a:pPr>
            <a:r>
              <a:rPr lang="ru-RU" smtClean="0">
                <a:solidFill>
                  <a:srgbClr val="800000"/>
                </a:solidFill>
              </a:rPr>
              <a:t>Преобразуйте контур в ленту (б).</a:t>
            </a:r>
          </a:p>
        </p:txBody>
      </p:sp>
      <p:sp>
        <p:nvSpPr>
          <p:cNvPr id="132104" name="AutoShape 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505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6567" name="Picture 11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4770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6568" name="AutoShape 12" descr="Розовая тисненая бумага">
            <a:hlinkClick r:id="rId5" action="ppaction://hlinkpres?slideindex=19647&amp;slidetitle=19648,0,,С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533400" cy="685800"/>
          </a:xfrm>
          <a:prstGeom prst="actionButtonDocument">
            <a:avLst/>
          </a:prstGeom>
          <a:blipFill>
            <a:blip r:embed="rId6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r>
              <a:rPr lang="ru-RU" sz="600">
                <a:solidFill>
                  <a:srgbClr val="000066"/>
                </a:solidFill>
              </a:rPr>
              <a:t>Инструкция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nimBg="1"/>
      <p:bldP spid="13210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C890B7D-8ED4-40EC-BC5F-A87EE425226F}" type="slidenum">
              <a:rPr lang="ru-RU"/>
              <a:t>64</a:t>
            </a:fld>
            <a:endParaRPr lang="ru-RU"/>
          </a:p>
        </p:txBody>
      </p:sp>
      <p:sp>
        <p:nvSpPr>
          <p:cNvPr id="138242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Объём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2286000"/>
            <a:ext cx="4191000" cy="2095500"/>
          </a:xfrm>
          <a:prstGeom prst="rect">
            <a:avLst/>
          </a:prstGeom>
          <a:noFill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3733800" cy="2184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09800" y="5181600"/>
            <a:ext cx="6858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629400" y="5181600"/>
            <a:ext cx="6096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б</a:t>
            </a:r>
          </a:p>
        </p:txBody>
      </p:sp>
      <p:sp>
        <p:nvSpPr>
          <p:cNvPr id="138248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38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49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00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/>
      <p:bldP spid="13824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33CB0B-3738-4C44-BF50-C80C6A66F852}" type="slidenum">
              <a:rPr lang="ru-RU"/>
              <a:t>65</a:t>
            </a:fld>
            <a:endParaRPr lang="ru-RU"/>
          </a:p>
        </p:txBody>
      </p:sp>
      <p:sp>
        <p:nvSpPr>
          <p:cNvPr id="141315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800000"/>
                </a:solidFill>
              </a:rPr>
              <a:t>Тень</a:t>
            </a:r>
            <a:br>
              <a:rPr lang="ru-RU" sz="4000" b="1" smtClean="0">
                <a:solidFill>
                  <a:srgbClr val="800000"/>
                </a:solidFill>
              </a:rPr>
            </a:b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800000"/>
                </a:solidFill>
              </a:rPr>
              <a:t>Упражнение 38. Арка</a:t>
            </a:r>
          </a:p>
        </p:txBody>
      </p:sp>
      <p:pic>
        <p:nvPicPr>
          <p:cNvPr id="68612" name="Picture 5" descr="Содержание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4770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131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33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AutoShape 8" descr="Розовая тисненая бумага">
            <a:hlinkClick r:id="rId5" action="ppaction://hlinkpres?slideindex=19647&amp;slidetitle=19648,0,,С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533400" cy="685800"/>
          </a:xfrm>
          <a:prstGeom prst="actionButtonDocument">
            <a:avLst/>
          </a:prstGeom>
          <a:blipFill>
            <a:blip r:embed="rId6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endParaRPr lang="ru-RU" sz="600">
              <a:solidFill>
                <a:srgbClr val="000066"/>
              </a:solidFill>
            </a:endParaRPr>
          </a:p>
          <a:p>
            <a:pPr algn="ctr"/>
            <a:r>
              <a:rPr lang="ru-RU" sz="600">
                <a:solidFill>
                  <a:srgbClr val="000066"/>
                </a:solidFill>
              </a:rPr>
              <a:t>Инструкция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  <p:bldP spid="1413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A2AAE1-164C-4A7B-949F-1935DFDAE3DE}" type="slidenum">
              <a:rPr lang="ru-RU"/>
              <a:t>66</a:t>
            </a:fld>
            <a:endParaRPr lang="ru-RU"/>
          </a:p>
        </p:txBody>
      </p:sp>
      <p:pic>
        <p:nvPicPr>
          <p:cNvPr id="6963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914400"/>
            <a:ext cx="3505200" cy="2198688"/>
          </a:xfrm>
          <a:prstGeom prst="rect">
            <a:avLst/>
          </a:prstGeom>
          <a:noFill/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14400"/>
            <a:ext cx="2286000" cy="2190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1219200" y="3276600"/>
            <a:ext cx="762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7391400" y="3200400"/>
            <a:ext cx="9144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б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4800600" y="5715000"/>
            <a:ext cx="762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</a:rPr>
              <a:t>в</a:t>
            </a:r>
          </a:p>
        </p:txBody>
      </p:sp>
      <p:sp>
        <p:nvSpPr>
          <p:cNvPr id="133130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5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1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964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200400"/>
            <a:ext cx="3429000" cy="24209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animBg="1"/>
      <p:bldP spid="13313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EditPoints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93300"/>
                </a:solidFill>
              </a:rPr>
              <a:t>Работы учащихся</a:t>
            </a:r>
          </a:p>
        </p:txBody>
      </p:sp>
      <p:pic>
        <p:nvPicPr>
          <p:cNvPr id="70659" name="Picture 6" descr="Содержание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6294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704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5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8705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B44E73-E9FC-4ACE-BBAB-1F60A0DEDF8A}" type="slidenum">
              <a:rPr lang="ru-RU"/>
              <a:t>68</a:t>
            </a:fld>
            <a:endParaRPr lang="ru-RU"/>
          </a:p>
        </p:txBody>
      </p:sp>
      <p:grpSp>
        <p:nvGrpSpPr>
          <p:cNvPr id="71683" name="Group 4"/>
          <p:cNvGrpSpPr/>
          <p:nvPr/>
        </p:nvGrpSpPr>
        <p:grpSpPr bwMode="auto">
          <a:xfrm>
            <a:off x="-76200" y="0"/>
            <a:ext cx="9856788" cy="7315200"/>
            <a:chOff x="-63" y="-66"/>
            <a:chExt cx="18042" cy="12496"/>
          </a:xfrm>
        </p:grpSpPr>
        <p:sp>
          <p:nvSpPr>
            <p:cNvPr id="71724" name="Freeform 5" descr="Зигзаг"/>
            <p:cNvSpPr/>
            <p:nvPr/>
          </p:nvSpPr>
          <p:spPr bwMode="auto">
            <a:xfrm>
              <a:off x="202" y="6781"/>
              <a:ext cx="628" cy="1267"/>
            </a:xfrm>
            <a:custGeom>
              <a:avLst/>
              <a:rect l="l" t="t" r="r" b="b"/>
              <a:pathLst>
                <a:path w="628" h="1267">
                  <a:moveTo>
                    <a:pt x="175" y="87"/>
                  </a:moveTo>
                  <a:cubicBezTo>
                    <a:pt x="293" y="94"/>
                    <a:pt x="484" y="0"/>
                    <a:pt x="529" y="109"/>
                  </a:cubicBezTo>
                  <a:cubicBezTo>
                    <a:pt x="628" y="348"/>
                    <a:pt x="520" y="626"/>
                    <a:pt x="507" y="884"/>
                  </a:cubicBezTo>
                  <a:cubicBezTo>
                    <a:pt x="506" y="901"/>
                    <a:pt x="481" y="1031"/>
                    <a:pt x="463" y="1061"/>
                  </a:cubicBezTo>
                  <a:cubicBezTo>
                    <a:pt x="442" y="1097"/>
                    <a:pt x="383" y="1129"/>
                    <a:pt x="352" y="1150"/>
                  </a:cubicBezTo>
                  <a:cubicBezTo>
                    <a:pt x="346" y="1159"/>
                    <a:pt x="288" y="1258"/>
                    <a:pt x="263" y="1261"/>
                  </a:cubicBezTo>
                  <a:cubicBezTo>
                    <a:pt x="218" y="1267"/>
                    <a:pt x="174" y="1246"/>
                    <a:pt x="130" y="1239"/>
                  </a:cubicBezTo>
                  <a:cubicBezTo>
                    <a:pt x="108" y="1172"/>
                    <a:pt x="86" y="1106"/>
                    <a:pt x="64" y="1039"/>
                  </a:cubicBezTo>
                  <a:cubicBezTo>
                    <a:pt x="57" y="1017"/>
                    <a:pt x="49" y="995"/>
                    <a:pt x="42" y="973"/>
                  </a:cubicBezTo>
                  <a:cubicBezTo>
                    <a:pt x="35" y="951"/>
                    <a:pt x="20" y="906"/>
                    <a:pt x="20" y="906"/>
                  </a:cubicBezTo>
                  <a:cubicBezTo>
                    <a:pt x="27" y="670"/>
                    <a:pt x="0" y="430"/>
                    <a:pt x="42" y="197"/>
                  </a:cubicBezTo>
                  <a:cubicBezTo>
                    <a:pt x="49" y="160"/>
                    <a:pt x="118" y="190"/>
                    <a:pt x="152" y="175"/>
                  </a:cubicBezTo>
                  <a:cubicBezTo>
                    <a:pt x="171" y="167"/>
                    <a:pt x="192" y="151"/>
                    <a:pt x="197" y="131"/>
                  </a:cubicBezTo>
                  <a:cubicBezTo>
                    <a:pt x="201" y="115"/>
                    <a:pt x="182" y="102"/>
                    <a:pt x="175" y="87"/>
                  </a:cubicBezTo>
                  <a:close/>
                </a:path>
              </a:pathLst>
            </a:custGeom>
            <a:pattFill prst="zigZag">
              <a:fgClr>
                <a:srgbClr val="666699"/>
              </a:fgClr>
              <a:bgClr>
                <a:srgbClr val="000080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25" name="Group 6"/>
            <p:cNvGrpSpPr/>
            <p:nvPr/>
          </p:nvGrpSpPr>
          <p:grpSpPr bwMode="auto">
            <a:xfrm>
              <a:off x="-63" y="-66"/>
              <a:ext cx="18042" cy="12496"/>
              <a:chOff x="-63" y="-66"/>
              <a:chExt cx="18042" cy="12496"/>
            </a:xfrm>
          </p:grpSpPr>
          <p:grpSp>
            <p:nvGrpSpPr>
              <p:cNvPr id="71726" name="Group 7"/>
              <p:cNvGrpSpPr/>
              <p:nvPr/>
            </p:nvGrpSpPr>
            <p:grpSpPr bwMode="auto">
              <a:xfrm>
                <a:off x="-63" y="-66"/>
                <a:ext cx="18042" cy="12496"/>
                <a:chOff x="-150" y="206"/>
                <a:chExt cx="18042" cy="12496"/>
              </a:xfrm>
            </p:grpSpPr>
            <p:grpSp>
              <p:nvGrpSpPr>
                <p:cNvPr id="71728" name="Group 8"/>
                <p:cNvGrpSpPr/>
                <p:nvPr/>
              </p:nvGrpSpPr>
              <p:grpSpPr bwMode="auto">
                <a:xfrm>
                  <a:off x="-150" y="206"/>
                  <a:ext cx="18042" cy="12496"/>
                  <a:chOff x="-150" y="206"/>
                  <a:chExt cx="18042" cy="12496"/>
                </a:xfrm>
              </p:grpSpPr>
              <p:grpSp>
                <p:nvGrpSpPr>
                  <p:cNvPr id="71730" name="Group 9"/>
                  <p:cNvGrpSpPr/>
                  <p:nvPr/>
                </p:nvGrpSpPr>
                <p:grpSpPr bwMode="auto">
                  <a:xfrm>
                    <a:off x="-120" y="206"/>
                    <a:ext cx="18012" cy="12496"/>
                    <a:chOff x="-132" y="44"/>
                    <a:chExt cx="18012" cy="12496"/>
                  </a:xfrm>
                </p:grpSpPr>
                <p:grpSp>
                  <p:nvGrpSpPr>
                    <p:cNvPr id="71732" name="Group 10"/>
                    <p:cNvGrpSpPr/>
                    <p:nvPr/>
                  </p:nvGrpSpPr>
                  <p:grpSpPr bwMode="auto">
                    <a:xfrm>
                      <a:off x="-132" y="44"/>
                      <a:ext cx="18012" cy="12496"/>
                      <a:chOff x="-132" y="44"/>
                      <a:chExt cx="18012" cy="12496"/>
                    </a:xfrm>
                  </p:grpSpPr>
                  <p:sp>
                    <p:nvSpPr>
                      <p:cNvPr id="71735" name="Freeform 11" descr="Зигзаг"/>
                      <p:cNvSpPr/>
                      <p:nvPr/>
                    </p:nvSpPr>
                    <p:spPr bwMode="auto">
                      <a:xfrm>
                        <a:off x="-120" y="1742"/>
                        <a:ext cx="16948" cy="9204"/>
                      </a:xfrm>
                      <a:custGeom>
                        <a:avLst/>
                        <a:rect l="l" t="t" r="r" b="b"/>
                        <a:pathLst>
                          <a:path w="16948" h="9204">
                            <a:moveTo>
                              <a:pt x="3840" y="218"/>
                            </a:moveTo>
                            <a:cubicBezTo>
                              <a:pt x="4058" y="291"/>
                              <a:pt x="5110" y="207"/>
                              <a:pt x="5400" y="198"/>
                            </a:cubicBezTo>
                            <a:cubicBezTo>
                              <a:pt x="5827" y="164"/>
                              <a:pt x="6252" y="137"/>
                              <a:pt x="6680" y="118"/>
                            </a:cubicBezTo>
                            <a:cubicBezTo>
                              <a:pt x="7503" y="0"/>
                              <a:pt x="8329" y="69"/>
                              <a:pt x="9160" y="78"/>
                            </a:cubicBezTo>
                            <a:cubicBezTo>
                              <a:pt x="9347" y="99"/>
                              <a:pt x="9532" y="122"/>
                              <a:pt x="9720" y="138"/>
                            </a:cubicBezTo>
                            <a:cubicBezTo>
                              <a:pt x="9753" y="145"/>
                              <a:pt x="9786" y="157"/>
                              <a:pt x="9820" y="158"/>
                            </a:cubicBezTo>
                            <a:cubicBezTo>
                              <a:pt x="11399" y="197"/>
                              <a:pt x="12662" y="169"/>
                              <a:pt x="14320" y="158"/>
                            </a:cubicBezTo>
                            <a:cubicBezTo>
                              <a:pt x="15180" y="165"/>
                              <a:pt x="16040" y="151"/>
                              <a:pt x="16900" y="178"/>
                            </a:cubicBezTo>
                            <a:cubicBezTo>
                              <a:pt x="16921" y="179"/>
                              <a:pt x="16880" y="217"/>
                              <a:pt x="16880" y="238"/>
                            </a:cubicBezTo>
                            <a:cubicBezTo>
                              <a:pt x="16867" y="1091"/>
                              <a:pt x="16872" y="1945"/>
                              <a:pt x="16860" y="2798"/>
                            </a:cubicBezTo>
                            <a:cubicBezTo>
                              <a:pt x="16855" y="3169"/>
                              <a:pt x="16771" y="3529"/>
                              <a:pt x="16740" y="3898"/>
                            </a:cubicBezTo>
                            <a:cubicBezTo>
                              <a:pt x="16733" y="4125"/>
                              <a:pt x="16726" y="4351"/>
                              <a:pt x="16720" y="4578"/>
                            </a:cubicBezTo>
                            <a:cubicBezTo>
                              <a:pt x="16713" y="4865"/>
                              <a:pt x="16948" y="5294"/>
                              <a:pt x="16700" y="5438"/>
                            </a:cubicBezTo>
                            <a:cubicBezTo>
                              <a:pt x="16291" y="5677"/>
                              <a:pt x="15753" y="5425"/>
                              <a:pt x="15280" y="5418"/>
                            </a:cubicBezTo>
                            <a:cubicBezTo>
                              <a:pt x="15206" y="5400"/>
                              <a:pt x="15128" y="5392"/>
                              <a:pt x="15060" y="5358"/>
                            </a:cubicBezTo>
                            <a:cubicBezTo>
                              <a:pt x="14922" y="5289"/>
                              <a:pt x="15086" y="5340"/>
                              <a:pt x="14920" y="5298"/>
                            </a:cubicBezTo>
                            <a:cubicBezTo>
                              <a:pt x="14855" y="5255"/>
                              <a:pt x="14788" y="5232"/>
                              <a:pt x="14720" y="5198"/>
                            </a:cubicBezTo>
                            <a:cubicBezTo>
                              <a:pt x="14699" y="5187"/>
                              <a:pt x="14683" y="5164"/>
                              <a:pt x="14660" y="5158"/>
                            </a:cubicBezTo>
                            <a:cubicBezTo>
                              <a:pt x="14608" y="5144"/>
                              <a:pt x="14553" y="5145"/>
                              <a:pt x="14500" y="5138"/>
                            </a:cubicBezTo>
                            <a:cubicBezTo>
                              <a:pt x="14047" y="5145"/>
                              <a:pt x="13593" y="5146"/>
                              <a:pt x="13140" y="5158"/>
                            </a:cubicBezTo>
                            <a:cubicBezTo>
                              <a:pt x="12840" y="5166"/>
                              <a:pt x="12545" y="5232"/>
                              <a:pt x="12240" y="5238"/>
                            </a:cubicBezTo>
                            <a:cubicBezTo>
                              <a:pt x="11667" y="5249"/>
                              <a:pt x="11093" y="5251"/>
                              <a:pt x="10520" y="5258"/>
                            </a:cubicBezTo>
                            <a:cubicBezTo>
                              <a:pt x="10460" y="5298"/>
                              <a:pt x="10391" y="5327"/>
                              <a:pt x="10340" y="5378"/>
                            </a:cubicBezTo>
                            <a:cubicBezTo>
                              <a:pt x="10263" y="5455"/>
                              <a:pt x="10304" y="5422"/>
                              <a:pt x="10220" y="5478"/>
                            </a:cubicBezTo>
                            <a:cubicBezTo>
                              <a:pt x="9980" y="5839"/>
                              <a:pt x="8736" y="5678"/>
                              <a:pt x="8720" y="5678"/>
                            </a:cubicBezTo>
                            <a:cubicBezTo>
                              <a:pt x="8545" y="5707"/>
                              <a:pt x="8376" y="5740"/>
                              <a:pt x="8200" y="5758"/>
                            </a:cubicBezTo>
                            <a:cubicBezTo>
                              <a:pt x="7978" y="5869"/>
                              <a:pt x="7747" y="5863"/>
                              <a:pt x="7500" y="5878"/>
                            </a:cubicBezTo>
                            <a:cubicBezTo>
                              <a:pt x="7366" y="5905"/>
                              <a:pt x="7231" y="5918"/>
                              <a:pt x="7100" y="5958"/>
                            </a:cubicBezTo>
                            <a:cubicBezTo>
                              <a:pt x="6959" y="6001"/>
                              <a:pt x="6825" y="6049"/>
                              <a:pt x="6680" y="6078"/>
                            </a:cubicBezTo>
                            <a:cubicBezTo>
                              <a:pt x="6660" y="6091"/>
                              <a:pt x="6641" y="6106"/>
                              <a:pt x="6620" y="6118"/>
                            </a:cubicBezTo>
                            <a:cubicBezTo>
                              <a:pt x="6594" y="6133"/>
                              <a:pt x="6565" y="6142"/>
                              <a:pt x="6540" y="6158"/>
                            </a:cubicBezTo>
                            <a:cubicBezTo>
                              <a:pt x="6357" y="6272"/>
                              <a:pt x="6566" y="6158"/>
                              <a:pt x="6380" y="6298"/>
                            </a:cubicBezTo>
                            <a:cubicBezTo>
                              <a:pt x="6356" y="6316"/>
                              <a:pt x="6326" y="6323"/>
                              <a:pt x="6300" y="6338"/>
                            </a:cubicBezTo>
                            <a:cubicBezTo>
                              <a:pt x="6250" y="6366"/>
                              <a:pt x="6210" y="6410"/>
                              <a:pt x="6160" y="6438"/>
                            </a:cubicBezTo>
                            <a:cubicBezTo>
                              <a:pt x="6142" y="6448"/>
                              <a:pt x="6119" y="6450"/>
                              <a:pt x="6100" y="6458"/>
                            </a:cubicBezTo>
                            <a:cubicBezTo>
                              <a:pt x="6073" y="6470"/>
                              <a:pt x="6045" y="6482"/>
                              <a:pt x="6020" y="6498"/>
                            </a:cubicBezTo>
                            <a:cubicBezTo>
                              <a:pt x="5976" y="6526"/>
                              <a:pt x="5861" y="6628"/>
                              <a:pt x="5820" y="6638"/>
                            </a:cubicBezTo>
                            <a:cubicBezTo>
                              <a:pt x="5702" y="6668"/>
                              <a:pt x="5560" y="6703"/>
                              <a:pt x="5460" y="6778"/>
                            </a:cubicBezTo>
                            <a:cubicBezTo>
                              <a:pt x="5346" y="6863"/>
                              <a:pt x="5412" y="6827"/>
                              <a:pt x="5260" y="6878"/>
                            </a:cubicBezTo>
                            <a:cubicBezTo>
                              <a:pt x="5116" y="6926"/>
                              <a:pt x="5027" y="7041"/>
                              <a:pt x="4880" y="7078"/>
                            </a:cubicBezTo>
                            <a:cubicBezTo>
                              <a:pt x="4821" y="7113"/>
                              <a:pt x="4758" y="7142"/>
                              <a:pt x="4700" y="7178"/>
                            </a:cubicBezTo>
                            <a:cubicBezTo>
                              <a:pt x="4672" y="7196"/>
                              <a:pt x="4649" y="7221"/>
                              <a:pt x="4620" y="7238"/>
                            </a:cubicBezTo>
                            <a:cubicBezTo>
                              <a:pt x="4602" y="7248"/>
                              <a:pt x="4579" y="7249"/>
                              <a:pt x="4560" y="7258"/>
                            </a:cubicBezTo>
                            <a:cubicBezTo>
                              <a:pt x="4539" y="7269"/>
                              <a:pt x="4521" y="7287"/>
                              <a:pt x="4500" y="7298"/>
                            </a:cubicBezTo>
                            <a:cubicBezTo>
                              <a:pt x="4481" y="7307"/>
                              <a:pt x="4459" y="7309"/>
                              <a:pt x="4440" y="7318"/>
                            </a:cubicBezTo>
                            <a:cubicBezTo>
                              <a:pt x="4419" y="7329"/>
                              <a:pt x="4403" y="7350"/>
                              <a:pt x="4380" y="7358"/>
                            </a:cubicBezTo>
                            <a:cubicBezTo>
                              <a:pt x="4322" y="7377"/>
                              <a:pt x="4258" y="7379"/>
                              <a:pt x="4200" y="7398"/>
                            </a:cubicBezTo>
                            <a:cubicBezTo>
                              <a:pt x="4067" y="7531"/>
                              <a:pt x="3901" y="7608"/>
                              <a:pt x="3740" y="7698"/>
                            </a:cubicBezTo>
                            <a:cubicBezTo>
                              <a:pt x="3696" y="7723"/>
                              <a:pt x="3644" y="7733"/>
                              <a:pt x="3600" y="7758"/>
                            </a:cubicBezTo>
                            <a:cubicBezTo>
                              <a:pt x="3537" y="7793"/>
                              <a:pt x="3484" y="7846"/>
                              <a:pt x="3420" y="7878"/>
                            </a:cubicBezTo>
                            <a:cubicBezTo>
                              <a:pt x="3375" y="7901"/>
                              <a:pt x="3325" y="7915"/>
                              <a:pt x="3280" y="7938"/>
                            </a:cubicBezTo>
                            <a:cubicBezTo>
                              <a:pt x="3205" y="7975"/>
                              <a:pt x="3222" y="7993"/>
                              <a:pt x="3140" y="8038"/>
                            </a:cubicBezTo>
                            <a:cubicBezTo>
                              <a:pt x="3104" y="8058"/>
                              <a:pt x="3025" y="8083"/>
                              <a:pt x="2980" y="8098"/>
                            </a:cubicBezTo>
                            <a:cubicBezTo>
                              <a:pt x="2960" y="8118"/>
                              <a:pt x="2945" y="8144"/>
                              <a:pt x="2920" y="8158"/>
                            </a:cubicBezTo>
                            <a:cubicBezTo>
                              <a:pt x="2896" y="8172"/>
                              <a:pt x="2861" y="8161"/>
                              <a:pt x="2840" y="8178"/>
                            </a:cubicBezTo>
                            <a:cubicBezTo>
                              <a:pt x="2824" y="8191"/>
                              <a:pt x="2837" y="8226"/>
                              <a:pt x="2820" y="8238"/>
                            </a:cubicBezTo>
                            <a:cubicBezTo>
                              <a:pt x="2820" y="8238"/>
                              <a:pt x="2670" y="8288"/>
                              <a:pt x="2640" y="8298"/>
                            </a:cubicBezTo>
                            <a:cubicBezTo>
                              <a:pt x="2617" y="8306"/>
                              <a:pt x="2601" y="8327"/>
                              <a:pt x="2580" y="8338"/>
                            </a:cubicBezTo>
                            <a:cubicBezTo>
                              <a:pt x="2508" y="8374"/>
                              <a:pt x="2381" y="8391"/>
                              <a:pt x="2300" y="8418"/>
                            </a:cubicBezTo>
                            <a:cubicBezTo>
                              <a:pt x="2236" y="8439"/>
                              <a:pt x="2137" y="8525"/>
                              <a:pt x="2080" y="8558"/>
                            </a:cubicBezTo>
                            <a:cubicBezTo>
                              <a:pt x="2062" y="8568"/>
                              <a:pt x="2039" y="8569"/>
                              <a:pt x="2020" y="8578"/>
                            </a:cubicBezTo>
                            <a:cubicBezTo>
                              <a:pt x="1852" y="8662"/>
                              <a:pt x="1686" y="8761"/>
                              <a:pt x="1500" y="8798"/>
                            </a:cubicBezTo>
                            <a:cubicBezTo>
                              <a:pt x="0" y="8775"/>
                              <a:pt x="276" y="9204"/>
                              <a:pt x="200" y="8478"/>
                            </a:cubicBezTo>
                            <a:cubicBezTo>
                              <a:pt x="193" y="8410"/>
                              <a:pt x="171" y="8345"/>
                              <a:pt x="160" y="8278"/>
                            </a:cubicBezTo>
                            <a:cubicBezTo>
                              <a:pt x="167" y="7731"/>
                              <a:pt x="167" y="7185"/>
                              <a:pt x="180" y="6638"/>
                            </a:cubicBezTo>
                            <a:cubicBezTo>
                              <a:pt x="182" y="6539"/>
                              <a:pt x="290" y="6433"/>
                              <a:pt x="340" y="6358"/>
                            </a:cubicBezTo>
                            <a:cubicBezTo>
                              <a:pt x="459" y="6180"/>
                              <a:pt x="627" y="6029"/>
                              <a:pt x="680" y="5818"/>
                            </a:cubicBezTo>
                            <a:cubicBezTo>
                              <a:pt x="673" y="5785"/>
                              <a:pt x="672" y="5750"/>
                              <a:pt x="660" y="5718"/>
                            </a:cubicBezTo>
                            <a:cubicBezTo>
                              <a:pt x="635" y="5651"/>
                              <a:pt x="601" y="5655"/>
                              <a:pt x="560" y="5598"/>
                            </a:cubicBezTo>
                            <a:cubicBezTo>
                              <a:pt x="543" y="5574"/>
                              <a:pt x="537" y="5542"/>
                              <a:pt x="520" y="5518"/>
                            </a:cubicBezTo>
                            <a:cubicBezTo>
                              <a:pt x="504" y="5495"/>
                              <a:pt x="477" y="5480"/>
                              <a:pt x="460" y="5458"/>
                            </a:cubicBezTo>
                            <a:cubicBezTo>
                              <a:pt x="430" y="5420"/>
                              <a:pt x="407" y="5378"/>
                              <a:pt x="380" y="5338"/>
                            </a:cubicBezTo>
                            <a:cubicBezTo>
                              <a:pt x="357" y="5303"/>
                              <a:pt x="340" y="5218"/>
                              <a:pt x="340" y="5218"/>
                            </a:cubicBezTo>
                            <a:cubicBezTo>
                              <a:pt x="347" y="4905"/>
                              <a:pt x="357" y="4591"/>
                              <a:pt x="360" y="4278"/>
                            </a:cubicBezTo>
                            <a:cubicBezTo>
                              <a:pt x="371" y="3011"/>
                              <a:pt x="360" y="1745"/>
                              <a:pt x="380" y="478"/>
                            </a:cubicBezTo>
                            <a:cubicBezTo>
                              <a:pt x="381" y="417"/>
                              <a:pt x="442" y="411"/>
                              <a:pt x="480" y="398"/>
                            </a:cubicBezTo>
                            <a:cubicBezTo>
                              <a:pt x="1575" y="416"/>
                              <a:pt x="2666" y="412"/>
                              <a:pt x="3760" y="378"/>
                            </a:cubicBezTo>
                            <a:cubicBezTo>
                              <a:pt x="3788" y="372"/>
                              <a:pt x="3885" y="357"/>
                              <a:pt x="3920" y="338"/>
                            </a:cubicBezTo>
                            <a:cubicBezTo>
                              <a:pt x="4007" y="290"/>
                              <a:pt x="4026" y="243"/>
                              <a:pt x="4120" y="238"/>
                            </a:cubicBezTo>
                            <a:cubicBezTo>
                              <a:pt x="4227" y="233"/>
                              <a:pt x="4333" y="238"/>
                              <a:pt x="4440" y="238"/>
                            </a:cubicBezTo>
                          </a:path>
                        </a:pathLst>
                      </a:custGeom>
                      <a:pattFill prst="zigZag">
                        <a:fgClr>
                          <a:srgbClr val="666699"/>
                        </a:fgClr>
                        <a:bgClr>
                          <a:srgbClr val="000080"/>
                        </a:bgClr>
                      </a:patt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71736" name="Group 12"/>
                      <p:cNvGrpSpPr/>
                      <p:nvPr/>
                    </p:nvGrpSpPr>
                    <p:grpSpPr bwMode="auto">
                      <a:xfrm>
                        <a:off x="-132" y="44"/>
                        <a:ext cx="18012" cy="12496"/>
                        <a:chOff x="-132" y="44"/>
                        <a:chExt cx="18012" cy="12496"/>
                      </a:xfrm>
                    </p:grpSpPr>
                    <p:sp>
                      <p:nvSpPr>
                        <p:cNvPr id="71737" name="Freeform 13"/>
                        <p:cNvSpPr/>
                        <p:nvPr/>
                      </p:nvSpPr>
                      <p:spPr bwMode="auto">
                        <a:xfrm>
                          <a:off x="44" y="44"/>
                          <a:ext cx="17435" cy="3122"/>
                        </a:xfrm>
                        <a:custGeom>
                          <a:avLst/>
                          <a:rect l="l" t="t" r="r" b="b"/>
                          <a:pathLst>
                            <a:path w="17435" h="3122">
                              <a:moveTo>
                                <a:pt x="266" y="89"/>
                              </a:moveTo>
                              <a:cubicBezTo>
                                <a:pt x="1799" y="99"/>
                                <a:pt x="3394" y="59"/>
                                <a:pt x="4941" y="155"/>
                              </a:cubicBezTo>
                              <a:cubicBezTo>
                                <a:pt x="5606" y="146"/>
                                <a:pt x="6514" y="148"/>
                                <a:pt x="7245" y="111"/>
                              </a:cubicBezTo>
                              <a:cubicBezTo>
                                <a:pt x="7623" y="92"/>
                                <a:pt x="7996" y="25"/>
                                <a:pt x="8374" y="0"/>
                              </a:cubicBezTo>
                              <a:cubicBezTo>
                                <a:pt x="9460" y="16"/>
                                <a:pt x="10545" y="46"/>
                                <a:pt x="11631" y="67"/>
                              </a:cubicBezTo>
                              <a:cubicBezTo>
                                <a:pt x="11805" y="110"/>
                                <a:pt x="12005" y="131"/>
                                <a:pt x="12185" y="133"/>
                              </a:cubicBezTo>
                              <a:cubicBezTo>
                                <a:pt x="13691" y="147"/>
                                <a:pt x="15198" y="148"/>
                                <a:pt x="16704" y="155"/>
                              </a:cubicBezTo>
                              <a:cubicBezTo>
                                <a:pt x="16675" y="3122"/>
                                <a:pt x="17435" y="2387"/>
                                <a:pt x="14600" y="2459"/>
                              </a:cubicBezTo>
                              <a:cubicBezTo>
                                <a:pt x="14415" y="2464"/>
                                <a:pt x="14231" y="2474"/>
                                <a:pt x="14046" y="2482"/>
                              </a:cubicBezTo>
                              <a:cubicBezTo>
                                <a:pt x="13802" y="2530"/>
                                <a:pt x="13565" y="2552"/>
                                <a:pt x="13315" y="2570"/>
                              </a:cubicBezTo>
                              <a:cubicBezTo>
                                <a:pt x="12945" y="2661"/>
                                <a:pt x="12721" y="2625"/>
                                <a:pt x="12251" y="2637"/>
                              </a:cubicBezTo>
                              <a:cubicBezTo>
                                <a:pt x="11151" y="2622"/>
                                <a:pt x="10050" y="2617"/>
                                <a:pt x="8950" y="2592"/>
                              </a:cubicBezTo>
                              <a:cubicBezTo>
                                <a:pt x="8337" y="2578"/>
                                <a:pt x="7741" y="2475"/>
                                <a:pt x="7134" y="2415"/>
                              </a:cubicBezTo>
                              <a:cubicBezTo>
                                <a:pt x="6827" y="2385"/>
                                <a:pt x="6510" y="2346"/>
                                <a:pt x="6203" y="2326"/>
                              </a:cubicBezTo>
                              <a:cubicBezTo>
                                <a:pt x="5650" y="2290"/>
                                <a:pt x="4542" y="2238"/>
                                <a:pt x="4542" y="2238"/>
                              </a:cubicBezTo>
                              <a:cubicBezTo>
                                <a:pt x="3343" y="2068"/>
                                <a:pt x="4497" y="2216"/>
                                <a:pt x="1595" y="2216"/>
                              </a:cubicBezTo>
                              <a:cubicBezTo>
                                <a:pt x="1063" y="2216"/>
                                <a:pt x="532" y="2201"/>
                                <a:pt x="0" y="2194"/>
                              </a:cubicBezTo>
                              <a:cubicBezTo>
                                <a:pt x="16" y="1812"/>
                                <a:pt x="42" y="1442"/>
                                <a:pt x="89" y="1064"/>
                              </a:cubicBezTo>
                              <a:cubicBezTo>
                                <a:pt x="96" y="813"/>
                                <a:pt x="99" y="561"/>
                                <a:pt x="111" y="310"/>
                              </a:cubicBezTo>
                              <a:cubicBezTo>
                                <a:pt x="114" y="251"/>
                                <a:pt x="116" y="190"/>
                                <a:pt x="133" y="133"/>
                              </a:cubicBezTo>
                              <a:cubicBezTo>
                                <a:pt x="146" y="89"/>
                                <a:pt x="211" y="78"/>
                                <a:pt x="244" y="67"/>
                              </a:cubicBezTo>
                              <a:cubicBezTo>
                                <a:pt x="384" y="95"/>
                                <a:pt x="393" y="89"/>
                                <a:pt x="266" y="89"/>
                              </a:cubicBezTo>
                              <a:close/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DCEBF5"/>
                            </a:gs>
                            <a:gs pos="8000">
                              <a:srgbClr val="83A7C3"/>
                            </a:gs>
                            <a:gs pos="13000">
                              <a:srgbClr val="768FB9"/>
                            </a:gs>
                            <a:gs pos="21001">
                              <a:srgbClr val="83A7C3"/>
                            </a:gs>
                            <a:gs pos="52000">
                              <a:srgbClr val="FFFFFF"/>
                            </a:gs>
                            <a:gs pos="56000">
                              <a:srgbClr val="9C6563"/>
                            </a:gs>
                            <a:gs pos="58000">
                              <a:srgbClr val="80302D"/>
                            </a:gs>
                            <a:gs pos="71001">
                              <a:srgbClr val="C0524E"/>
                            </a:gs>
                            <a:gs pos="94000">
                              <a:srgbClr val="EBDAD4"/>
                            </a:gs>
                            <a:gs pos="100000">
                              <a:srgbClr val="55261C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38" name="Freeform 14" descr="Песок"/>
                        <p:cNvSpPr/>
                        <p:nvPr/>
                      </p:nvSpPr>
                      <p:spPr bwMode="auto">
                        <a:xfrm>
                          <a:off x="-38" y="7000"/>
                          <a:ext cx="17897" cy="5540"/>
                        </a:xfrm>
                        <a:custGeom>
                          <a:avLst/>
                          <a:rect l="l" t="t" r="r" b="b"/>
                          <a:pathLst>
                            <a:path w="17897" h="5540">
                              <a:moveTo>
                                <a:pt x="10358" y="220"/>
                              </a:moveTo>
                              <a:cubicBezTo>
                                <a:pt x="10571" y="202"/>
                                <a:pt x="10701" y="186"/>
                                <a:pt x="10898" y="120"/>
                              </a:cubicBezTo>
                              <a:cubicBezTo>
                                <a:pt x="10985" y="91"/>
                                <a:pt x="11046" y="51"/>
                                <a:pt x="11138" y="20"/>
                              </a:cubicBezTo>
                              <a:cubicBezTo>
                                <a:pt x="11158" y="13"/>
                                <a:pt x="11198" y="0"/>
                                <a:pt x="11198" y="0"/>
                              </a:cubicBezTo>
                              <a:cubicBezTo>
                                <a:pt x="13414" y="14"/>
                                <a:pt x="13707" y="26"/>
                                <a:pt x="15358" y="60"/>
                              </a:cubicBezTo>
                              <a:cubicBezTo>
                                <a:pt x="15527" y="102"/>
                                <a:pt x="15355" y="45"/>
                                <a:pt x="15498" y="140"/>
                              </a:cubicBezTo>
                              <a:cubicBezTo>
                                <a:pt x="15516" y="152"/>
                                <a:pt x="15539" y="151"/>
                                <a:pt x="15558" y="160"/>
                              </a:cubicBezTo>
                              <a:cubicBezTo>
                                <a:pt x="15704" y="233"/>
                                <a:pt x="15506" y="189"/>
                                <a:pt x="15778" y="280"/>
                              </a:cubicBezTo>
                              <a:cubicBezTo>
                                <a:pt x="15895" y="319"/>
                                <a:pt x="15817" y="298"/>
                                <a:pt x="16018" y="320"/>
                              </a:cubicBezTo>
                              <a:cubicBezTo>
                                <a:pt x="16151" y="364"/>
                                <a:pt x="16285" y="396"/>
                                <a:pt x="16418" y="440"/>
                              </a:cubicBezTo>
                              <a:cubicBezTo>
                                <a:pt x="16494" y="465"/>
                                <a:pt x="16578" y="453"/>
                                <a:pt x="16658" y="460"/>
                              </a:cubicBezTo>
                              <a:cubicBezTo>
                                <a:pt x="16893" y="812"/>
                                <a:pt x="16699" y="475"/>
                                <a:pt x="16758" y="1380"/>
                              </a:cubicBezTo>
                              <a:cubicBezTo>
                                <a:pt x="16761" y="1422"/>
                                <a:pt x="16785" y="1460"/>
                                <a:pt x="16798" y="1500"/>
                              </a:cubicBezTo>
                              <a:cubicBezTo>
                                <a:pt x="16805" y="1520"/>
                                <a:pt x="16818" y="1560"/>
                                <a:pt x="16818" y="1560"/>
                              </a:cubicBezTo>
                              <a:cubicBezTo>
                                <a:pt x="16797" y="4951"/>
                                <a:pt x="17897" y="4915"/>
                                <a:pt x="16278" y="4840"/>
                              </a:cubicBezTo>
                              <a:cubicBezTo>
                                <a:pt x="16165" y="4835"/>
                                <a:pt x="16051" y="4827"/>
                                <a:pt x="15938" y="4820"/>
                              </a:cubicBezTo>
                              <a:cubicBezTo>
                                <a:pt x="15603" y="4708"/>
                                <a:pt x="15860" y="4779"/>
                                <a:pt x="15138" y="4800"/>
                              </a:cubicBezTo>
                              <a:cubicBezTo>
                                <a:pt x="14989" y="4875"/>
                                <a:pt x="14877" y="4988"/>
                                <a:pt x="14738" y="5080"/>
                              </a:cubicBezTo>
                              <a:cubicBezTo>
                                <a:pt x="14718" y="5093"/>
                                <a:pt x="14695" y="5103"/>
                                <a:pt x="14678" y="5120"/>
                              </a:cubicBezTo>
                              <a:cubicBezTo>
                                <a:pt x="14648" y="5150"/>
                                <a:pt x="14630" y="5192"/>
                                <a:pt x="14598" y="5220"/>
                              </a:cubicBezTo>
                              <a:cubicBezTo>
                                <a:pt x="14576" y="5240"/>
                                <a:pt x="14541" y="5241"/>
                                <a:pt x="14518" y="5260"/>
                              </a:cubicBezTo>
                              <a:cubicBezTo>
                                <a:pt x="14460" y="5308"/>
                                <a:pt x="14418" y="5375"/>
                                <a:pt x="14358" y="5420"/>
                              </a:cubicBezTo>
                              <a:cubicBezTo>
                                <a:pt x="14305" y="5460"/>
                                <a:pt x="14198" y="5540"/>
                                <a:pt x="14198" y="5540"/>
                              </a:cubicBezTo>
                              <a:cubicBezTo>
                                <a:pt x="13905" y="5481"/>
                                <a:pt x="14037" y="5199"/>
                                <a:pt x="14078" y="4880"/>
                              </a:cubicBezTo>
                              <a:cubicBezTo>
                                <a:pt x="14080" y="4861"/>
                                <a:pt x="14240" y="4788"/>
                                <a:pt x="14258" y="4780"/>
                              </a:cubicBezTo>
                              <a:cubicBezTo>
                                <a:pt x="14283" y="4769"/>
                                <a:pt x="14311" y="4761"/>
                                <a:pt x="14338" y="4760"/>
                              </a:cubicBezTo>
                              <a:cubicBezTo>
                                <a:pt x="14644" y="4748"/>
                                <a:pt x="15565" y="4740"/>
                                <a:pt x="15258" y="4740"/>
                              </a:cubicBezTo>
                              <a:cubicBezTo>
                                <a:pt x="14365" y="4740"/>
                                <a:pt x="13471" y="4753"/>
                                <a:pt x="12578" y="4760"/>
                              </a:cubicBezTo>
                              <a:cubicBezTo>
                                <a:pt x="12329" y="4810"/>
                                <a:pt x="12070" y="4822"/>
                                <a:pt x="11818" y="4840"/>
                              </a:cubicBezTo>
                              <a:cubicBezTo>
                                <a:pt x="10439" y="4796"/>
                                <a:pt x="9138" y="4778"/>
                                <a:pt x="7718" y="4760"/>
                              </a:cubicBezTo>
                              <a:cubicBezTo>
                                <a:pt x="7005" y="4767"/>
                                <a:pt x="6291" y="4780"/>
                                <a:pt x="5578" y="4780"/>
                              </a:cubicBezTo>
                              <a:cubicBezTo>
                                <a:pt x="5147" y="4780"/>
                                <a:pt x="4727" y="4687"/>
                                <a:pt x="4298" y="4680"/>
                              </a:cubicBezTo>
                              <a:cubicBezTo>
                                <a:pt x="3865" y="4673"/>
                                <a:pt x="3431" y="4667"/>
                                <a:pt x="2998" y="4660"/>
                              </a:cubicBezTo>
                              <a:cubicBezTo>
                                <a:pt x="2359" y="4599"/>
                                <a:pt x="2719" y="4616"/>
                                <a:pt x="1918" y="4640"/>
                              </a:cubicBezTo>
                              <a:cubicBezTo>
                                <a:pt x="1765" y="4662"/>
                                <a:pt x="1630" y="4756"/>
                                <a:pt x="1498" y="4760"/>
                              </a:cubicBezTo>
                              <a:cubicBezTo>
                                <a:pt x="1065" y="4773"/>
                                <a:pt x="631" y="4773"/>
                                <a:pt x="198" y="4780"/>
                              </a:cubicBezTo>
                              <a:cubicBezTo>
                                <a:pt x="91" y="4709"/>
                                <a:pt x="104" y="4658"/>
                                <a:pt x="38" y="4560"/>
                              </a:cubicBezTo>
                              <a:cubicBezTo>
                                <a:pt x="69" y="3940"/>
                                <a:pt x="0" y="4124"/>
                                <a:pt x="738" y="4100"/>
                              </a:cubicBezTo>
                              <a:cubicBezTo>
                                <a:pt x="756" y="4046"/>
                                <a:pt x="781" y="3906"/>
                                <a:pt x="838" y="3860"/>
                              </a:cubicBezTo>
                              <a:cubicBezTo>
                                <a:pt x="854" y="3847"/>
                                <a:pt x="879" y="3849"/>
                                <a:pt x="898" y="3840"/>
                              </a:cubicBezTo>
                              <a:cubicBezTo>
                                <a:pt x="919" y="3829"/>
                                <a:pt x="935" y="3808"/>
                                <a:pt x="958" y="3800"/>
                              </a:cubicBezTo>
                              <a:cubicBezTo>
                                <a:pt x="1088" y="3753"/>
                                <a:pt x="1204" y="3756"/>
                                <a:pt x="1318" y="3680"/>
                              </a:cubicBezTo>
                              <a:cubicBezTo>
                                <a:pt x="1350" y="3583"/>
                                <a:pt x="1386" y="3580"/>
                                <a:pt x="1458" y="3520"/>
                              </a:cubicBezTo>
                              <a:cubicBezTo>
                                <a:pt x="1480" y="3502"/>
                                <a:pt x="1493" y="3474"/>
                                <a:pt x="1518" y="3460"/>
                              </a:cubicBezTo>
                              <a:cubicBezTo>
                                <a:pt x="1580" y="3425"/>
                                <a:pt x="1669" y="3415"/>
                                <a:pt x="1738" y="3400"/>
                              </a:cubicBezTo>
                              <a:cubicBezTo>
                                <a:pt x="1765" y="3394"/>
                                <a:pt x="1792" y="3388"/>
                                <a:pt x="1818" y="3380"/>
                              </a:cubicBezTo>
                              <a:cubicBezTo>
                                <a:pt x="1858" y="3368"/>
                                <a:pt x="1938" y="3340"/>
                                <a:pt x="1938" y="3340"/>
                              </a:cubicBezTo>
                              <a:cubicBezTo>
                                <a:pt x="1951" y="3320"/>
                                <a:pt x="1973" y="3304"/>
                                <a:pt x="1978" y="3280"/>
                              </a:cubicBezTo>
                              <a:cubicBezTo>
                                <a:pt x="1993" y="3208"/>
                                <a:pt x="1988" y="3133"/>
                                <a:pt x="1998" y="3060"/>
                              </a:cubicBezTo>
                              <a:cubicBezTo>
                                <a:pt x="2001" y="3039"/>
                                <a:pt x="2003" y="3015"/>
                                <a:pt x="2018" y="3000"/>
                              </a:cubicBezTo>
                              <a:cubicBezTo>
                                <a:pt x="2033" y="2985"/>
                                <a:pt x="2059" y="2989"/>
                                <a:pt x="2078" y="2980"/>
                              </a:cubicBezTo>
                              <a:cubicBezTo>
                                <a:pt x="2180" y="2929"/>
                                <a:pt x="2267" y="2877"/>
                                <a:pt x="2378" y="2840"/>
                              </a:cubicBezTo>
                              <a:cubicBezTo>
                                <a:pt x="2401" y="2832"/>
                                <a:pt x="2416" y="2810"/>
                                <a:pt x="2438" y="2800"/>
                              </a:cubicBezTo>
                              <a:cubicBezTo>
                                <a:pt x="2438" y="2800"/>
                                <a:pt x="2588" y="2750"/>
                                <a:pt x="2618" y="2740"/>
                              </a:cubicBezTo>
                              <a:cubicBezTo>
                                <a:pt x="2874" y="2655"/>
                                <a:pt x="3152" y="2618"/>
                                <a:pt x="3418" y="2580"/>
                              </a:cubicBezTo>
                              <a:cubicBezTo>
                                <a:pt x="3458" y="2567"/>
                                <a:pt x="3515" y="2575"/>
                                <a:pt x="3538" y="2540"/>
                              </a:cubicBezTo>
                              <a:cubicBezTo>
                                <a:pt x="3565" y="2500"/>
                                <a:pt x="3572" y="2435"/>
                                <a:pt x="3618" y="2420"/>
                              </a:cubicBezTo>
                              <a:cubicBezTo>
                                <a:pt x="3728" y="2383"/>
                                <a:pt x="3819" y="2373"/>
                                <a:pt x="3938" y="2360"/>
                              </a:cubicBezTo>
                              <a:cubicBezTo>
                                <a:pt x="3946" y="2328"/>
                                <a:pt x="3983" y="2170"/>
                                <a:pt x="3998" y="2160"/>
                              </a:cubicBezTo>
                              <a:cubicBezTo>
                                <a:pt x="4135" y="2069"/>
                                <a:pt x="4277" y="2130"/>
                                <a:pt x="4418" y="2060"/>
                              </a:cubicBezTo>
                              <a:cubicBezTo>
                                <a:pt x="4502" y="2018"/>
                                <a:pt x="4579" y="1973"/>
                                <a:pt x="4658" y="1920"/>
                              </a:cubicBezTo>
                              <a:cubicBezTo>
                                <a:pt x="4678" y="1907"/>
                                <a:pt x="4698" y="1893"/>
                                <a:pt x="4718" y="1880"/>
                              </a:cubicBezTo>
                              <a:cubicBezTo>
                                <a:pt x="4738" y="1867"/>
                                <a:pt x="4778" y="1840"/>
                                <a:pt x="4778" y="1840"/>
                              </a:cubicBezTo>
                              <a:cubicBezTo>
                                <a:pt x="4823" y="1705"/>
                                <a:pt x="4761" y="1851"/>
                                <a:pt x="4858" y="1740"/>
                              </a:cubicBezTo>
                              <a:cubicBezTo>
                                <a:pt x="4890" y="1704"/>
                                <a:pt x="4911" y="1660"/>
                                <a:pt x="4938" y="1620"/>
                              </a:cubicBezTo>
                              <a:cubicBezTo>
                                <a:pt x="4954" y="1596"/>
                                <a:pt x="4981" y="1582"/>
                                <a:pt x="4998" y="1560"/>
                              </a:cubicBezTo>
                              <a:cubicBezTo>
                                <a:pt x="5076" y="1460"/>
                                <a:pt x="5139" y="1342"/>
                                <a:pt x="5238" y="1260"/>
                              </a:cubicBezTo>
                              <a:cubicBezTo>
                                <a:pt x="5398" y="1127"/>
                                <a:pt x="5695" y="1133"/>
                                <a:pt x="5878" y="1120"/>
                              </a:cubicBezTo>
                              <a:cubicBezTo>
                                <a:pt x="5952" y="1102"/>
                                <a:pt x="6018" y="1090"/>
                                <a:pt x="6078" y="1040"/>
                              </a:cubicBezTo>
                              <a:cubicBezTo>
                                <a:pt x="6100" y="1022"/>
                                <a:pt x="6115" y="996"/>
                                <a:pt x="6138" y="980"/>
                              </a:cubicBezTo>
                              <a:cubicBezTo>
                                <a:pt x="6162" y="963"/>
                                <a:pt x="6195" y="959"/>
                                <a:pt x="6218" y="940"/>
                              </a:cubicBezTo>
                              <a:cubicBezTo>
                                <a:pt x="6262" y="905"/>
                                <a:pt x="6291" y="851"/>
                                <a:pt x="6338" y="820"/>
                              </a:cubicBezTo>
                              <a:cubicBezTo>
                                <a:pt x="6358" y="807"/>
                                <a:pt x="6378" y="793"/>
                                <a:pt x="6398" y="780"/>
                              </a:cubicBezTo>
                              <a:cubicBezTo>
                                <a:pt x="6469" y="674"/>
                                <a:pt x="6573" y="659"/>
                                <a:pt x="6678" y="600"/>
                              </a:cubicBezTo>
                              <a:cubicBezTo>
                                <a:pt x="6720" y="577"/>
                                <a:pt x="6758" y="547"/>
                                <a:pt x="6798" y="520"/>
                              </a:cubicBezTo>
                              <a:cubicBezTo>
                                <a:pt x="6833" y="497"/>
                                <a:pt x="6878" y="493"/>
                                <a:pt x="6918" y="480"/>
                              </a:cubicBezTo>
                              <a:cubicBezTo>
                                <a:pt x="6941" y="472"/>
                                <a:pt x="6956" y="450"/>
                                <a:pt x="6978" y="440"/>
                              </a:cubicBezTo>
                              <a:cubicBezTo>
                                <a:pt x="7127" y="374"/>
                                <a:pt x="7300" y="368"/>
                                <a:pt x="7458" y="340"/>
                              </a:cubicBezTo>
                              <a:cubicBezTo>
                                <a:pt x="7772" y="285"/>
                                <a:pt x="7968" y="274"/>
                                <a:pt x="8318" y="260"/>
                              </a:cubicBezTo>
                              <a:cubicBezTo>
                                <a:pt x="8371" y="247"/>
                                <a:pt x="8425" y="233"/>
                                <a:pt x="8478" y="220"/>
                              </a:cubicBezTo>
                              <a:cubicBezTo>
                                <a:pt x="8525" y="208"/>
                                <a:pt x="8598" y="140"/>
                                <a:pt x="8598" y="140"/>
                              </a:cubicBezTo>
                              <a:cubicBezTo>
                                <a:pt x="8603" y="140"/>
                                <a:pt x="9024" y="161"/>
                                <a:pt x="9098" y="180"/>
                              </a:cubicBezTo>
                              <a:cubicBezTo>
                                <a:pt x="9202" y="206"/>
                                <a:pt x="9112" y="235"/>
                                <a:pt x="9218" y="240"/>
                              </a:cubicBezTo>
                              <a:cubicBezTo>
                                <a:pt x="9478" y="252"/>
                                <a:pt x="9738" y="253"/>
                                <a:pt x="9998" y="260"/>
                              </a:cubicBezTo>
                              <a:cubicBezTo>
                                <a:pt x="10519" y="238"/>
                                <a:pt x="10636" y="266"/>
                                <a:pt x="10358" y="220"/>
                              </a:cubicBezTo>
                              <a:close/>
                            </a:path>
                          </a:pathLst>
                        </a:custGeom>
                        <a:blipFill>
                          <a:blip r:embed="rId1"/>
                          <a:srcRect l="0" t="0" r="0" b="0"/>
                          <a:tile tx="0" ty="0" sx="100000" sy="100000" flip="none" algn="tl"/>
                        </a:blip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39" name="Freeform 15"/>
                        <p:cNvSpPr/>
                        <p:nvPr/>
                      </p:nvSpPr>
                      <p:spPr bwMode="auto">
                        <a:xfrm>
                          <a:off x="106" y="560"/>
                          <a:ext cx="16681" cy="1540"/>
                        </a:xfrm>
                        <a:custGeom>
                          <a:avLst/>
                          <a:rect l="l" t="t" r="r" b="b"/>
                          <a:pathLst>
                            <a:path w="16681" h="1540">
                              <a:moveTo>
                                <a:pt x="54" y="1520"/>
                              </a:moveTo>
                              <a:cubicBezTo>
                                <a:pt x="61" y="1440"/>
                                <a:pt x="74" y="1360"/>
                                <a:pt x="74" y="1280"/>
                              </a:cubicBezTo>
                              <a:cubicBezTo>
                                <a:pt x="74" y="1204"/>
                                <a:pt x="0" y="1215"/>
                                <a:pt x="74" y="1120"/>
                              </a:cubicBezTo>
                              <a:cubicBezTo>
                                <a:pt x="91" y="1098"/>
                                <a:pt x="264" y="990"/>
                                <a:pt x="314" y="940"/>
                              </a:cubicBezTo>
                              <a:cubicBezTo>
                                <a:pt x="321" y="827"/>
                                <a:pt x="295" y="707"/>
                                <a:pt x="334" y="600"/>
                              </a:cubicBezTo>
                              <a:cubicBezTo>
                                <a:pt x="339" y="587"/>
                                <a:pt x="505" y="547"/>
                                <a:pt x="534" y="540"/>
                              </a:cubicBezTo>
                              <a:cubicBezTo>
                                <a:pt x="767" y="547"/>
                                <a:pt x="1004" y="519"/>
                                <a:pt x="1234" y="560"/>
                              </a:cubicBezTo>
                              <a:cubicBezTo>
                                <a:pt x="1289" y="570"/>
                                <a:pt x="1341" y="762"/>
                                <a:pt x="1354" y="800"/>
                              </a:cubicBezTo>
                              <a:cubicBezTo>
                                <a:pt x="1371" y="852"/>
                                <a:pt x="1514" y="840"/>
                                <a:pt x="1514" y="840"/>
                              </a:cubicBezTo>
                              <a:cubicBezTo>
                                <a:pt x="1534" y="820"/>
                                <a:pt x="1567" y="807"/>
                                <a:pt x="1574" y="780"/>
                              </a:cubicBezTo>
                              <a:cubicBezTo>
                                <a:pt x="1595" y="702"/>
                                <a:pt x="1543" y="602"/>
                                <a:pt x="1594" y="540"/>
                              </a:cubicBezTo>
                              <a:cubicBezTo>
                                <a:pt x="1628" y="498"/>
                                <a:pt x="1701" y="553"/>
                                <a:pt x="1754" y="560"/>
                              </a:cubicBezTo>
                              <a:cubicBezTo>
                                <a:pt x="1914" y="613"/>
                                <a:pt x="1727" y="533"/>
                                <a:pt x="1834" y="640"/>
                              </a:cubicBezTo>
                              <a:cubicBezTo>
                                <a:pt x="2141" y="947"/>
                                <a:pt x="2699" y="733"/>
                                <a:pt x="3134" y="740"/>
                              </a:cubicBezTo>
                              <a:cubicBezTo>
                                <a:pt x="3355" y="814"/>
                                <a:pt x="3384" y="831"/>
                                <a:pt x="3774" y="740"/>
                              </a:cubicBezTo>
                              <a:cubicBezTo>
                                <a:pt x="3813" y="731"/>
                                <a:pt x="3787" y="660"/>
                                <a:pt x="3794" y="620"/>
                              </a:cubicBezTo>
                              <a:cubicBezTo>
                                <a:pt x="3860" y="642"/>
                                <a:pt x="3928" y="658"/>
                                <a:pt x="3994" y="680"/>
                              </a:cubicBezTo>
                              <a:cubicBezTo>
                                <a:pt x="4054" y="673"/>
                                <a:pt x="4117" y="679"/>
                                <a:pt x="4174" y="660"/>
                              </a:cubicBezTo>
                              <a:cubicBezTo>
                                <a:pt x="4201" y="651"/>
                                <a:pt x="4220" y="625"/>
                                <a:pt x="4234" y="600"/>
                              </a:cubicBezTo>
                              <a:cubicBezTo>
                                <a:pt x="4254" y="563"/>
                                <a:pt x="4274" y="480"/>
                                <a:pt x="4274" y="480"/>
                              </a:cubicBezTo>
                              <a:cubicBezTo>
                                <a:pt x="4714" y="487"/>
                                <a:pt x="5156" y="454"/>
                                <a:pt x="5594" y="500"/>
                              </a:cubicBezTo>
                              <a:cubicBezTo>
                                <a:pt x="5604" y="501"/>
                                <a:pt x="5608" y="654"/>
                                <a:pt x="5634" y="680"/>
                              </a:cubicBezTo>
                              <a:cubicBezTo>
                                <a:pt x="5668" y="714"/>
                                <a:pt x="5714" y="733"/>
                                <a:pt x="5754" y="760"/>
                              </a:cubicBezTo>
                              <a:cubicBezTo>
                                <a:pt x="5789" y="783"/>
                                <a:pt x="5874" y="800"/>
                                <a:pt x="5874" y="800"/>
                              </a:cubicBezTo>
                              <a:cubicBezTo>
                                <a:pt x="6218" y="779"/>
                                <a:pt x="6222" y="885"/>
                                <a:pt x="6174" y="620"/>
                              </a:cubicBezTo>
                              <a:cubicBezTo>
                                <a:pt x="6170" y="599"/>
                                <a:pt x="6161" y="580"/>
                                <a:pt x="6154" y="560"/>
                              </a:cubicBezTo>
                              <a:cubicBezTo>
                                <a:pt x="6155" y="554"/>
                                <a:pt x="6172" y="382"/>
                                <a:pt x="6194" y="360"/>
                              </a:cubicBezTo>
                              <a:cubicBezTo>
                                <a:pt x="6383" y="171"/>
                                <a:pt x="6239" y="370"/>
                                <a:pt x="6434" y="240"/>
                              </a:cubicBezTo>
                              <a:cubicBezTo>
                                <a:pt x="6454" y="227"/>
                                <a:pt x="6476" y="216"/>
                                <a:pt x="6494" y="200"/>
                              </a:cubicBezTo>
                              <a:cubicBezTo>
                                <a:pt x="6536" y="162"/>
                                <a:pt x="6614" y="80"/>
                                <a:pt x="6614" y="80"/>
                              </a:cubicBezTo>
                              <a:cubicBezTo>
                                <a:pt x="6621" y="60"/>
                                <a:pt x="6629" y="0"/>
                                <a:pt x="6634" y="20"/>
                              </a:cubicBezTo>
                              <a:cubicBezTo>
                                <a:pt x="6665" y="143"/>
                                <a:pt x="6590" y="239"/>
                                <a:pt x="6714" y="280"/>
                              </a:cubicBezTo>
                              <a:cubicBezTo>
                                <a:pt x="6752" y="293"/>
                                <a:pt x="6794" y="293"/>
                                <a:pt x="6834" y="300"/>
                              </a:cubicBezTo>
                              <a:cubicBezTo>
                                <a:pt x="6996" y="408"/>
                                <a:pt x="6745" y="255"/>
                                <a:pt x="7114" y="360"/>
                              </a:cubicBezTo>
                              <a:cubicBezTo>
                                <a:pt x="7141" y="368"/>
                                <a:pt x="7152" y="403"/>
                                <a:pt x="7174" y="420"/>
                              </a:cubicBezTo>
                              <a:cubicBezTo>
                                <a:pt x="7294" y="513"/>
                                <a:pt x="7267" y="495"/>
                                <a:pt x="7394" y="520"/>
                              </a:cubicBezTo>
                              <a:cubicBezTo>
                                <a:pt x="7444" y="670"/>
                                <a:pt x="7412" y="765"/>
                                <a:pt x="7554" y="860"/>
                              </a:cubicBezTo>
                              <a:cubicBezTo>
                                <a:pt x="7561" y="880"/>
                                <a:pt x="7557" y="908"/>
                                <a:pt x="7574" y="920"/>
                              </a:cubicBezTo>
                              <a:cubicBezTo>
                                <a:pt x="7608" y="945"/>
                                <a:pt x="7694" y="960"/>
                                <a:pt x="7694" y="960"/>
                              </a:cubicBezTo>
                              <a:cubicBezTo>
                                <a:pt x="7981" y="949"/>
                                <a:pt x="8119" y="1010"/>
                                <a:pt x="8314" y="880"/>
                              </a:cubicBezTo>
                              <a:cubicBezTo>
                                <a:pt x="8356" y="816"/>
                                <a:pt x="8410" y="680"/>
                                <a:pt x="8474" y="640"/>
                              </a:cubicBezTo>
                              <a:cubicBezTo>
                                <a:pt x="8510" y="618"/>
                                <a:pt x="8552" y="601"/>
                                <a:pt x="8594" y="600"/>
                              </a:cubicBezTo>
                              <a:cubicBezTo>
                                <a:pt x="9081" y="593"/>
                                <a:pt x="9567" y="587"/>
                                <a:pt x="10054" y="580"/>
                              </a:cubicBezTo>
                              <a:cubicBezTo>
                                <a:pt x="10061" y="500"/>
                                <a:pt x="10050" y="417"/>
                                <a:pt x="10074" y="340"/>
                              </a:cubicBezTo>
                              <a:cubicBezTo>
                                <a:pt x="10080" y="320"/>
                                <a:pt x="10113" y="321"/>
                                <a:pt x="10134" y="320"/>
                              </a:cubicBezTo>
                              <a:cubicBezTo>
                                <a:pt x="10601" y="307"/>
                                <a:pt x="11067" y="307"/>
                                <a:pt x="11534" y="300"/>
                              </a:cubicBezTo>
                              <a:cubicBezTo>
                                <a:pt x="11541" y="280"/>
                                <a:pt x="11554" y="240"/>
                                <a:pt x="11554" y="240"/>
                              </a:cubicBezTo>
                              <a:cubicBezTo>
                                <a:pt x="11606" y="396"/>
                                <a:pt x="11474" y="580"/>
                                <a:pt x="11654" y="640"/>
                              </a:cubicBezTo>
                              <a:cubicBezTo>
                                <a:pt x="11741" y="633"/>
                                <a:pt x="11830" y="642"/>
                                <a:pt x="11914" y="620"/>
                              </a:cubicBezTo>
                              <a:cubicBezTo>
                                <a:pt x="11980" y="602"/>
                                <a:pt x="11946" y="457"/>
                                <a:pt x="11974" y="380"/>
                              </a:cubicBezTo>
                              <a:cubicBezTo>
                                <a:pt x="11982" y="359"/>
                                <a:pt x="12072" y="321"/>
                                <a:pt x="12094" y="320"/>
                              </a:cubicBezTo>
                              <a:cubicBezTo>
                                <a:pt x="12387" y="308"/>
                                <a:pt x="12681" y="307"/>
                                <a:pt x="12974" y="300"/>
                              </a:cubicBezTo>
                              <a:cubicBezTo>
                                <a:pt x="13040" y="278"/>
                                <a:pt x="13108" y="262"/>
                                <a:pt x="13174" y="240"/>
                              </a:cubicBezTo>
                              <a:cubicBezTo>
                                <a:pt x="13187" y="260"/>
                                <a:pt x="13208" y="277"/>
                                <a:pt x="13214" y="300"/>
                              </a:cubicBezTo>
                              <a:cubicBezTo>
                                <a:pt x="13229" y="359"/>
                                <a:pt x="13205" y="427"/>
                                <a:pt x="13234" y="480"/>
                              </a:cubicBezTo>
                              <a:cubicBezTo>
                                <a:pt x="13253" y="516"/>
                                <a:pt x="13450" y="607"/>
                                <a:pt x="13494" y="620"/>
                              </a:cubicBezTo>
                              <a:cubicBezTo>
                                <a:pt x="13533" y="632"/>
                                <a:pt x="13574" y="633"/>
                                <a:pt x="13614" y="640"/>
                              </a:cubicBezTo>
                              <a:cubicBezTo>
                                <a:pt x="13652" y="1098"/>
                                <a:pt x="13543" y="745"/>
                                <a:pt x="14074" y="900"/>
                              </a:cubicBezTo>
                              <a:cubicBezTo>
                                <a:pt x="14114" y="912"/>
                                <a:pt x="14101" y="980"/>
                                <a:pt x="14114" y="1020"/>
                              </a:cubicBezTo>
                              <a:cubicBezTo>
                                <a:pt x="14137" y="1088"/>
                                <a:pt x="14157" y="1081"/>
                                <a:pt x="14214" y="1100"/>
                              </a:cubicBezTo>
                              <a:cubicBezTo>
                                <a:pt x="14429" y="1423"/>
                                <a:pt x="14367" y="1366"/>
                                <a:pt x="15254" y="1140"/>
                              </a:cubicBezTo>
                              <a:cubicBezTo>
                                <a:pt x="15332" y="1120"/>
                                <a:pt x="15250" y="977"/>
                                <a:pt x="15274" y="900"/>
                              </a:cubicBezTo>
                              <a:cubicBezTo>
                                <a:pt x="15280" y="880"/>
                                <a:pt x="15315" y="889"/>
                                <a:pt x="15334" y="880"/>
                              </a:cubicBezTo>
                              <a:cubicBezTo>
                                <a:pt x="15505" y="795"/>
                                <a:pt x="15219" y="856"/>
                                <a:pt x="15614" y="820"/>
                              </a:cubicBezTo>
                              <a:cubicBezTo>
                                <a:pt x="15629" y="729"/>
                                <a:pt x="15620" y="642"/>
                                <a:pt x="15714" y="600"/>
                              </a:cubicBezTo>
                              <a:cubicBezTo>
                                <a:pt x="15714" y="600"/>
                                <a:pt x="15864" y="550"/>
                                <a:pt x="15894" y="540"/>
                              </a:cubicBezTo>
                              <a:cubicBezTo>
                                <a:pt x="15914" y="533"/>
                                <a:pt x="15954" y="520"/>
                                <a:pt x="15954" y="520"/>
                              </a:cubicBezTo>
                              <a:cubicBezTo>
                                <a:pt x="16047" y="527"/>
                                <a:pt x="16144" y="516"/>
                                <a:pt x="16234" y="540"/>
                              </a:cubicBezTo>
                              <a:cubicBezTo>
                                <a:pt x="16254" y="545"/>
                                <a:pt x="16251" y="579"/>
                                <a:pt x="16254" y="600"/>
                              </a:cubicBezTo>
                              <a:cubicBezTo>
                                <a:pt x="16264" y="660"/>
                                <a:pt x="16255" y="723"/>
                                <a:pt x="16274" y="780"/>
                              </a:cubicBezTo>
                              <a:cubicBezTo>
                                <a:pt x="16304" y="869"/>
                                <a:pt x="16455" y="880"/>
                                <a:pt x="16534" y="900"/>
                              </a:cubicBezTo>
                              <a:cubicBezTo>
                                <a:pt x="16681" y="1121"/>
                                <a:pt x="16574" y="936"/>
                                <a:pt x="16574" y="1540"/>
                              </a:cubicBezTo>
                            </a:path>
                          </a:pathLst>
                        </a:custGeom>
                        <a:solidFill>
                          <a:srgbClr val="9933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71740" name="Group 16"/>
                        <p:cNvGrpSpPr/>
                        <p:nvPr/>
                      </p:nvGrpSpPr>
                      <p:grpSpPr bwMode="auto">
                        <a:xfrm>
                          <a:off x="10995" y="789"/>
                          <a:ext cx="4754" cy="5985"/>
                          <a:chOff x="2727" y="108"/>
                          <a:chExt cx="6384" cy="8037"/>
                        </a:xfrm>
                      </p:grpSpPr>
                      <p:grpSp>
                        <p:nvGrpSpPr>
                          <p:cNvPr id="71761" name="Group 17"/>
                          <p:cNvGrpSpPr/>
                          <p:nvPr/>
                        </p:nvGrpSpPr>
                        <p:grpSpPr bwMode="auto">
                          <a:xfrm>
                            <a:off x="6603" y="2160"/>
                            <a:ext cx="2508" cy="5985"/>
                            <a:chOff x="6603" y="2160"/>
                            <a:chExt cx="2508" cy="5985"/>
                          </a:xfrm>
                        </p:grpSpPr>
                        <p:grpSp>
                          <p:nvGrpSpPr>
                            <p:cNvPr id="71805" name="Group 18"/>
                            <p:cNvGrpSpPr/>
                            <p:nvPr/>
                          </p:nvGrpSpPr>
                          <p:grpSpPr bwMode="auto">
                            <a:xfrm>
                              <a:off x="6660" y="2730"/>
                              <a:ext cx="2451" cy="1425"/>
                              <a:chOff x="5750" y="330"/>
                              <a:chExt cx="2741" cy="2244"/>
                            </a:xfrm>
                          </p:grpSpPr>
                          <p:grpSp>
                            <p:nvGrpSpPr>
                              <p:cNvPr id="71819" name="Group 19"/>
                              <p:cNvGrpSpPr/>
                              <p:nvPr/>
                            </p:nvGrpSpPr>
                            <p:grpSpPr bwMode="auto">
                              <a:xfrm>
                                <a:off x="5750" y="330"/>
                                <a:ext cx="2741" cy="2244"/>
                                <a:chOff x="5750" y="330"/>
                                <a:chExt cx="2741" cy="2244"/>
                              </a:xfrm>
                            </p:grpSpPr>
                            <p:sp>
                              <p:nvSpPr>
                                <p:cNvPr id="71821" name="Freeform 20"/>
                                <p:cNvSpPr/>
                                <p:nvPr/>
                              </p:nvSpPr>
                              <p:spPr bwMode="auto">
                                <a:xfrm>
                                  <a:off x="5750" y="330"/>
                                  <a:ext cx="1390" cy="2244"/>
                                </a:xfrm>
                                <a:custGeom>
                                  <a:avLst/>
                                  <a:rect l="l" t="t" r="r" b="b"/>
                                  <a:pathLst>
                                    <a:path w="1390" h="2244">
                                      <a:moveTo>
                                        <a:pt x="547" y="2244"/>
                                      </a:moveTo>
                                      <a:cubicBezTo>
                                        <a:pt x="547" y="2244"/>
                                        <a:pt x="121" y="1830"/>
                                        <a:pt x="121" y="1830"/>
                                      </a:cubicBezTo>
                                      <a:cubicBezTo>
                                        <a:pt x="121" y="1830"/>
                                        <a:pt x="0" y="1507"/>
                                        <a:pt x="91" y="1350"/>
                                      </a:cubicBezTo>
                                      <a:cubicBezTo>
                                        <a:pt x="182" y="1193"/>
                                        <a:pt x="736" y="825"/>
                                        <a:pt x="1000" y="675"/>
                                      </a:cubicBezTo>
                                      <a:cubicBezTo>
                                        <a:pt x="1264" y="525"/>
                                        <a:pt x="1309" y="141"/>
                                        <a:pt x="1390" y="0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0000FF"/>
                                </a:solidFill>
                                <a:ln w="9525">
                                  <a:noFill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1822" name="Freeform 21"/>
                                <p:cNvSpPr/>
                                <p:nvPr/>
                              </p:nvSpPr>
                              <p:spPr bwMode="auto">
                                <a:xfrm>
                                  <a:off x="7101" y="330"/>
                                  <a:ext cx="1390" cy="2244"/>
                                </a:xfrm>
                                <a:custGeom>
                                  <a:avLst/>
                                  <a:rect l="l" t="t" r="r" b="b"/>
                                  <a:pathLst>
                                    <a:path w="1390" h="2244">
                                      <a:moveTo>
                                        <a:pt x="843" y="2244"/>
                                      </a:moveTo>
                                      <a:cubicBezTo>
                                        <a:pt x="914" y="2172"/>
                                        <a:pt x="1269" y="1815"/>
                                        <a:pt x="1269" y="1815"/>
                                      </a:cubicBezTo>
                                      <a:cubicBezTo>
                                        <a:pt x="1269" y="1815"/>
                                        <a:pt x="1390" y="1507"/>
                                        <a:pt x="1299" y="1350"/>
                                      </a:cubicBezTo>
                                      <a:cubicBezTo>
                                        <a:pt x="1208" y="1193"/>
                                        <a:pt x="654" y="825"/>
                                        <a:pt x="390" y="675"/>
                                      </a:cubicBezTo>
                                      <a:cubicBezTo>
                                        <a:pt x="126" y="525"/>
                                        <a:pt x="81" y="141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0000FF"/>
                                </a:solidFill>
                                <a:ln w="9525">
                                  <a:noFill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71820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1" y="336"/>
                                <a:ext cx="1767" cy="222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00FF"/>
                              </a:solidFill>
                              <a:ln w="9525" algn="ctr">
                                <a:noFill/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71806" name="Rectangle 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603" y="4953"/>
                              <a:ext cx="2451" cy="319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807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344" y="4155"/>
                              <a:ext cx="1083" cy="79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808" name="Rectangle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42" y="4326"/>
                              <a:ext cx="114" cy="342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809" name="Rectangl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57" y="4497"/>
                              <a:ext cx="114" cy="342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810" name="Rectangle 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572" y="4326"/>
                              <a:ext cx="114" cy="342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71811" name="Group 28"/>
                            <p:cNvGrpSpPr/>
                            <p:nvPr/>
                          </p:nvGrpSpPr>
                          <p:grpSpPr bwMode="auto">
                            <a:xfrm>
                              <a:off x="7686" y="2160"/>
                              <a:ext cx="399" cy="570"/>
                              <a:chOff x="5007" y="108"/>
                              <a:chExt cx="513" cy="912"/>
                            </a:xfrm>
                          </p:grpSpPr>
                          <p:sp>
                            <p:nvSpPr>
                              <p:cNvPr id="71816" name="Line 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92" y="108"/>
                                <a:ext cx="0" cy="912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FFFF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817" name="Line 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07" y="336"/>
                                <a:ext cx="513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FFFF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818" name="Line 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64" y="507"/>
                                <a:ext cx="399" cy="17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FFFF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86048" name="AutoShape 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743" y="3641"/>
                              <a:ext cx="343" cy="284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49" name="AutoShap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173" y="3470"/>
                              <a:ext cx="343" cy="284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50" name="AutoShape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312" y="3412"/>
                              <a:ext cx="285" cy="342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51" name="AutoShape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743" y="3128"/>
                              <a:ext cx="285" cy="342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71762" name="Group 36"/>
                          <p:cNvGrpSpPr/>
                          <p:nvPr/>
                        </p:nvGrpSpPr>
                        <p:grpSpPr bwMode="auto">
                          <a:xfrm>
                            <a:off x="3696" y="108"/>
                            <a:ext cx="3192" cy="8037"/>
                            <a:chOff x="3696" y="108"/>
                            <a:chExt cx="3192" cy="8037"/>
                          </a:xfrm>
                        </p:grpSpPr>
                        <p:grpSp>
                          <p:nvGrpSpPr>
                            <p:cNvPr id="71784" name="Group 37"/>
                            <p:cNvGrpSpPr/>
                            <p:nvPr/>
                          </p:nvGrpSpPr>
                          <p:grpSpPr bwMode="auto">
                            <a:xfrm>
                              <a:off x="3696" y="1020"/>
                              <a:ext cx="3192" cy="1881"/>
                              <a:chOff x="5750" y="330"/>
                              <a:chExt cx="2741" cy="2244"/>
                            </a:xfrm>
                          </p:grpSpPr>
                          <p:grpSp>
                            <p:nvGrpSpPr>
                              <p:cNvPr id="71801" name="Group 38"/>
                              <p:cNvGrpSpPr/>
                              <p:nvPr/>
                            </p:nvGrpSpPr>
                            <p:grpSpPr bwMode="auto">
                              <a:xfrm>
                                <a:off x="5750" y="330"/>
                                <a:ext cx="2741" cy="2244"/>
                                <a:chOff x="5750" y="330"/>
                                <a:chExt cx="2741" cy="2244"/>
                              </a:xfrm>
                            </p:grpSpPr>
                            <p:sp>
                              <p:nvSpPr>
                                <p:cNvPr id="71803" name="Freeform 39"/>
                                <p:cNvSpPr/>
                                <p:nvPr/>
                              </p:nvSpPr>
                              <p:spPr bwMode="auto">
                                <a:xfrm>
                                  <a:off x="5750" y="330"/>
                                  <a:ext cx="1390" cy="2244"/>
                                </a:xfrm>
                                <a:custGeom>
                                  <a:avLst/>
                                  <a:rect l="l" t="t" r="r" b="b"/>
                                  <a:pathLst>
                                    <a:path w="1390" h="2244">
                                      <a:moveTo>
                                        <a:pt x="547" y="2244"/>
                                      </a:moveTo>
                                      <a:cubicBezTo>
                                        <a:pt x="547" y="2244"/>
                                        <a:pt x="121" y="1830"/>
                                        <a:pt x="121" y="1830"/>
                                      </a:cubicBezTo>
                                      <a:cubicBezTo>
                                        <a:pt x="121" y="1830"/>
                                        <a:pt x="0" y="1507"/>
                                        <a:pt x="91" y="1350"/>
                                      </a:cubicBezTo>
                                      <a:cubicBezTo>
                                        <a:pt x="182" y="1193"/>
                                        <a:pt x="736" y="825"/>
                                        <a:pt x="1000" y="675"/>
                                      </a:cubicBezTo>
                                      <a:cubicBezTo>
                                        <a:pt x="1264" y="525"/>
                                        <a:pt x="1309" y="141"/>
                                        <a:pt x="1390" y="0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0000FF"/>
                                </a:solidFill>
                                <a:ln w="9525">
                                  <a:noFill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1804" name="Freeform 40"/>
                                <p:cNvSpPr/>
                                <p:nvPr/>
                              </p:nvSpPr>
                              <p:spPr bwMode="auto">
                                <a:xfrm>
                                  <a:off x="7101" y="330"/>
                                  <a:ext cx="1390" cy="2244"/>
                                </a:xfrm>
                                <a:custGeom>
                                  <a:avLst/>
                                  <a:rect l="l" t="t" r="r" b="b"/>
                                  <a:pathLst>
                                    <a:path w="1390" h="2244">
                                      <a:moveTo>
                                        <a:pt x="843" y="2244"/>
                                      </a:moveTo>
                                      <a:cubicBezTo>
                                        <a:pt x="914" y="2172"/>
                                        <a:pt x="1269" y="1815"/>
                                        <a:pt x="1269" y="1815"/>
                                      </a:cubicBezTo>
                                      <a:cubicBezTo>
                                        <a:pt x="1269" y="1815"/>
                                        <a:pt x="1390" y="1507"/>
                                        <a:pt x="1299" y="1350"/>
                                      </a:cubicBezTo>
                                      <a:cubicBezTo>
                                        <a:pt x="1208" y="1193"/>
                                        <a:pt x="654" y="825"/>
                                        <a:pt x="390" y="675"/>
                                      </a:cubicBezTo>
                                      <a:cubicBezTo>
                                        <a:pt x="126" y="525"/>
                                        <a:pt x="81" y="141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0000FF"/>
                                </a:solidFill>
                                <a:ln w="9525">
                                  <a:noFill/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71802" name="AutoShape 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1" y="336"/>
                                <a:ext cx="1767" cy="222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00FF"/>
                              </a:solidFill>
                              <a:ln w="9525" algn="ctr">
                                <a:noFill/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71785" name="Rectangle 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81" y="4041"/>
                              <a:ext cx="2622" cy="4104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786" name="Rectangle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22" y="2844"/>
                              <a:ext cx="1083" cy="11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787" name="Rectangle 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50" y="6891"/>
                              <a:ext cx="684" cy="1254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 algn="ctr">
                              <a:solidFill>
                                <a:srgbClr val="00000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788" name="Rectangle 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178" y="3471"/>
                              <a:ext cx="171" cy="399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789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463" y="3186"/>
                              <a:ext cx="171" cy="399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790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93" y="3186"/>
                              <a:ext cx="171" cy="399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71791" name="Group 48"/>
                            <p:cNvGrpSpPr/>
                            <p:nvPr/>
                          </p:nvGrpSpPr>
                          <p:grpSpPr bwMode="auto">
                            <a:xfrm>
                              <a:off x="5007" y="108"/>
                              <a:ext cx="513" cy="912"/>
                              <a:chOff x="5007" y="108"/>
                              <a:chExt cx="513" cy="912"/>
                            </a:xfrm>
                          </p:grpSpPr>
                          <p:sp>
                            <p:nvSpPr>
                              <p:cNvPr id="71798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92" y="108"/>
                                <a:ext cx="0" cy="912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rgbClr val="FFFF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799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07" y="336"/>
                                <a:ext cx="513" cy="0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rgbClr val="FFFF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800" name="Line 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64" y="507"/>
                                <a:ext cx="399" cy="171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rgbClr val="FFFF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86068" name="AutoShape 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49" y="2217"/>
                              <a:ext cx="343" cy="401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69" name="AutoShape 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062" y="2276"/>
                              <a:ext cx="343" cy="397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70" name="AutoShape 5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47" y="1875"/>
                              <a:ext cx="343" cy="401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71" name="AutoShape 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632" y="1992"/>
                              <a:ext cx="343" cy="397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72" name="AutoShap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121" y="1478"/>
                              <a:ext cx="339" cy="397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073" name="AutoShape 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205" y="2159"/>
                              <a:ext cx="339" cy="401"/>
                            </a:xfrm>
                            <a:prstGeom prst="star5">
                              <a:avLst/>
                            </a:prstGeom>
                            <a:solidFill>
                              <a:srgbClr val="FFFF00"/>
                            </a:solidFill>
                            <a:ln w="9525" algn="ctr">
                              <a:solidFill>
                                <a:srgbClr val="FFFF00"/>
                              </a:solidFill>
                              <a:miter lim="800000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71763" name="Group 58"/>
                          <p:cNvGrpSpPr/>
                          <p:nvPr/>
                        </p:nvGrpSpPr>
                        <p:grpSpPr bwMode="auto">
                          <a:xfrm>
                            <a:off x="2727" y="3073"/>
                            <a:ext cx="1311" cy="5072"/>
                            <a:chOff x="2727" y="3073"/>
                            <a:chExt cx="1311" cy="5072"/>
                          </a:xfrm>
                        </p:grpSpPr>
                        <p:grpSp>
                          <p:nvGrpSpPr>
                            <p:cNvPr id="71764" name="Group 59"/>
                            <p:cNvGrpSpPr/>
                            <p:nvPr/>
                          </p:nvGrpSpPr>
                          <p:grpSpPr bwMode="auto">
                            <a:xfrm>
                              <a:off x="2727" y="3073"/>
                              <a:ext cx="1311" cy="5072"/>
                              <a:chOff x="2727" y="3073"/>
                              <a:chExt cx="1311" cy="5072"/>
                            </a:xfrm>
                          </p:grpSpPr>
                          <p:sp>
                            <p:nvSpPr>
                              <p:cNvPr id="71766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98" y="5007"/>
                                <a:ext cx="1140" cy="313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C0C0C0"/>
                                </a:solidFill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71767" name="Group 61"/>
                              <p:cNvGrpSpPr/>
                              <p:nvPr/>
                            </p:nvGrpSpPr>
                            <p:grpSpPr bwMode="auto">
                              <a:xfrm>
                                <a:off x="2727" y="3528"/>
                                <a:ext cx="1311" cy="969"/>
                                <a:chOff x="6381" y="3471"/>
                                <a:chExt cx="2767" cy="2067"/>
                              </a:xfrm>
                            </p:grpSpPr>
                            <p:grpSp>
                              <p:nvGrpSpPr>
                                <p:cNvPr id="71778" name="Group 62"/>
                                <p:cNvGrpSpPr/>
                                <p:nvPr/>
                              </p:nvGrpSpPr>
                              <p:grpSpPr bwMode="auto">
                                <a:xfrm>
                                  <a:off x="6381" y="3474"/>
                                  <a:ext cx="2767" cy="2064"/>
                                  <a:chOff x="6381" y="3474"/>
                                  <a:chExt cx="2767" cy="2064"/>
                                </a:xfrm>
                              </p:grpSpPr>
                              <p:grpSp>
                                <p:nvGrpSpPr>
                                  <p:cNvPr id="71780" name="Group 63"/>
                                  <p:cNvGrpSpPr/>
                                  <p:nvPr/>
                                </p:nvGrpSpPr>
                                <p:grpSpPr bwMode="auto">
                                  <a:xfrm>
                                    <a:off x="6381" y="3474"/>
                                    <a:ext cx="2767" cy="2064"/>
                                    <a:chOff x="6381" y="3474"/>
                                    <a:chExt cx="2767" cy="2064"/>
                                  </a:xfrm>
                                </p:grpSpPr>
                                <p:sp>
                                  <p:nvSpPr>
                                    <p:cNvPr id="71782" name="Freeform 64"/>
                                    <p:cNvSpPr/>
                                    <p:nvPr/>
                                  </p:nvSpPr>
                                  <p:spPr bwMode="auto">
                                    <a:xfrm>
                                      <a:off x="7743" y="3474"/>
                                      <a:ext cx="1405" cy="2064"/>
                                    </a:xfrm>
                                    <a:custGeom>
                                      <a:avLst/>
                                      <a:rect l="l" t="t" r="r" b="b"/>
                                      <a:pathLst>
                                        <a:path w="1405" h="2064">
                                          <a:moveTo>
                                            <a:pt x="858" y="2064"/>
                                          </a:moveTo>
                                          <a:cubicBezTo>
                                            <a:pt x="929" y="1992"/>
                                            <a:pt x="1284" y="1635"/>
                                            <a:pt x="1284" y="1635"/>
                                          </a:cubicBezTo>
                                          <a:cubicBezTo>
                                            <a:pt x="1284" y="1635"/>
                                            <a:pt x="1405" y="1327"/>
                                            <a:pt x="1314" y="1170"/>
                                          </a:cubicBezTo>
                                          <a:cubicBezTo>
                                            <a:pt x="1223" y="1013"/>
                                            <a:pt x="528" y="435"/>
                                            <a:pt x="264" y="285"/>
                                          </a:cubicBezTo>
                                          <a:cubicBezTo>
                                            <a:pt x="0" y="135"/>
                                            <a:pt x="74" y="59"/>
                                            <a:pt x="24" y="0"/>
                                          </a:cubicBezTo>
                                        </a:path>
                                      </a:pathLst>
                                    </a:custGeom>
                                    <a:solidFill>
                                      <a:srgbClr val="0000FF"/>
                                    </a:solidFill>
                                    <a:ln w="9525">
                                      <a:solidFill>
                                        <a:srgbClr val="0000FF"/>
                                      </a:solidFill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71783" name="Freeform 65"/>
                                    <p:cNvSpPr/>
                                    <p:nvPr/>
                                  </p:nvSpPr>
                                  <p:spPr bwMode="auto">
                                    <a:xfrm flipH="1">
                                      <a:off x="6381" y="3474"/>
                                      <a:ext cx="1405" cy="2064"/>
                                    </a:xfrm>
                                    <a:custGeom>
                                      <a:avLst/>
                                      <a:rect l="l" t="t" r="r" b="b"/>
                                      <a:pathLst>
                                        <a:path w="1405" h="2064">
                                          <a:moveTo>
                                            <a:pt x="858" y="2064"/>
                                          </a:moveTo>
                                          <a:cubicBezTo>
                                            <a:pt x="929" y="1992"/>
                                            <a:pt x="1284" y="1635"/>
                                            <a:pt x="1284" y="1635"/>
                                          </a:cubicBezTo>
                                          <a:cubicBezTo>
                                            <a:pt x="1284" y="1635"/>
                                            <a:pt x="1405" y="1327"/>
                                            <a:pt x="1314" y="1170"/>
                                          </a:cubicBezTo>
                                          <a:cubicBezTo>
                                            <a:pt x="1223" y="1013"/>
                                            <a:pt x="528" y="435"/>
                                            <a:pt x="264" y="285"/>
                                          </a:cubicBezTo>
                                          <a:cubicBezTo>
                                            <a:pt x="0" y="135"/>
                                            <a:pt x="74" y="59"/>
                                            <a:pt x="24" y="0"/>
                                          </a:cubicBezTo>
                                        </a:path>
                                      </a:pathLst>
                                    </a:custGeom>
                                    <a:solidFill>
                                      <a:srgbClr val="0000FF"/>
                                    </a:solidFill>
                                    <a:ln w="9525">
                                      <a:solidFill>
                                        <a:srgbClr val="0000FF"/>
                                      </a:solidFill>
                                      <a:rou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1781" name="Line 6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88" y="5523"/>
                                    <a:ext cx="1767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FF"/>
                                    </a:solidFill>
                                    <a:rou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1779" name="AutoShap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888" y="3471"/>
                                  <a:ext cx="1767" cy="2052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0000FF"/>
                                </a:solidFill>
                                <a:ln w="9525" algn="ctr">
                                  <a:solidFill>
                                    <a:srgbClr val="0000FF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71768" name="Rectangle 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26" y="4509"/>
                                <a:ext cx="570" cy="49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 algn="ctr">
                                <a:solidFill>
                                  <a:srgbClr val="C0C0C0"/>
                                </a:solidFill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769" name="Rectangle 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525" y="4708"/>
                                <a:ext cx="57" cy="2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 algn="ctr">
                                <a:solidFill>
                                  <a:srgbClr val="C0C0C0"/>
                                </a:solidFill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770" name="Rectangle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83" y="4708"/>
                                <a:ext cx="57" cy="2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99"/>
                              </a:solidFill>
                              <a:ln w="9525" algn="ctr">
                                <a:solidFill>
                                  <a:srgbClr val="C0C0C0"/>
                                </a:solidFill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71771" name="Group 71"/>
                              <p:cNvGrpSpPr/>
                              <p:nvPr/>
                            </p:nvGrpSpPr>
                            <p:grpSpPr bwMode="auto">
                              <a:xfrm>
                                <a:off x="3183" y="3073"/>
                                <a:ext cx="399" cy="398"/>
                                <a:chOff x="5007" y="108"/>
                                <a:chExt cx="513" cy="912"/>
                              </a:xfrm>
                            </p:grpSpPr>
                            <p:sp>
                              <p:nvSpPr>
                                <p:cNvPr id="71775" name="Line 7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292" y="108"/>
                                  <a:ext cx="0" cy="91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FF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1776" name="Line 7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07" y="336"/>
                                  <a:ext cx="513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FF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1777" name="Line 7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064" y="507"/>
                                  <a:ext cx="399" cy="17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FFFF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86091" name="AutoShape 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96" y="4067"/>
                                <a:ext cx="226" cy="317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 algn="ctr">
                                <a:solidFill>
                                  <a:srgbClr val="FFFF00"/>
                                </a:solidFill>
                                <a:miter lim="800000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6092" name="AutoShape 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525" y="4067"/>
                                <a:ext cx="226" cy="259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 algn="ctr">
                                <a:solidFill>
                                  <a:srgbClr val="FFFF00"/>
                                </a:solidFill>
                                <a:miter lim="800000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6093" name="AutoShape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36" y="3729"/>
                                <a:ext cx="230" cy="313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 algn="ctr">
                                <a:solidFill>
                                  <a:srgbClr val="FFFF00"/>
                                </a:solidFill>
                                <a:miter lim="800000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71765" name="Rectangle 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54" y="4582"/>
                              <a:ext cx="57" cy="200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  <a:ln w="9525" algn="ctr">
                              <a:solidFill>
                                <a:srgbClr val="C0C0C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sp>
                      <p:nvSpPr>
                        <p:cNvPr id="71741" name="Freeform 79"/>
                        <p:cNvSpPr/>
                        <p:nvPr/>
                      </p:nvSpPr>
                      <p:spPr bwMode="auto">
                        <a:xfrm>
                          <a:off x="-20" y="6567"/>
                          <a:ext cx="16720" cy="4457"/>
                        </a:xfrm>
                        <a:custGeom>
                          <a:avLst/>
                          <a:rect l="l" t="t" r="r" b="b"/>
                          <a:pathLst>
                            <a:path w="16720" h="4457">
                              <a:moveTo>
                                <a:pt x="16720" y="333"/>
                              </a:moveTo>
                              <a:cubicBezTo>
                                <a:pt x="16353" y="211"/>
                                <a:pt x="16235" y="247"/>
                                <a:pt x="15740" y="233"/>
                              </a:cubicBezTo>
                              <a:cubicBezTo>
                                <a:pt x="14342" y="0"/>
                                <a:pt x="14644" y="188"/>
                                <a:pt x="11740" y="173"/>
                              </a:cubicBezTo>
                              <a:cubicBezTo>
                                <a:pt x="11551" y="158"/>
                                <a:pt x="11368" y="136"/>
                                <a:pt x="11180" y="113"/>
                              </a:cubicBezTo>
                              <a:cubicBezTo>
                                <a:pt x="10406" y="147"/>
                                <a:pt x="10905" y="43"/>
                                <a:pt x="10620" y="233"/>
                              </a:cubicBezTo>
                              <a:cubicBezTo>
                                <a:pt x="10481" y="442"/>
                                <a:pt x="10248" y="399"/>
                                <a:pt x="10020" y="413"/>
                              </a:cubicBezTo>
                              <a:cubicBezTo>
                                <a:pt x="9916" y="439"/>
                                <a:pt x="9734" y="590"/>
                                <a:pt x="9640" y="593"/>
                              </a:cubicBezTo>
                              <a:cubicBezTo>
                                <a:pt x="9000" y="615"/>
                                <a:pt x="8360" y="618"/>
                                <a:pt x="7720" y="633"/>
                              </a:cubicBezTo>
                              <a:cubicBezTo>
                                <a:pt x="7577" y="728"/>
                                <a:pt x="7647" y="701"/>
                                <a:pt x="7520" y="733"/>
                              </a:cubicBezTo>
                              <a:cubicBezTo>
                                <a:pt x="7476" y="762"/>
                                <a:pt x="7431" y="796"/>
                                <a:pt x="7380" y="813"/>
                              </a:cubicBezTo>
                              <a:cubicBezTo>
                                <a:pt x="7304" y="838"/>
                                <a:pt x="7212" y="833"/>
                                <a:pt x="7140" y="873"/>
                              </a:cubicBezTo>
                              <a:cubicBezTo>
                                <a:pt x="6945" y="981"/>
                                <a:pt x="7100" y="937"/>
                                <a:pt x="6920" y="973"/>
                              </a:cubicBezTo>
                              <a:cubicBezTo>
                                <a:pt x="6845" y="1023"/>
                                <a:pt x="6765" y="1045"/>
                                <a:pt x="6680" y="1073"/>
                              </a:cubicBezTo>
                              <a:cubicBezTo>
                                <a:pt x="6660" y="1080"/>
                                <a:pt x="6640" y="1086"/>
                                <a:pt x="6620" y="1093"/>
                              </a:cubicBezTo>
                              <a:cubicBezTo>
                                <a:pt x="6600" y="1100"/>
                                <a:pt x="6560" y="1113"/>
                                <a:pt x="6560" y="1113"/>
                              </a:cubicBezTo>
                              <a:cubicBezTo>
                                <a:pt x="6533" y="1133"/>
                                <a:pt x="6510" y="1159"/>
                                <a:pt x="6480" y="1173"/>
                              </a:cubicBezTo>
                              <a:cubicBezTo>
                                <a:pt x="6275" y="1264"/>
                                <a:pt x="6465" y="1141"/>
                                <a:pt x="6320" y="1213"/>
                              </a:cubicBezTo>
                              <a:cubicBezTo>
                                <a:pt x="6119" y="1313"/>
                                <a:pt x="6425" y="1188"/>
                                <a:pt x="6180" y="1293"/>
                              </a:cubicBezTo>
                              <a:cubicBezTo>
                                <a:pt x="6093" y="1330"/>
                                <a:pt x="6136" y="1293"/>
                                <a:pt x="6040" y="1353"/>
                              </a:cubicBezTo>
                              <a:cubicBezTo>
                                <a:pt x="6012" y="1371"/>
                                <a:pt x="5989" y="1396"/>
                                <a:pt x="5960" y="1413"/>
                              </a:cubicBezTo>
                              <a:cubicBezTo>
                                <a:pt x="5942" y="1423"/>
                                <a:pt x="5919" y="1425"/>
                                <a:pt x="5900" y="1433"/>
                              </a:cubicBezTo>
                              <a:cubicBezTo>
                                <a:pt x="5873" y="1445"/>
                                <a:pt x="5846" y="1458"/>
                                <a:pt x="5820" y="1473"/>
                              </a:cubicBezTo>
                              <a:cubicBezTo>
                                <a:pt x="5604" y="1602"/>
                                <a:pt x="5802" y="1519"/>
                                <a:pt x="5520" y="1613"/>
                              </a:cubicBezTo>
                              <a:cubicBezTo>
                                <a:pt x="5500" y="1620"/>
                                <a:pt x="5460" y="1633"/>
                                <a:pt x="5460" y="1633"/>
                              </a:cubicBezTo>
                              <a:cubicBezTo>
                                <a:pt x="5433" y="1660"/>
                                <a:pt x="5409" y="1688"/>
                                <a:pt x="5380" y="1713"/>
                              </a:cubicBezTo>
                              <a:cubicBezTo>
                                <a:pt x="5301" y="1781"/>
                                <a:pt x="5328" y="1725"/>
                                <a:pt x="5240" y="1813"/>
                              </a:cubicBezTo>
                              <a:cubicBezTo>
                                <a:pt x="5223" y="1830"/>
                                <a:pt x="5219" y="1858"/>
                                <a:pt x="5200" y="1873"/>
                              </a:cubicBezTo>
                              <a:cubicBezTo>
                                <a:pt x="5184" y="1886"/>
                                <a:pt x="5159" y="1884"/>
                                <a:pt x="5140" y="1893"/>
                              </a:cubicBezTo>
                              <a:cubicBezTo>
                                <a:pt x="4981" y="1965"/>
                                <a:pt x="4995" y="1963"/>
                                <a:pt x="4860" y="2053"/>
                              </a:cubicBezTo>
                              <a:cubicBezTo>
                                <a:pt x="4772" y="2112"/>
                                <a:pt x="4688" y="2174"/>
                                <a:pt x="4600" y="2233"/>
                              </a:cubicBezTo>
                              <a:cubicBezTo>
                                <a:pt x="4580" y="2246"/>
                                <a:pt x="4540" y="2273"/>
                                <a:pt x="4540" y="2273"/>
                              </a:cubicBezTo>
                              <a:cubicBezTo>
                                <a:pt x="4527" y="2293"/>
                                <a:pt x="4518" y="2318"/>
                                <a:pt x="4500" y="2333"/>
                              </a:cubicBezTo>
                              <a:cubicBezTo>
                                <a:pt x="4477" y="2352"/>
                                <a:pt x="4446" y="2358"/>
                                <a:pt x="4420" y="2373"/>
                              </a:cubicBezTo>
                              <a:cubicBezTo>
                                <a:pt x="4379" y="2398"/>
                                <a:pt x="4340" y="2426"/>
                                <a:pt x="4300" y="2453"/>
                              </a:cubicBezTo>
                              <a:cubicBezTo>
                                <a:pt x="4265" y="2476"/>
                                <a:pt x="4180" y="2493"/>
                                <a:pt x="4180" y="2493"/>
                              </a:cubicBezTo>
                              <a:cubicBezTo>
                                <a:pt x="4160" y="2513"/>
                                <a:pt x="4142" y="2535"/>
                                <a:pt x="4120" y="2553"/>
                              </a:cubicBezTo>
                              <a:cubicBezTo>
                                <a:pt x="4102" y="2568"/>
                                <a:pt x="4075" y="2574"/>
                                <a:pt x="4060" y="2593"/>
                              </a:cubicBezTo>
                              <a:cubicBezTo>
                                <a:pt x="4047" y="2609"/>
                                <a:pt x="4055" y="2638"/>
                                <a:pt x="4040" y="2653"/>
                              </a:cubicBezTo>
                              <a:cubicBezTo>
                                <a:pt x="4018" y="2675"/>
                                <a:pt x="3846" y="2692"/>
                                <a:pt x="3840" y="2693"/>
                              </a:cubicBezTo>
                              <a:cubicBezTo>
                                <a:pt x="3736" y="2728"/>
                                <a:pt x="3623" y="2754"/>
                                <a:pt x="3520" y="2793"/>
                              </a:cubicBezTo>
                              <a:cubicBezTo>
                                <a:pt x="3472" y="2811"/>
                                <a:pt x="3425" y="2830"/>
                                <a:pt x="3380" y="2853"/>
                              </a:cubicBezTo>
                              <a:cubicBezTo>
                                <a:pt x="3359" y="2864"/>
                                <a:pt x="3343" y="2885"/>
                                <a:pt x="3320" y="2893"/>
                              </a:cubicBezTo>
                              <a:cubicBezTo>
                                <a:pt x="3261" y="2914"/>
                                <a:pt x="3131" y="2939"/>
                                <a:pt x="3060" y="2953"/>
                              </a:cubicBezTo>
                              <a:cubicBezTo>
                                <a:pt x="2924" y="3044"/>
                                <a:pt x="3096" y="2941"/>
                                <a:pt x="2880" y="3013"/>
                              </a:cubicBezTo>
                              <a:cubicBezTo>
                                <a:pt x="2857" y="3021"/>
                                <a:pt x="2842" y="3044"/>
                                <a:pt x="2820" y="3053"/>
                              </a:cubicBezTo>
                              <a:cubicBezTo>
                                <a:pt x="2795" y="3064"/>
                                <a:pt x="2767" y="3066"/>
                                <a:pt x="2740" y="3073"/>
                              </a:cubicBezTo>
                              <a:cubicBezTo>
                                <a:pt x="2678" y="3110"/>
                                <a:pt x="2623" y="3157"/>
                                <a:pt x="2560" y="3193"/>
                              </a:cubicBezTo>
                              <a:cubicBezTo>
                                <a:pt x="2542" y="3203"/>
                                <a:pt x="2519" y="3204"/>
                                <a:pt x="2500" y="3213"/>
                              </a:cubicBezTo>
                              <a:cubicBezTo>
                                <a:pt x="2365" y="3274"/>
                                <a:pt x="2233" y="3347"/>
                                <a:pt x="2100" y="3413"/>
                              </a:cubicBezTo>
                              <a:cubicBezTo>
                                <a:pt x="2070" y="3428"/>
                                <a:pt x="2047" y="3454"/>
                                <a:pt x="2020" y="3473"/>
                              </a:cubicBezTo>
                              <a:cubicBezTo>
                                <a:pt x="1866" y="3583"/>
                                <a:pt x="2067" y="3436"/>
                                <a:pt x="1880" y="3553"/>
                              </a:cubicBezTo>
                              <a:cubicBezTo>
                                <a:pt x="1852" y="3571"/>
                                <a:pt x="1828" y="3595"/>
                                <a:pt x="1800" y="3613"/>
                              </a:cubicBezTo>
                              <a:cubicBezTo>
                                <a:pt x="1714" y="3667"/>
                                <a:pt x="1615" y="3681"/>
                                <a:pt x="1520" y="3713"/>
                              </a:cubicBezTo>
                              <a:cubicBezTo>
                                <a:pt x="1477" y="3778"/>
                                <a:pt x="1432" y="3837"/>
                                <a:pt x="1360" y="3873"/>
                              </a:cubicBezTo>
                              <a:cubicBezTo>
                                <a:pt x="1259" y="3923"/>
                                <a:pt x="1306" y="3847"/>
                                <a:pt x="1180" y="3973"/>
                              </a:cubicBezTo>
                              <a:cubicBezTo>
                                <a:pt x="1045" y="4108"/>
                                <a:pt x="1114" y="4075"/>
                                <a:pt x="1000" y="4113"/>
                              </a:cubicBezTo>
                              <a:cubicBezTo>
                                <a:pt x="967" y="4211"/>
                                <a:pt x="1004" y="4143"/>
                                <a:pt x="920" y="4213"/>
                              </a:cubicBezTo>
                              <a:cubicBezTo>
                                <a:pt x="863" y="4260"/>
                                <a:pt x="820" y="4337"/>
                                <a:pt x="740" y="4353"/>
                              </a:cubicBezTo>
                              <a:cubicBezTo>
                                <a:pt x="599" y="4381"/>
                                <a:pt x="672" y="4362"/>
                                <a:pt x="520" y="4413"/>
                              </a:cubicBezTo>
                              <a:cubicBezTo>
                                <a:pt x="456" y="4434"/>
                                <a:pt x="387" y="4425"/>
                                <a:pt x="320" y="4433"/>
                              </a:cubicBezTo>
                              <a:cubicBezTo>
                                <a:pt x="273" y="4439"/>
                                <a:pt x="227" y="4450"/>
                                <a:pt x="180" y="4453"/>
                              </a:cubicBezTo>
                              <a:cubicBezTo>
                                <a:pt x="120" y="4457"/>
                                <a:pt x="60" y="4453"/>
                                <a:pt x="0" y="4453"/>
                              </a:cubicBezTo>
                            </a:path>
                          </a:pathLst>
                        </a:custGeom>
                        <a:noFill/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2" name="Freeform 80"/>
                        <p:cNvSpPr/>
                        <p:nvPr/>
                      </p:nvSpPr>
                      <p:spPr bwMode="auto">
                        <a:xfrm>
                          <a:off x="9080" y="6352"/>
                          <a:ext cx="7700" cy="1528"/>
                        </a:xfrm>
                        <a:custGeom>
                          <a:avLst/>
                          <a:rect l="l" t="t" r="r" b="b"/>
                          <a:pathLst>
                            <a:path w="7700" h="1528">
                              <a:moveTo>
                                <a:pt x="0" y="788"/>
                              </a:moveTo>
                              <a:cubicBezTo>
                                <a:pt x="252" y="872"/>
                                <a:pt x="486" y="857"/>
                                <a:pt x="760" y="868"/>
                              </a:cubicBezTo>
                              <a:cubicBezTo>
                                <a:pt x="840" y="895"/>
                                <a:pt x="920" y="921"/>
                                <a:pt x="1000" y="948"/>
                              </a:cubicBezTo>
                              <a:cubicBezTo>
                                <a:pt x="1020" y="955"/>
                                <a:pt x="1040" y="961"/>
                                <a:pt x="1060" y="968"/>
                              </a:cubicBezTo>
                              <a:cubicBezTo>
                                <a:pt x="1080" y="975"/>
                                <a:pt x="1120" y="988"/>
                                <a:pt x="1120" y="988"/>
                              </a:cubicBezTo>
                              <a:cubicBezTo>
                                <a:pt x="1279" y="972"/>
                                <a:pt x="1283" y="981"/>
                                <a:pt x="1400" y="948"/>
                              </a:cubicBezTo>
                              <a:cubicBezTo>
                                <a:pt x="1443" y="936"/>
                                <a:pt x="1476" y="895"/>
                                <a:pt x="1520" y="888"/>
                              </a:cubicBezTo>
                              <a:cubicBezTo>
                                <a:pt x="1626" y="871"/>
                                <a:pt x="1733" y="875"/>
                                <a:pt x="1840" y="868"/>
                              </a:cubicBezTo>
                              <a:cubicBezTo>
                                <a:pt x="2160" y="761"/>
                                <a:pt x="2257" y="802"/>
                                <a:pt x="2720" y="788"/>
                              </a:cubicBezTo>
                              <a:cubicBezTo>
                                <a:pt x="3260" y="795"/>
                                <a:pt x="3800" y="795"/>
                                <a:pt x="4340" y="808"/>
                              </a:cubicBezTo>
                              <a:cubicBezTo>
                                <a:pt x="4498" y="812"/>
                                <a:pt x="4752" y="914"/>
                                <a:pt x="4920" y="948"/>
                              </a:cubicBezTo>
                              <a:cubicBezTo>
                                <a:pt x="5113" y="934"/>
                                <a:pt x="5254" y="909"/>
                                <a:pt x="5440" y="888"/>
                              </a:cubicBezTo>
                              <a:cubicBezTo>
                                <a:pt x="5720" y="895"/>
                                <a:pt x="6000" y="896"/>
                                <a:pt x="6280" y="908"/>
                              </a:cubicBezTo>
                              <a:cubicBezTo>
                                <a:pt x="6354" y="911"/>
                                <a:pt x="6428" y="930"/>
                                <a:pt x="6500" y="948"/>
                              </a:cubicBezTo>
                              <a:cubicBezTo>
                                <a:pt x="6541" y="958"/>
                                <a:pt x="6620" y="988"/>
                                <a:pt x="6620" y="988"/>
                              </a:cubicBezTo>
                              <a:cubicBezTo>
                                <a:pt x="6667" y="1058"/>
                                <a:pt x="6701" y="1082"/>
                                <a:pt x="6780" y="1108"/>
                              </a:cubicBezTo>
                              <a:cubicBezTo>
                                <a:pt x="6856" y="1222"/>
                                <a:pt x="6776" y="1129"/>
                                <a:pt x="6880" y="1188"/>
                              </a:cubicBezTo>
                              <a:cubicBezTo>
                                <a:pt x="6909" y="1205"/>
                                <a:pt x="6931" y="1231"/>
                                <a:pt x="6960" y="1248"/>
                              </a:cubicBezTo>
                              <a:cubicBezTo>
                                <a:pt x="6978" y="1258"/>
                                <a:pt x="7001" y="1259"/>
                                <a:pt x="7020" y="1268"/>
                              </a:cubicBezTo>
                              <a:cubicBezTo>
                                <a:pt x="7068" y="1292"/>
                                <a:pt x="7114" y="1320"/>
                                <a:pt x="7160" y="1348"/>
                              </a:cubicBezTo>
                              <a:cubicBezTo>
                                <a:pt x="7201" y="1373"/>
                                <a:pt x="7234" y="1413"/>
                                <a:pt x="7280" y="1428"/>
                              </a:cubicBezTo>
                              <a:cubicBezTo>
                                <a:pt x="7300" y="1435"/>
                                <a:pt x="7322" y="1438"/>
                                <a:pt x="7340" y="1448"/>
                              </a:cubicBezTo>
                              <a:cubicBezTo>
                                <a:pt x="7382" y="1471"/>
                                <a:pt x="7460" y="1528"/>
                                <a:pt x="7460" y="1528"/>
                              </a:cubicBezTo>
                              <a:cubicBezTo>
                                <a:pt x="7607" y="1507"/>
                                <a:pt x="7623" y="1524"/>
                                <a:pt x="7700" y="1408"/>
                              </a:cubicBezTo>
                              <a:cubicBezTo>
                                <a:pt x="7693" y="1221"/>
                                <a:pt x="7692" y="1034"/>
                                <a:pt x="7680" y="848"/>
                              </a:cubicBezTo>
                              <a:cubicBezTo>
                                <a:pt x="7678" y="821"/>
                                <a:pt x="7675" y="791"/>
                                <a:pt x="7660" y="768"/>
                              </a:cubicBezTo>
                              <a:cubicBezTo>
                                <a:pt x="7647" y="748"/>
                                <a:pt x="7620" y="741"/>
                                <a:pt x="7600" y="728"/>
                              </a:cubicBezTo>
                              <a:cubicBezTo>
                                <a:pt x="7587" y="708"/>
                                <a:pt x="7571" y="689"/>
                                <a:pt x="7560" y="668"/>
                              </a:cubicBezTo>
                              <a:cubicBezTo>
                                <a:pt x="7551" y="649"/>
                                <a:pt x="7555" y="623"/>
                                <a:pt x="7540" y="608"/>
                              </a:cubicBezTo>
                              <a:cubicBezTo>
                                <a:pt x="7525" y="593"/>
                                <a:pt x="7501" y="591"/>
                                <a:pt x="7480" y="588"/>
                              </a:cubicBezTo>
                              <a:cubicBezTo>
                                <a:pt x="7414" y="578"/>
                                <a:pt x="7347" y="575"/>
                                <a:pt x="7280" y="568"/>
                              </a:cubicBezTo>
                              <a:cubicBezTo>
                                <a:pt x="7004" y="476"/>
                                <a:pt x="7054" y="506"/>
                                <a:pt x="6640" y="488"/>
                              </a:cubicBezTo>
                              <a:cubicBezTo>
                                <a:pt x="5176" y="0"/>
                                <a:pt x="4083" y="357"/>
                                <a:pt x="2160" y="348"/>
                              </a:cubicBezTo>
                              <a:cubicBezTo>
                                <a:pt x="1967" y="324"/>
                                <a:pt x="1898" y="306"/>
                                <a:pt x="1700" y="328"/>
                              </a:cubicBezTo>
                              <a:cubicBezTo>
                                <a:pt x="1646" y="409"/>
                                <a:pt x="1581" y="494"/>
                                <a:pt x="1500" y="548"/>
                              </a:cubicBezTo>
                              <a:cubicBezTo>
                                <a:pt x="1487" y="568"/>
                                <a:pt x="1480" y="595"/>
                                <a:pt x="1460" y="608"/>
                              </a:cubicBezTo>
                              <a:cubicBezTo>
                                <a:pt x="1267" y="729"/>
                                <a:pt x="1007" y="660"/>
                                <a:pt x="780" y="668"/>
                              </a:cubicBezTo>
                              <a:cubicBezTo>
                                <a:pt x="516" y="712"/>
                                <a:pt x="585" y="641"/>
                                <a:pt x="500" y="768"/>
                              </a:cubicBezTo>
                              <a:cubicBezTo>
                                <a:pt x="669" y="824"/>
                                <a:pt x="517" y="765"/>
                                <a:pt x="260" y="808"/>
                              </a:cubicBezTo>
                              <a:cubicBezTo>
                                <a:pt x="239" y="811"/>
                                <a:pt x="299" y="825"/>
                                <a:pt x="320" y="828"/>
                              </a:cubicBezTo>
                              <a:cubicBezTo>
                                <a:pt x="346" y="832"/>
                                <a:pt x="373" y="828"/>
                                <a:pt x="400" y="828"/>
                              </a:cubicBez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rgbClr val="C0C0C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3" name="Freeform 81"/>
                        <p:cNvSpPr/>
                        <p:nvPr/>
                      </p:nvSpPr>
                      <p:spPr bwMode="auto">
                        <a:xfrm>
                          <a:off x="7960" y="7120"/>
                          <a:ext cx="3100" cy="482"/>
                        </a:xfrm>
                        <a:custGeom>
                          <a:avLst/>
                          <a:rect l="l" t="t" r="r" b="b"/>
                          <a:pathLst>
                            <a:path w="3100" h="482">
                              <a:moveTo>
                                <a:pt x="0" y="80"/>
                              </a:moveTo>
                              <a:cubicBezTo>
                                <a:pt x="33" y="87"/>
                                <a:pt x="66" y="96"/>
                                <a:pt x="100" y="100"/>
                              </a:cubicBezTo>
                              <a:cubicBezTo>
                                <a:pt x="233" y="116"/>
                                <a:pt x="500" y="140"/>
                                <a:pt x="500" y="140"/>
                              </a:cubicBezTo>
                              <a:cubicBezTo>
                                <a:pt x="560" y="180"/>
                                <a:pt x="620" y="200"/>
                                <a:pt x="680" y="240"/>
                              </a:cubicBezTo>
                              <a:cubicBezTo>
                                <a:pt x="769" y="374"/>
                                <a:pt x="664" y="243"/>
                                <a:pt x="780" y="320"/>
                              </a:cubicBezTo>
                              <a:cubicBezTo>
                                <a:pt x="804" y="336"/>
                                <a:pt x="816" y="364"/>
                                <a:pt x="840" y="380"/>
                              </a:cubicBezTo>
                              <a:cubicBezTo>
                                <a:pt x="877" y="405"/>
                                <a:pt x="1030" y="419"/>
                                <a:pt x="1040" y="420"/>
                              </a:cubicBezTo>
                              <a:cubicBezTo>
                                <a:pt x="1226" y="431"/>
                                <a:pt x="1413" y="433"/>
                                <a:pt x="1600" y="440"/>
                              </a:cubicBezTo>
                              <a:cubicBezTo>
                                <a:pt x="1855" y="482"/>
                                <a:pt x="1743" y="472"/>
                                <a:pt x="2180" y="440"/>
                              </a:cubicBezTo>
                              <a:cubicBezTo>
                                <a:pt x="2321" y="430"/>
                                <a:pt x="2447" y="355"/>
                                <a:pt x="2560" y="280"/>
                              </a:cubicBezTo>
                              <a:cubicBezTo>
                                <a:pt x="2610" y="247"/>
                                <a:pt x="2680" y="267"/>
                                <a:pt x="2740" y="260"/>
                              </a:cubicBezTo>
                              <a:cubicBezTo>
                                <a:pt x="2800" y="240"/>
                                <a:pt x="2860" y="220"/>
                                <a:pt x="2920" y="200"/>
                              </a:cubicBezTo>
                              <a:cubicBezTo>
                                <a:pt x="2943" y="192"/>
                                <a:pt x="2958" y="170"/>
                                <a:pt x="2980" y="160"/>
                              </a:cubicBezTo>
                              <a:cubicBezTo>
                                <a:pt x="3019" y="143"/>
                                <a:pt x="3100" y="120"/>
                                <a:pt x="3100" y="120"/>
                              </a:cubicBezTo>
                              <a:cubicBezTo>
                                <a:pt x="2919" y="60"/>
                                <a:pt x="2719" y="80"/>
                                <a:pt x="2540" y="140"/>
                              </a:cubicBezTo>
                              <a:cubicBezTo>
                                <a:pt x="2413" y="267"/>
                                <a:pt x="2397" y="218"/>
                                <a:pt x="2180" y="200"/>
                              </a:cubicBezTo>
                              <a:cubicBezTo>
                                <a:pt x="2161" y="195"/>
                                <a:pt x="2063" y="173"/>
                                <a:pt x="2040" y="160"/>
                              </a:cubicBezTo>
                              <a:cubicBezTo>
                                <a:pt x="1977" y="125"/>
                                <a:pt x="1928" y="63"/>
                                <a:pt x="1860" y="40"/>
                              </a:cubicBezTo>
                              <a:cubicBezTo>
                                <a:pt x="1820" y="27"/>
                                <a:pt x="1740" y="0"/>
                                <a:pt x="1740" y="0"/>
                              </a:cubicBezTo>
                              <a:cubicBezTo>
                                <a:pt x="1164" y="64"/>
                                <a:pt x="579" y="39"/>
                                <a:pt x="0" y="8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4" name="Freeform 82"/>
                        <p:cNvSpPr/>
                        <p:nvPr/>
                      </p:nvSpPr>
                      <p:spPr bwMode="auto">
                        <a:xfrm>
                          <a:off x="11793" y="7059"/>
                          <a:ext cx="1999" cy="713"/>
                        </a:xfrm>
                        <a:custGeom>
                          <a:avLst/>
                          <a:rect l="l" t="t" r="r" b="b"/>
                          <a:pathLst>
                            <a:path w="1999" h="713">
                              <a:moveTo>
                                <a:pt x="679" y="53"/>
                              </a:moveTo>
                              <a:cubicBezTo>
                                <a:pt x="672" y="73"/>
                                <a:pt x="669" y="95"/>
                                <a:pt x="659" y="113"/>
                              </a:cubicBezTo>
                              <a:cubicBezTo>
                                <a:pt x="567" y="278"/>
                                <a:pt x="566" y="246"/>
                                <a:pt x="379" y="273"/>
                              </a:cubicBezTo>
                              <a:cubicBezTo>
                                <a:pt x="335" y="303"/>
                                <a:pt x="290" y="327"/>
                                <a:pt x="259" y="373"/>
                              </a:cubicBezTo>
                              <a:cubicBezTo>
                                <a:pt x="247" y="391"/>
                                <a:pt x="252" y="416"/>
                                <a:pt x="239" y="433"/>
                              </a:cubicBezTo>
                              <a:cubicBezTo>
                                <a:pt x="204" y="478"/>
                                <a:pt x="119" y="553"/>
                                <a:pt x="119" y="553"/>
                              </a:cubicBezTo>
                              <a:cubicBezTo>
                                <a:pt x="112" y="573"/>
                                <a:pt x="111" y="595"/>
                                <a:pt x="99" y="613"/>
                              </a:cubicBezTo>
                              <a:cubicBezTo>
                                <a:pt x="40" y="702"/>
                                <a:pt x="0" y="647"/>
                                <a:pt x="99" y="713"/>
                              </a:cubicBezTo>
                              <a:cubicBezTo>
                                <a:pt x="192" y="706"/>
                                <a:pt x="286" y="704"/>
                                <a:pt x="379" y="693"/>
                              </a:cubicBezTo>
                              <a:cubicBezTo>
                                <a:pt x="400" y="691"/>
                                <a:pt x="423" y="686"/>
                                <a:pt x="439" y="673"/>
                              </a:cubicBezTo>
                              <a:cubicBezTo>
                                <a:pt x="458" y="658"/>
                                <a:pt x="462" y="630"/>
                                <a:pt x="479" y="613"/>
                              </a:cubicBezTo>
                              <a:cubicBezTo>
                                <a:pt x="496" y="596"/>
                                <a:pt x="519" y="586"/>
                                <a:pt x="539" y="573"/>
                              </a:cubicBezTo>
                              <a:cubicBezTo>
                                <a:pt x="575" y="518"/>
                                <a:pt x="576" y="501"/>
                                <a:pt x="639" y="473"/>
                              </a:cubicBezTo>
                              <a:cubicBezTo>
                                <a:pt x="678" y="456"/>
                                <a:pt x="759" y="433"/>
                                <a:pt x="759" y="433"/>
                              </a:cubicBezTo>
                              <a:cubicBezTo>
                                <a:pt x="1021" y="40"/>
                                <a:pt x="1281" y="305"/>
                                <a:pt x="1959" y="293"/>
                              </a:cubicBezTo>
                              <a:cubicBezTo>
                                <a:pt x="1972" y="273"/>
                                <a:pt x="1999" y="257"/>
                                <a:pt x="1999" y="233"/>
                              </a:cubicBezTo>
                              <a:cubicBezTo>
                                <a:pt x="1999" y="162"/>
                                <a:pt x="1919" y="165"/>
                                <a:pt x="1879" y="153"/>
                              </a:cubicBezTo>
                              <a:cubicBezTo>
                                <a:pt x="1792" y="127"/>
                                <a:pt x="1709" y="91"/>
                                <a:pt x="1619" y="73"/>
                              </a:cubicBezTo>
                              <a:cubicBezTo>
                                <a:pt x="1359" y="21"/>
                                <a:pt x="1211" y="44"/>
                                <a:pt x="879" y="33"/>
                              </a:cubicBezTo>
                              <a:cubicBezTo>
                                <a:pt x="744" y="6"/>
                                <a:pt x="811" y="0"/>
                                <a:pt x="679" y="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5" name="Freeform 83"/>
                        <p:cNvSpPr/>
                        <p:nvPr/>
                      </p:nvSpPr>
                      <p:spPr bwMode="auto">
                        <a:xfrm>
                          <a:off x="5040" y="7862"/>
                          <a:ext cx="2613" cy="859"/>
                        </a:xfrm>
                        <a:custGeom>
                          <a:avLst/>
                          <a:rect l="l" t="t" r="r" b="b"/>
                          <a:pathLst>
                            <a:path w="2613" h="859">
                              <a:moveTo>
                                <a:pt x="300" y="398"/>
                              </a:moveTo>
                              <a:cubicBezTo>
                                <a:pt x="573" y="391"/>
                                <a:pt x="847" y="396"/>
                                <a:pt x="1120" y="378"/>
                              </a:cubicBezTo>
                              <a:cubicBezTo>
                                <a:pt x="1160" y="375"/>
                                <a:pt x="1224" y="316"/>
                                <a:pt x="1260" y="298"/>
                              </a:cubicBezTo>
                              <a:cubicBezTo>
                                <a:pt x="1361" y="248"/>
                                <a:pt x="1514" y="250"/>
                                <a:pt x="1620" y="238"/>
                              </a:cubicBezTo>
                              <a:cubicBezTo>
                                <a:pt x="2147" y="250"/>
                                <a:pt x="2454" y="0"/>
                                <a:pt x="2580" y="378"/>
                              </a:cubicBezTo>
                              <a:cubicBezTo>
                                <a:pt x="2573" y="438"/>
                                <a:pt x="2613" y="530"/>
                                <a:pt x="2560" y="558"/>
                              </a:cubicBezTo>
                              <a:cubicBezTo>
                                <a:pt x="2454" y="614"/>
                                <a:pt x="2320" y="575"/>
                                <a:pt x="2200" y="578"/>
                              </a:cubicBezTo>
                              <a:cubicBezTo>
                                <a:pt x="1800" y="588"/>
                                <a:pt x="1400" y="591"/>
                                <a:pt x="1000" y="598"/>
                              </a:cubicBezTo>
                              <a:cubicBezTo>
                                <a:pt x="958" y="723"/>
                                <a:pt x="863" y="797"/>
                                <a:pt x="740" y="838"/>
                              </a:cubicBezTo>
                              <a:cubicBezTo>
                                <a:pt x="520" y="831"/>
                                <a:pt x="296" y="859"/>
                                <a:pt x="80" y="818"/>
                              </a:cubicBezTo>
                              <a:cubicBezTo>
                                <a:pt x="33" y="809"/>
                                <a:pt x="0" y="698"/>
                                <a:pt x="0" y="698"/>
                              </a:cubicBezTo>
                              <a:cubicBezTo>
                                <a:pt x="33" y="599"/>
                                <a:pt x="62" y="603"/>
                                <a:pt x="160" y="578"/>
                              </a:cubicBezTo>
                              <a:cubicBezTo>
                                <a:pt x="223" y="536"/>
                                <a:pt x="300" y="483"/>
                                <a:pt x="300" y="39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C0C0C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6" name="Freeform 84"/>
                        <p:cNvSpPr/>
                        <p:nvPr/>
                      </p:nvSpPr>
                      <p:spPr bwMode="auto">
                        <a:xfrm>
                          <a:off x="10691" y="7945"/>
                          <a:ext cx="6145" cy="2148"/>
                        </a:xfrm>
                        <a:custGeom>
                          <a:avLst/>
                          <a:rect l="l" t="t" r="r" b="b"/>
                          <a:pathLst>
                            <a:path w="6145" h="2148">
                              <a:moveTo>
                                <a:pt x="49" y="695"/>
                              </a:moveTo>
                              <a:cubicBezTo>
                                <a:pt x="376" y="688"/>
                                <a:pt x="703" y="701"/>
                                <a:pt x="1029" y="675"/>
                              </a:cubicBezTo>
                              <a:cubicBezTo>
                                <a:pt x="1053" y="673"/>
                                <a:pt x="1053" y="633"/>
                                <a:pt x="1069" y="615"/>
                              </a:cubicBezTo>
                              <a:cubicBezTo>
                                <a:pt x="1124" y="553"/>
                                <a:pt x="1217" y="443"/>
                                <a:pt x="1289" y="395"/>
                              </a:cubicBezTo>
                              <a:cubicBezTo>
                                <a:pt x="1350" y="303"/>
                                <a:pt x="1469" y="198"/>
                                <a:pt x="1589" y="195"/>
                              </a:cubicBezTo>
                              <a:cubicBezTo>
                                <a:pt x="2176" y="182"/>
                                <a:pt x="2762" y="182"/>
                                <a:pt x="3349" y="175"/>
                              </a:cubicBezTo>
                              <a:cubicBezTo>
                                <a:pt x="3873" y="0"/>
                                <a:pt x="4851" y="223"/>
                                <a:pt x="5489" y="255"/>
                              </a:cubicBezTo>
                              <a:cubicBezTo>
                                <a:pt x="5568" y="492"/>
                                <a:pt x="5960" y="369"/>
                                <a:pt x="6129" y="375"/>
                              </a:cubicBezTo>
                              <a:cubicBezTo>
                                <a:pt x="6081" y="956"/>
                                <a:pt x="6145" y="1541"/>
                                <a:pt x="6049" y="2115"/>
                              </a:cubicBezTo>
                              <a:cubicBezTo>
                                <a:pt x="5933" y="2098"/>
                                <a:pt x="5881" y="2096"/>
                                <a:pt x="5789" y="2035"/>
                              </a:cubicBezTo>
                              <a:cubicBezTo>
                                <a:pt x="5629" y="1795"/>
                                <a:pt x="5876" y="2148"/>
                                <a:pt x="5689" y="1935"/>
                              </a:cubicBezTo>
                              <a:cubicBezTo>
                                <a:pt x="5657" y="1899"/>
                                <a:pt x="5643" y="1849"/>
                                <a:pt x="5609" y="1815"/>
                              </a:cubicBezTo>
                              <a:cubicBezTo>
                                <a:pt x="5195" y="1401"/>
                                <a:pt x="4839" y="1626"/>
                                <a:pt x="4129" y="1615"/>
                              </a:cubicBezTo>
                              <a:cubicBezTo>
                                <a:pt x="3814" y="1536"/>
                                <a:pt x="3520" y="1520"/>
                                <a:pt x="3189" y="1495"/>
                              </a:cubicBezTo>
                              <a:cubicBezTo>
                                <a:pt x="3068" y="1465"/>
                                <a:pt x="3135" y="1484"/>
                                <a:pt x="2989" y="1435"/>
                              </a:cubicBezTo>
                              <a:cubicBezTo>
                                <a:pt x="2891" y="1402"/>
                                <a:pt x="2787" y="1388"/>
                                <a:pt x="2689" y="1355"/>
                              </a:cubicBezTo>
                              <a:cubicBezTo>
                                <a:pt x="2201" y="1369"/>
                                <a:pt x="1854" y="1393"/>
                                <a:pt x="1369" y="1355"/>
                              </a:cubicBezTo>
                              <a:cubicBezTo>
                                <a:pt x="1327" y="1352"/>
                                <a:pt x="1289" y="1328"/>
                                <a:pt x="1249" y="1315"/>
                              </a:cubicBezTo>
                              <a:cubicBezTo>
                                <a:pt x="1144" y="1280"/>
                                <a:pt x="1047" y="1244"/>
                                <a:pt x="949" y="1195"/>
                              </a:cubicBezTo>
                              <a:cubicBezTo>
                                <a:pt x="805" y="1123"/>
                                <a:pt x="984" y="1185"/>
                                <a:pt x="809" y="1115"/>
                              </a:cubicBezTo>
                              <a:cubicBezTo>
                                <a:pt x="643" y="1048"/>
                                <a:pt x="637" y="1071"/>
                                <a:pt x="409" y="1055"/>
                              </a:cubicBezTo>
                              <a:cubicBezTo>
                                <a:pt x="369" y="1048"/>
                                <a:pt x="324" y="1055"/>
                                <a:pt x="289" y="1035"/>
                              </a:cubicBezTo>
                              <a:cubicBezTo>
                                <a:pt x="271" y="1025"/>
                                <a:pt x="281" y="993"/>
                                <a:pt x="269" y="975"/>
                              </a:cubicBezTo>
                              <a:cubicBezTo>
                                <a:pt x="215" y="894"/>
                                <a:pt x="119" y="845"/>
                                <a:pt x="29" y="815"/>
                              </a:cubicBezTo>
                              <a:cubicBezTo>
                                <a:pt x="22" y="795"/>
                                <a:pt x="0" y="774"/>
                                <a:pt x="9" y="755"/>
                              </a:cubicBezTo>
                              <a:cubicBezTo>
                                <a:pt x="52" y="669"/>
                                <a:pt x="100" y="798"/>
                                <a:pt x="49" y="6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7" name="Freeform 85"/>
                        <p:cNvSpPr/>
                        <p:nvPr/>
                      </p:nvSpPr>
                      <p:spPr bwMode="auto">
                        <a:xfrm>
                          <a:off x="11440" y="9054"/>
                          <a:ext cx="3980" cy="755"/>
                        </a:xfrm>
                        <a:custGeom>
                          <a:avLst/>
                          <a:rect l="l" t="t" r="r" b="b"/>
                          <a:pathLst>
                            <a:path w="3980" h="755">
                              <a:moveTo>
                                <a:pt x="0" y="25"/>
                              </a:moveTo>
                              <a:cubicBezTo>
                                <a:pt x="93" y="32"/>
                                <a:pt x="187" y="34"/>
                                <a:pt x="280" y="45"/>
                              </a:cubicBezTo>
                              <a:cubicBezTo>
                                <a:pt x="301" y="47"/>
                                <a:pt x="325" y="50"/>
                                <a:pt x="340" y="65"/>
                              </a:cubicBezTo>
                              <a:cubicBezTo>
                                <a:pt x="355" y="80"/>
                                <a:pt x="353" y="105"/>
                                <a:pt x="360" y="125"/>
                              </a:cubicBezTo>
                              <a:cubicBezTo>
                                <a:pt x="367" y="192"/>
                                <a:pt x="348" y="266"/>
                                <a:pt x="380" y="325"/>
                              </a:cubicBezTo>
                              <a:cubicBezTo>
                                <a:pt x="396" y="355"/>
                                <a:pt x="446" y="342"/>
                                <a:pt x="480" y="345"/>
                              </a:cubicBezTo>
                              <a:cubicBezTo>
                                <a:pt x="620" y="356"/>
                                <a:pt x="760" y="358"/>
                                <a:pt x="900" y="365"/>
                              </a:cubicBezTo>
                              <a:cubicBezTo>
                                <a:pt x="1083" y="426"/>
                                <a:pt x="890" y="368"/>
                                <a:pt x="1320" y="405"/>
                              </a:cubicBezTo>
                              <a:cubicBezTo>
                                <a:pt x="1392" y="411"/>
                                <a:pt x="1723" y="479"/>
                                <a:pt x="1740" y="485"/>
                              </a:cubicBezTo>
                              <a:cubicBezTo>
                                <a:pt x="1805" y="507"/>
                                <a:pt x="1879" y="515"/>
                                <a:pt x="1940" y="545"/>
                              </a:cubicBezTo>
                              <a:cubicBezTo>
                                <a:pt x="2018" y="584"/>
                                <a:pt x="2058" y="594"/>
                                <a:pt x="2140" y="625"/>
                              </a:cubicBezTo>
                              <a:cubicBezTo>
                                <a:pt x="2168" y="635"/>
                                <a:pt x="2191" y="658"/>
                                <a:pt x="2220" y="665"/>
                              </a:cubicBezTo>
                              <a:cubicBezTo>
                                <a:pt x="2492" y="728"/>
                                <a:pt x="2830" y="713"/>
                                <a:pt x="3100" y="725"/>
                              </a:cubicBezTo>
                              <a:cubicBezTo>
                                <a:pt x="3458" y="711"/>
                                <a:pt x="3730" y="755"/>
                                <a:pt x="3980" y="505"/>
                              </a:cubicBezTo>
                              <a:cubicBezTo>
                                <a:pt x="3761" y="359"/>
                                <a:pt x="3975" y="485"/>
                                <a:pt x="3360" y="485"/>
                              </a:cubicBezTo>
                              <a:cubicBezTo>
                                <a:pt x="3146" y="485"/>
                                <a:pt x="2913" y="439"/>
                                <a:pt x="2700" y="425"/>
                              </a:cubicBezTo>
                              <a:cubicBezTo>
                                <a:pt x="2615" y="397"/>
                                <a:pt x="2548" y="354"/>
                                <a:pt x="2460" y="325"/>
                              </a:cubicBezTo>
                              <a:cubicBezTo>
                                <a:pt x="2396" y="304"/>
                                <a:pt x="2327" y="311"/>
                                <a:pt x="2260" y="305"/>
                              </a:cubicBezTo>
                              <a:cubicBezTo>
                                <a:pt x="2173" y="297"/>
                                <a:pt x="2087" y="292"/>
                                <a:pt x="2000" y="285"/>
                              </a:cubicBezTo>
                              <a:cubicBezTo>
                                <a:pt x="1917" y="268"/>
                                <a:pt x="1854" y="242"/>
                                <a:pt x="1780" y="205"/>
                              </a:cubicBezTo>
                              <a:cubicBezTo>
                                <a:pt x="1759" y="194"/>
                                <a:pt x="1744" y="166"/>
                                <a:pt x="1720" y="165"/>
                              </a:cubicBezTo>
                              <a:cubicBezTo>
                                <a:pt x="1307" y="146"/>
                                <a:pt x="893" y="152"/>
                                <a:pt x="480" y="145"/>
                              </a:cubicBezTo>
                              <a:cubicBezTo>
                                <a:pt x="440" y="118"/>
                                <a:pt x="406" y="80"/>
                                <a:pt x="360" y="65"/>
                              </a:cubicBezTo>
                              <a:cubicBezTo>
                                <a:pt x="164" y="0"/>
                                <a:pt x="282" y="25"/>
                                <a:pt x="0" y="2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rgbClr val="80808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8" name="Freeform 86"/>
                        <p:cNvSpPr/>
                        <p:nvPr/>
                      </p:nvSpPr>
                      <p:spPr bwMode="auto">
                        <a:xfrm>
                          <a:off x="8860" y="8720"/>
                          <a:ext cx="7180" cy="1612"/>
                        </a:xfrm>
                        <a:custGeom>
                          <a:avLst/>
                          <a:rect l="l" t="t" r="r" b="b"/>
                          <a:pathLst>
                            <a:path w="7180" h="1612">
                              <a:moveTo>
                                <a:pt x="1860" y="0"/>
                              </a:moveTo>
                              <a:cubicBezTo>
                                <a:pt x="1827" y="7"/>
                                <a:pt x="1788" y="1"/>
                                <a:pt x="1760" y="20"/>
                              </a:cubicBezTo>
                              <a:cubicBezTo>
                                <a:pt x="1742" y="32"/>
                                <a:pt x="1755" y="65"/>
                                <a:pt x="1740" y="80"/>
                              </a:cubicBezTo>
                              <a:cubicBezTo>
                                <a:pt x="1725" y="95"/>
                                <a:pt x="1699" y="91"/>
                                <a:pt x="1680" y="100"/>
                              </a:cubicBezTo>
                              <a:cubicBezTo>
                                <a:pt x="1525" y="178"/>
                                <a:pt x="1711" y="110"/>
                                <a:pt x="1560" y="160"/>
                              </a:cubicBezTo>
                              <a:cubicBezTo>
                                <a:pt x="1445" y="332"/>
                                <a:pt x="1598" y="130"/>
                                <a:pt x="1460" y="240"/>
                              </a:cubicBezTo>
                              <a:cubicBezTo>
                                <a:pt x="1441" y="255"/>
                                <a:pt x="1435" y="282"/>
                                <a:pt x="1420" y="300"/>
                              </a:cubicBezTo>
                              <a:cubicBezTo>
                                <a:pt x="1402" y="322"/>
                                <a:pt x="1380" y="340"/>
                                <a:pt x="1360" y="360"/>
                              </a:cubicBezTo>
                              <a:cubicBezTo>
                                <a:pt x="1323" y="472"/>
                                <a:pt x="1257" y="488"/>
                                <a:pt x="1160" y="520"/>
                              </a:cubicBezTo>
                              <a:cubicBezTo>
                                <a:pt x="1053" y="680"/>
                                <a:pt x="1193" y="487"/>
                                <a:pt x="1060" y="620"/>
                              </a:cubicBezTo>
                              <a:cubicBezTo>
                                <a:pt x="1043" y="637"/>
                                <a:pt x="1035" y="662"/>
                                <a:pt x="1020" y="680"/>
                              </a:cubicBezTo>
                              <a:cubicBezTo>
                                <a:pt x="940" y="776"/>
                                <a:pt x="986" y="708"/>
                                <a:pt x="900" y="780"/>
                              </a:cubicBezTo>
                              <a:cubicBezTo>
                                <a:pt x="877" y="799"/>
                                <a:pt x="817" y="874"/>
                                <a:pt x="780" y="880"/>
                              </a:cubicBezTo>
                              <a:cubicBezTo>
                                <a:pt x="681" y="896"/>
                                <a:pt x="580" y="893"/>
                                <a:pt x="480" y="900"/>
                              </a:cubicBezTo>
                              <a:cubicBezTo>
                                <a:pt x="386" y="994"/>
                                <a:pt x="436" y="936"/>
                                <a:pt x="340" y="1080"/>
                              </a:cubicBezTo>
                              <a:cubicBezTo>
                                <a:pt x="328" y="1098"/>
                                <a:pt x="330" y="1122"/>
                                <a:pt x="320" y="1140"/>
                              </a:cubicBezTo>
                              <a:cubicBezTo>
                                <a:pt x="268" y="1233"/>
                                <a:pt x="225" y="1303"/>
                                <a:pt x="140" y="1360"/>
                              </a:cubicBezTo>
                              <a:cubicBezTo>
                                <a:pt x="96" y="1425"/>
                                <a:pt x="44" y="1455"/>
                                <a:pt x="0" y="1520"/>
                              </a:cubicBezTo>
                              <a:cubicBezTo>
                                <a:pt x="139" y="1612"/>
                                <a:pt x="332" y="1594"/>
                                <a:pt x="480" y="1520"/>
                              </a:cubicBezTo>
                              <a:cubicBezTo>
                                <a:pt x="596" y="1462"/>
                                <a:pt x="716" y="1421"/>
                                <a:pt x="840" y="1380"/>
                              </a:cubicBezTo>
                              <a:cubicBezTo>
                                <a:pt x="863" y="1372"/>
                                <a:pt x="878" y="1349"/>
                                <a:pt x="900" y="1340"/>
                              </a:cubicBezTo>
                              <a:cubicBezTo>
                                <a:pt x="986" y="1303"/>
                                <a:pt x="1108" y="1291"/>
                                <a:pt x="1200" y="1280"/>
                              </a:cubicBezTo>
                              <a:cubicBezTo>
                                <a:pt x="1473" y="1248"/>
                                <a:pt x="1784" y="1210"/>
                                <a:pt x="2060" y="1200"/>
                              </a:cubicBezTo>
                              <a:cubicBezTo>
                                <a:pt x="2327" y="1190"/>
                                <a:pt x="2593" y="1187"/>
                                <a:pt x="2860" y="1180"/>
                              </a:cubicBezTo>
                              <a:cubicBezTo>
                                <a:pt x="3891" y="836"/>
                                <a:pt x="2938" y="1140"/>
                                <a:pt x="5860" y="1120"/>
                              </a:cubicBezTo>
                              <a:cubicBezTo>
                                <a:pt x="6097" y="1061"/>
                                <a:pt x="5722" y="1152"/>
                                <a:pt x="6080" y="1080"/>
                              </a:cubicBezTo>
                              <a:cubicBezTo>
                                <a:pt x="6124" y="1071"/>
                                <a:pt x="6156" y="1025"/>
                                <a:pt x="6200" y="1020"/>
                              </a:cubicBezTo>
                              <a:cubicBezTo>
                                <a:pt x="6366" y="1002"/>
                                <a:pt x="6533" y="1007"/>
                                <a:pt x="6700" y="1000"/>
                              </a:cubicBezTo>
                              <a:cubicBezTo>
                                <a:pt x="6733" y="997"/>
                                <a:pt x="7010" y="971"/>
                                <a:pt x="7060" y="960"/>
                              </a:cubicBezTo>
                              <a:cubicBezTo>
                                <a:pt x="7101" y="951"/>
                                <a:pt x="7180" y="920"/>
                                <a:pt x="7180" y="920"/>
                              </a:cubicBezTo>
                              <a:cubicBezTo>
                                <a:pt x="7167" y="900"/>
                                <a:pt x="7160" y="873"/>
                                <a:pt x="7140" y="860"/>
                              </a:cubicBezTo>
                              <a:cubicBezTo>
                                <a:pt x="7086" y="826"/>
                                <a:pt x="7020" y="820"/>
                                <a:pt x="6960" y="800"/>
                              </a:cubicBezTo>
                              <a:cubicBezTo>
                                <a:pt x="6940" y="793"/>
                                <a:pt x="6920" y="787"/>
                                <a:pt x="6900" y="780"/>
                              </a:cubicBezTo>
                              <a:cubicBezTo>
                                <a:pt x="6880" y="773"/>
                                <a:pt x="6840" y="760"/>
                                <a:pt x="6840" y="760"/>
                              </a:cubicBezTo>
                              <a:cubicBezTo>
                                <a:pt x="6727" y="767"/>
                                <a:pt x="6611" y="757"/>
                                <a:pt x="6500" y="780"/>
                              </a:cubicBezTo>
                              <a:cubicBezTo>
                                <a:pt x="6476" y="785"/>
                                <a:pt x="6480" y="827"/>
                                <a:pt x="6460" y="840"/>
                              </a:cubicBezTo>
                              <a:cubicBezTo>
                                <a:pt x="6437" y="855"/>
                                <a:pt x="6407" y="853"/>
                                <a:pt x="6380" y="860"/>
                              </a:cubicBezTo>
                              <a:cubicBezTo>
                                <a:pt x="6205" y="1035"/>
                                <a:pt x="6427" y="821"/>
                                <a:pt x="6260" y="960"/>
                              </a:cubicBezTo>
                              <a:cubicBezTo>
                                <a:pt x="6238" y="978"/>
                                <a:pt x="6224" y="1004"/>
                                <a:pt x="6200" y="1020"/>
                              </a:cubicBezTo>
                              <a:cubicBezTo>
                                <a:pt x="6147" y="1055"/>
                                <a:pt x="6060" y="1060"/>
                                <a:pt x="6000" y="1080"/>
                              </a:cubicBezTo>
                              <a:cubicBezTo>
                                <a:pt x="5667" y="1073"/>
                                <a:pt x="5333" y="1078"/>
                                <a:pt x="5000" y="1060"/>
                              </a:cubicBezTo>
                              <a:cubicBezTo>
                                <a:pt x="4865" y="1053"/>
                                <a:pt x="4911" y="1020"/>
                                <a:pt x="4820" y="980"/>
                              </a:cubicBezTo>
                              <a:cubicBezTo>
                                <a:pt x="4781" y="963"/>
                                <a:pt x="4740" y="953"/>
                                <a:pt x="4700" y="940"/>
                              </a:cubicBezTo>
                              <a:cubicBezTo>
                                <a:pt x="4677" y="932"/>
                                <a:pt x="4662" y="910"/>
                                <a:pt x="4640" y="900"/>
                              </a:cubicBezTo>
                              <a:cubicBezTo>
                                <a:pt x="4451" y="816"/>
                                <a:pt x="4237" y="766"/>
                                <a:pt x="4040" y="700"/>
                              </a:cubicBezTo>
                              <a:cubicBezTo>
                                <a:pt x="3774" y="611"/>
                                <a:pt x="3243" y="645"/>
                                <a:pt x="3060" y="640"/>
                              </a:cubicBezTo>
                              <a:cubicBezTo>
                                <a:pt x="3020" y="613"/>
                                <a:pt x="2955" y="606"/>
                                <a:pt x="2940" y="560"/>
                              </a:cubicBezTo>
                              <a:cubicBezTo>
                                <a:pt x="2915" y="486"/>
                                <a:pt x="2929" y="498"/>
                                <a:pt x="2860" y="440"/>
                              </a:cubicBezTo>
                              <a:cubicBezTo>
                                <a:pt x="2774" y="368"/>
                                <a:pt x="2830" y="425"/>
                                <a:pt x="2740" y="380"/>
                              </a:cubicBezTo>
                              <a:cubicBezTo>
                                <a:pt x="2719" y="369"/>
                                <a:pt x="2701" y="351"/>
                                <a:pt x="2680" y="340"/>
                              </a:cubicBezTo>
                              <a:cubicBezTo>
                                <a:pt x="2545" y="273"/>
                                <a:pt x="2318" y="287"/>
                                <a:pt x="2200" y="280"/>
                              </a:cubicBezTo>
                              <a:cubicBezTo>
                                <a:pt x="2137" y="217"/>
                                <a:pt x="2051" y="101"/>
                                <a:pt x="1960" y="60"/>
                              </a:cubicBezTo>
                              <a:cubicBezTo>
                                <a:pt x="1841" y="7"/>
                                <a:pt x="1808" y="52"/>
                                <a:pt x="186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49" name="Freeform 87"/>
                        <p:cNvSpPr/>
                        <p:nvPr/>
                      </p:nvSpPr>
                      <p:spPr bwMode="auto">
                        <a:xfrm>
                          <a:off x="7876" y="10198"/>
                          <a:ext cx="10004" cy="1881"/>
                        </a:xfrm>
                        <a:custGeom>
                          <a:avLst/>
                          <a:rect l="l" t="t" r="r" b="b"/>
                          <a:pathLst>
                            <a:path w="10004" h="1881">
                              <a:moveTo>
                                <a:pt x="264" y="422"/>
                              </a:moveTo>
                              <a:cubicBezTo>
                                <a:pt x="1369" y="468"/>
                                <a:pt x="0" y="422"/>
                                <a:pt x="1484" y="422"/>
                              </a:cubicBezTo>
                              <a:cubicBezTo>
                                <a:pt x="1572" y="422"/>
                                <a:pt x="1656" y="457"/>
                                <a:pt x="1744" y="462"/>
                              </a:cubicBezTo>
                              <a:cubicBezTo>
                                <a:pt x="1910" y="472"/>
                                <a:pt x="2077" y="475"/>
                                <a:pt x="2244" y="482"/>
                              </a:cubicBezTo>
                              <a:cubicBezTo>
                                <a:pt x="2371" y="475"/>
                                <a:pt x="2498" y="479"/>
                                <a:pt x="2624" y="462"/>
                              </a:cubicBezTo>
                              <a:cubicBezTo>
                                <a:pt x="2648" y="459"/>
                                <a:pt x="2663" y="433"/>
                                <a:pt x="2684" y="422"/>
                              </a:cubicBezTo>
                              <a:cubicBezTo>
                                <a:pt x="2772" y="378"/>
                                <a:pt x="2855" y="326"/>
                                <a:pt x="2944" y="282"/>
                              </a:cubicBezTo>
                              <a:cubicBezTo>
                                <a:pt x="3010" y="183"/>
                                <a:pt x="3042" y="200"/>
                                <a:pt x="3144" y="162"/>
                              </a:cubicBezTo>
                              <a:cubicBezTo>
                                <a:pt x="3222" y="133"/>
                                <a:pt x="3282" y="103"/>
                                <a:pt x="3364" y="82"/>
                              </a:cubicBezTo>
                              <a:cubicBezTo>
                                <a:pt x="5095" y="100"/>
                                <a:pt x="4713" y="0"/>
                                <a:pt x="5524" y="162"/>
                              </a:cubicBezTo>
                              <a:cubicBezTo>
                                <a:pt x="5624" y="228"/>
                                <a:pt x="5746" y="278"/>
                                <a:pt x="5864" y="302"/>
                              </a:cubicBezTo>
                              <a:cubicBezTo>
                                <a:pt x="6040" y="337"/>
                                <a:pt x="5927" y="303"/>
                                <a:pt x="6044" y="342"/>
                              </a:cubicBezTo>
                              <a:cubicBezTo>
                                <a:pt x="6077" y="369"/>
                                <a:pt x="6107" y="402"/>
                                <a:pt x="6144" y="422"/>
                              </a:cubicBezTo>
                              <a:cubicBezTo>
                                <a:pt x="6212" y="459"/>
                                <a:pt x="6291" y="465"/>
                                <a:pt x="6364" y="482"/>
                              </a:cubicBezTo>
                              <a:cubicBezTo>
                                <a:pt x="6649" y="549"/>
                                <a:pt x="6748" y="563"/>
                                <a:pt x="7064" y="582"/>
                              </a:cubicBezTo>
                              <a:cubicBezTo>
                                <a:pt x="7123" y="594"/>
                                <a:pt x="7170" y="599"/>
                                <a:pt x="7224" y="622"/>
                              </a:cubicBezTo>
                              <a:cubicBezTo>
                                <a:pt x="7251" y="634"/>
                                <a:pt x="7276" y="653"/>
                                <a:pt x="7304" y="662"/>
                              </a:cubicBezTo>
                              <a:cubicBezTo>
                                <a:pt x="7356" y="679"/>
                                <a:pt x="7412" y="685"/>
                                <a:pt x="7464" y="702"/>
                              </a:cubicBezTo>
                              <a:cubicBezTo>
                                <a:pt x="7886" y="689"/>
                                <a:pt x="7989" y="694"/>
                                <a:pt x="8304" y="642"/>
                              </a:cubicBezTo>
                              <a:cubicBezTo>
                                <a:pt x="8590" y="651"/>
                                <a:pt x="10004" y="490"/>
                                <a:pt x="8904" y="1662"/>
                              </a:cubicBezTo>
                              <a:cubicBezTo>
                                <a:pt x="8699" y="1881"/>
                                <a:pt x="8304" y="1649"/>
                                <a:pt x="8004" y="1642"/>
                              </a:cubicBezTo>
                              <a:cubicBezTo>
                                <a:pt x="7941" y="1548"/>
                                <a:pt x="7865" y="1550"/>
                                <a:pt x="7784" y="1482"/>
                              </a:cubicBezTo>
                              <a:cubicBezTo>
                                <a:pt x="7384" y="1148"/>
                                <a:pt x="6988" y="1332"/>
                                <a:pt x="6384" y="1322"/>
                              </a:cubicBezTo>
                              <a:cubicBezTo>
                                <a:pt x="6270" y="1293"/>
                                <a:pt x="6229" y="1272"/>
                                <a:pt x="6124" y="1202"/>
                              </a:cubicBezTo>
                              <a:cubicBezTo>
                                <a:pt x="6106" y="1190"/>
                                <a:pt x="6083" y="1191"/>
                                <a:pt x="6064" y="1182"/>
                              </a:cubicBezTo>
                              <a:cubicBezTo>
                                <a:pt x="5999" y="1150"/>
                                <a:pt x="5920" y="1108"/>
                                <a:pt x="5864" y="1062"/>
                              </a:cubicBezTo>
                              <a:cubicBezTo>
                                <a:pt x="5842" y="1044"/>
                                <a:pt x="5828" y="1018"/>
                                <a:pt x="5804" y="1002"/>
                              </a:cubicBezTo>
                              <a:cubicBezTo>
                                <a:pt x="5786" y="990"/>
                                <a:pt x="5762" y="992"/>
                                <a:pt x="5744" y="982"/>
                              </a:cubicBezTo>
                              <a:cubicBezTo>
                                <a:pt x="5605" y="905"/>
                                <a:pt x="5495" y="813"/>
                                <a:pt x="5384" y="702"/>
                              </a:cubicBezTo>
                              <a:cubicBezTo>
                                <a:pt x="5339" y="657"/>
                                <a:pt x="5264" y="662"/>
                                <a:pt x="5204" y="642"/>
                              </a:cubicBezTo>
                              <a:cubicBezTo>
                                <a:pt x="5008" y="577"/>
                                <a:pt x="4791" y="629"/>
                                <a:pt x="4584" y="622"/>
                              </a:cubicBezTo>
                              <a:cubicBezTo>
                                <a:pt x="4033" y="633"/>
                                <a:pt x="3550" y="670"/>
                                <a:pt x="3024" y="582"/>
                              </a:cubicBezTo>
                              <a:cubicBezTo>
                                <a:pt x="2872" y="590"/>
                                <a:pt x="2611" y="564"/>
                                <a:pt x="2464" y="662"/>
                              </a:cubicBezTo>
                              <a:cubicBezTo>
                                <a:pt x="1837" y="644"/>
                                <a:pt x="1908" y="663"/>
                                <a:pt x="1504" y="582"/>
                              </a:cubicBezTo>
                              <a:cubicBezTo>
                                <a:pt x="1380" y="499"/>
                                <a:pt x="1267" y="450"/>
                                <a:pt x="1124" y="402"/>
                              </a:cubicBezTo>
                              <a:cubicBezTo>
                                <a:pt x="1084" y="389"/>
                                <a:pt x="1046" y="368"/>
                                <a:pt x="1004" y="362"/>
                              </a:cubicBezTo>
                              <a:cubicBezTo>
                                <a:pt x="758" y="327"/>
                                <a:pt x="911" y="345"/>
                                <a:pt x="544" y="322"/>
                              </a:cubicBezTo>
                              <a:cubicBezTo>
                                <a:pt x="272" y="390"/>
                                <a:pt x="634" y="290"/>
                                <a:pt x="404" y="382"/>
                              </a:cubicBezTo>
                              <a:cubicBezTo>
                                <a:pt x="359" y="400"/>
                                <a:pt x="311" y="409"/>
                                <a:pt x="264" y="42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solidFill>
                            <a:srgbClr val="80808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0" name="Freeform 88"/>
                        <p:cNvSpPr/>
                        <p:nvPr/>
                      </p:nvSpPr>
                      <p:spPr bwMode="auto">
                        <a:xfrm>
                          <a:off x="12360" y="9915"/>
                          <a:ext cx="1072" cy="405"/>
                        </a:xfrm>
                        <a:custGeom>
                          <a:avLst/>
                          <a:rect l="l" t="t" r="r" b="b"/>
                          <a:pathLst>
                            <a:path w="1072" h="405">
                              <a:moveTo>
                                <a:pt x="0" y="345"/>
                              </a:moveTo>
                              <a:cubicBezTo>
                                <a:pt x="25" y="192"/>
                                <a:pt x="8" y="156"/>
                                <a:pt x="160" y="105"/>
                              </a:cubicBezTo>
                              <a:cubicBezTo>
                                <a:pt x="166" y="99"/>
                                <a:pt x="257" y="0"/>
                                <a:pt x="280" y="5"/>
                              </a:cubicBezTo>
                              <a:cubicBezTo>
                                <a:pt x="304" y="10"/>
                                <a:pt x="307" y="45"/>
                                <a:pt x="320" y="65"/>
                              </a:cubicBezTo>
                              <a:cubicBezTo>
                                <a:pt x="327" y="145"/>
                                <a:pt x="287" y="245"/>
                                <a:pt x="340" y="305"/>
                              </a:cubicBezTo>
                              <a:cubicBezTo>
                                <a:pt x="372" y="341"/>
                                <a:pt x="414" y="240"/>
                                <a:pt x="460" y="225"/>
                              </a:cubicBezTo>
                              <a:cubicBezTo>
                                <a:pt x="491" y="215"/>
                                <a:pt x="748" y="73"/>
                                <a:pt x="580" y="185"/>
                              </a:cubicBezTo>
                              <a:cubicBezTo>
                                <a:pt x="567" y="205"/>
                                <a:pt x="523" y="228"/>
                                <a:pt x="540" y="245"/>
                              </a:cubicBezTo>
                              <a:cubicBezTo>
                                <a:pt x="546" y="251"/>
                                <a:pt x="666" y="210"/>
                                <a:pt x="680" y="205"/>
                              </a:cubicBezTo>
                              <a:cubicBezTo>
                                <a:pt x="687" y="225"/>
                                <a:pt x="685" y="280"/>
                                <a:pt x="700" y="265"/>
                              </a:cubicBezTo>
                              <a:cubicBezTo>
                                <a:pt x="724" y="241"/>
                                <a:pt x="713" y="198"/>
                                <a:pt x="720" y="165"/>
                              </a:cubicBezTo>
                              <a:cubicBezTo>
                                <a:pt x="726" y="138"/>
                                <a:pt x="733" y="112"/>
                                <a:pt x="740" y="85"/>
                              </a:cubicBezTo>
                              <a:cubicBezTo>
                                <a:pt x="767" y="92"/>
                                <a:pt x="793" y="100"/>
                                <a:pt x="820" y="105"/>
                              </a:cubicBezTo>
                              <a:cubicBezTo>
                                <a:pt x="1072" y="147"/>
                                <a:pt x="985" y="53"/>
                                <a:pt x="960" y="405"/>
                              </a:cubicBezTo>
                              <a:cubicBezTo>
                                <a:pt x="873" y="393"/>
                                <a:pt x="762" y="386"/>
                                <a:pt x="680" y="345"/>
                              </a:cubicBezTo>
                              <a:cubicBezTo>
                                <a:pt x="659" y="334"/>
                                <a:pt x="642" y="315"/>
                                <a:pt x="620" y="305"/>
                              </a:cubicBezTo>
                              <a:cubicBezTo>
                                <a:pt x="581" y="288"/>
                                <a:pt x="540" y="278"/>
                                <a:pt x="500" y="265"/>
                              </a:cubicBezTo>
                              <a:cubicBezTo>
                                <a:pt x="480" y="258"/>
                                <a:pt x="440" y="245"/>
                                <a:pt x="440" y="245"/>
                              </a:cubicBezTo>
                              <a:cubicBezTo>
                                <a:pt x="353" y="252"/>
                                <a:pt x="264" y="243"/>
                                <a:pt x="180" y="265"/>
                              </a:cubicBezTo>
                              <a:cubicBezTo>
                                <a:pt x="157" y="271"/>
                                <a:pt x="157" y="308"/>
                                <a:pt x="140" y="325"/>
                              </a:cubicBezTo>
                              <a:cubicBezTo>
                                <a:pt x="79" y="386"/>
                                <a:pt x="78" y="365"/>
                                <a:pt x="0" y="3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8000"/>
                        </a:solidFill>
                        <a:ln w="9525">
                          <a:solidFill>
                            <a:srgbClr val="008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1" name="Freeform 89"/>
                        <p:cNvSpPr/>
                        <p:nvPr/>
                      </p:nvSpPr>
                      <p:spPr bwMode="auto">
                        <a:xfrm>
                          <a:off x="9389" y="6205"/>
                          <a:ext cx="1228" cy="1026"/>
                        </a:xfrm>
                        <a:custGeom>
                          <a:avLst/>
                          <a:rect l="l" t="t" r="r" b="b"/>
                          <a:pathLst>
                            <a:path w="1228" h="1026">
                              <a:moveTo>
                                <a:pt x="1151" y="635"/>
                              </a:moveTo>
                              <a:cubicBezTo>
                                <a:pt x="1144" y="602"/>
                                <a:pt x="1146" y="565"/>
                                <a:pt x="1131" y="535"/>
                              </a:cubicBezTo>
                              <a:cubicBezTo>
                                <a:pt x="1118" y="510"/>
                                <a:pt x="1095" y="460"/>
                                <a:pt x="1071" y="475"/>
                              </a:cubicBezTo>
                              <a:cubicBezTo>
                                <a:pt x="1035" y="497"/>
                                <a:pt x="1031" y="595"/>
                                <a:pt x="1031" y="595"/>
                              </a:cubicBezTo>
                              <a:cubicBezTo>
                                <a:pt x="961" y="385"/>
                                <a:pt x="1033" y="0"/>
                                <a:pt x="971" y="495"/>
                              </a:cubicBezTo>
                              <a:cubicBezTo>
                                <a:pt x="968" y="522"/>
                                <a:pt x="958" y="548"/>
                                <a:pt x="951" y="575"/>
                              </a:cubicBezTo>
                              <a:cubicBezTo>
                                <a:pt x="931" y="568"/>
                                <a:pt x="907" y="568"/>
                                <a:pt x="891" y="555"/>
                              </a:cubicBezTo>
                              <a:cubicBezTo>
                                <a:pt x="816" y="495"/>
                                <a:pt x="866" y="372"/>
                                <a:pt x="831" y="655"/>
                              </a:cubicBezTo>
                              <a:cubicBezTo>
                                <a:pt x="809" y="566"/>
                                <a:pt x="765" y="501"/>
                                <a:pt x="731" y="415"/>
                              </a:cubicBezTo>
                              <a:cubicBezTo>
                                <a:pt x="724" y="482"/>
                                <a:pt x="729" y="551"/>
                                <a:pt x="711" y="615"/>
                              </a:cubicBezTo>
                              <a:cubicBezTo>
                                <a:pt x="705" y="635"/>
                                <a:pt x="704" y="571"/>
                                <a:pt x="691" y="555"/>
                              </a:cubicBezTo>
                              <a:cubicBezTo>
                                <a:pt x="676" y="536"/>
                                <a:pt x="651" y="528"/>
                                <a:pt x="631" y="515"/>
                              </a:cubicBezTo>
                              <a:cubicBezTo>
                                <a:pt x="604" y="1026"/>
                                <a:pt x="625" y="987"/>
                                <a:pt x="591" y="695"/>
                              </a:cubicBezTo>
                              <a:cubicBezTo>
                                <a:pt x="585" y="648"/>
                                <a:pt x="590" y="598"/>
                                <a:pt x="571" y="555"/>
                              </a:cubicBezTo>
                              <a:cubicBezTo>
                                <a:pt x="561" y="533"/>
                                <a:pt x="531" y="528"/>
                                <a:pt x="511" y="515"/>
                              </a:cubicBezTo>
                              <a:cubicBezTo>
                                <a:pt x="504" y="535"/>
                                <a:pt x="510" y="566"/>
                                <a:pt x="491" y="575"/>
                              </a:cubicBezTo>
                              <a:cubicBezTo>
                                <a:pt x="430" y="605"/>
                                <a:pt x="419" y="518"/>
                                <a:pt x="411" y="495"/>
                              </a:cubicBezTo>
                              <a:cubicBezTo>
                                <a:pt x="404" y="528"/>
                                <a:pt x="403" y="563"/>
                                <a:pt x="391" y="595"/>
                              </a:cubicBezTo>
                              <a:cubicBezTo>
                                <a:pt x="383" y="618"/>
                                <a:pt x="356" y="632"/>
                                <a:pt x="351" y="655"/>
                              </a:cubicBezTo>
                              <a:cubicBezTo>
                                <a:pt x="336" y="720"/>
                                <a:pt x="346" y="790"/>
                                <a:pt x="331" y="855"/>
                              </a:cubicBezTo>
                              <a:cubicBezTo>
                                <a:pt x="326" y="878"/>
                                <a:pt x="302" y="894"/>
                                <a:pt x="291" y="915"/>
                              </a:cubicBezTo>
                              <a:cubicBezTo>
                                <a:pt x="282" y="934"/>
                                <a:pt x="278" y="955"/>
                                <a:pt x="271" y="975"/>
                              </a:cubicBezTo>
                              <a:cubicBezTo>
                                <a:pt x="264" y="855"/>
                                <a:pt x="280" y="732"/>
                                <a:pt x="251" y="615"/>
                              </a:cubicBezTo>
                              <a:cubicBezTo>
                                <a:pt x="241" y="574"/>
                                <a:pt x="224" y="695"/>
                                <a:pt x="211" y="735"/>
                              </a:cubicBezTo>
                              <a:cubicBezTo>
                                <a:pt x="196" y="781"/>
                                <a:pt x="131" y="855"/>
                                <a:pt x="131" y="855"/>
                              </a:cubicBezTo>
                              <a:cubicBezTo>
                                <a:pt x="115" y="850"/>
                                <a:pt x="27" y="807"/>
                                <a:pt x="11" y="855"/>
                              </a:cubicBezTo>
                              <a:cubicBezTo>
                                <a:pt x="0" y="887"/>
                                <a:pt x="24" y="922"/>
                                <a:pt x="31" y="955"/>
                              </a:cubicBezTo>
                              <a:cubicBezTo>
                                <a:pt x="144" y="948"/>
                                <a:pt x="260" y="958"/>
                                <a:pt x="371" y="935"/>
                              </a:cubicBezTo>
                              <a:cubicBezTo>
                                <a:pt x="724" y="861"/>
                                <a:pt x="124" y="880"/>
                                <a:pt x="471" y="855"/>
                              </a:cubicBezTo>
                              <a:cubicBezTo>
                                <a:pt x="637" y="843"/>
                                <a:pt x="804" y="842"/>
                                <a:pt x="971" y="835"/>
                              </a:cubicBezTo>
                              <a:cubicBezTo>
                                <a:pt x="1004" y="828"/>
                                <a:pt x="1038" y="823"/>
                                <a:pt x="1071" y="815"/>
                              </a:cubicBezTo>
                              <a:cubicBezTo>
                                <a:pt x="1091" y="810"/>
                                <a:pt x="1119" y="813"/>
                                <a:pt x="1131" y="795"/>
                              </a:cubicBezTo>
                              <a:cubicBezTo>
                                <a:pt x="1228" y="650"/>
                                <a:pt x="1074" y="721"/>
                                <a:pt x="1211" y="675"/>
                              </a:cubicBezTo>
                              <a:cubicBezTo>
                                <a:pt x="1186" y="601"/>
                                <a:pt x="1210" y="606"/>
                                <a:pt x="1151" y="63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8000"/>
                        </a:solidFill>
                        <a:ln w="9525">
                          <a:solidFill>
                            <a:srgbClr val="008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2" name="Freeform 90" descr="Песок"/>
                        <p:cNvSpPr/>
                        <p:nvPr/>
                      </p:nvSpPr>
                      <p:spPr bwMode="auto">
                        <a:xfrm>
                          <a:off x="-48" y="1776"/>
                          <a:ext cx="8249" cy="2641"/>
                        </a:xfrm>
                        <a:custGeom>
                          <a:avLst/>
                          <a:rect l="l" t="t" r="r" b="b"/>
                          <a:pathLst>
                            <a:path w="8249" h="2641">
                              <a:moveTo>
                                <a:pt x="188" y="304"/>
                              </a:moveTo>
                              <a:cubicBezTo>
                                <a:pt x="1404" y="0"/>
                                <a:pt x="2695" y="284"/>
                                <a:pt x="3948" y="304"/>
                              </a:cubicBezTo>
                              <a:cubicBezTo>
                                <a:pt x="4072" y="306"/>
                                <a:pt x="4176" y="384"/>
                                <a:pt x="4308" y="384"/>
                              </a:cubicBezTo>
                              <a:cubicBezTo>
                                <a:pt x="4501" y="402"/>
                                <a:pt x="4697" y="400"/>
                                <a:pt x="4887" y="438"/>
                              </a:cubicBezTo>
                              <a:cubicBezTo>
                                <a:pt x="4910" y="443"/>
                                <a:pt x="4897" y="484"/>
                                <a:pt x="4908" y="504"/>
                              </a:cubicBezTo>
                              <a:cubicBezTo>
                                <a:pt x="4931" y="546"/>
                                <a:pt x="4961" y="584"/>
                                <a:pt x="4988" y="624"/>
                              </a:cubicBezTo>
                              <a:cubicBezTo>
                                <a:pt x="5010" y="658"/>
                                <a:pt x="5068" y="637"/>
                                <a:pt x="5108" y="644"/>
                              </a:cubicBezTo>
                              <a:cubicBezTo>
                                <a:pt x="5196" y="909"/>
                                <a:pt x="5524" y="818"/>
                                <a:pt x="5748" y="824"/>
                              </a:cubicBezTo>
                              <a:cubicBezTo>
                                <a:pt x="6081" y="833"/>
                                <a:pt x="6415" y="837"/>
                                <a:pt x="6748" y="844"/>
                              </a:cubicBezTo>
                              <a:cubicBezTo>
                                <a:pt x="6807" y="883"/>
                                <a:pt x="6820" y="886"/>
                                <a:pt x="6868" y="944"/>
                              </a:cubicBezTo>
                              <a:cubicBezTo>
                                <a:pt x="6883" y="962"/>
                                <a:pt x="6889" y="989"/>
                                <a:pt x="6908" y="1004"/>
                              </a:cubicBezTo>
                              <a:cubicBezTo>
                                <a:pt x="6924" y="1017"/>
                                <a:pt x="6948" y="1017"/>
                                <a:pt x="6968" y="1024"/>
                              </a:cubicBezTo>
                              <a:cubicBezTo>
                                <a:pt x="6981" y="1064"/>
                                <a:pt x="6973" y="1121"/>
                                <a:pt x="7008" y="1144"/>
                              </a:cubicBezTo>
                              <a:cubicBezTo>
                                <a:pt x="7048" y="1171"/>
                                <a:pt x="7094" y="1190"/>
                                <a:pt x="7128" y="1224"/>
                              </a:cubicBezTo>
                              <a:cubicBezTo>
                                <a:pt x="7148" y="1244"/>
                                <a:pt x="7166" y="1267"/>
                                <a:pt x="7188" y="1284"/>
                              </a:cubicBezTo>
                              <a:cubicBezTo>
                                <a:pt x="7226" y="1314"/>
                                <a:pt x="7260" y="1362"/>
                                <a:pt x="7308" y="1364"/>
                              </a:cubicBezTo>
                              <a:cubicBezTo>
                                <a:pt x="7468" y="1371"/>
                                <a:pt x="7628" y="1377"/>
                                <a:pt x="7788" y="1384"/>
                              </a:cubicBezTo>
                              <a:cubicBezTo>
                                <a:pt x="7848" y="1391"/>
                                <a:pt x="7908" y="1394"/>
                                <a:pt x="7968" y="1404"/>
                              </a:cubicBezTo>
                              <a:cubicBezTo>
                                <a:pt x="8068" y="1421"/>
                                <a:pt x="8129" y="1511"/>
                                <a:pt x="8208" y="1564"/>
                              </a:cubicBezTo>
                              <a:cubicBezTo>
                                <a:pt x="8229" y="1626"/>
                                <a:pt x="8249" y="1653"/>
                                <a:pt x="8208" y="1724"/>
                              </a:cubicBezTo>
                              <a:cubicBezTo>
                                <a:pt x="8196" y="1745"/>
                                <a:pt x="8168" y="1751"/>
                                <a:pt x="8148" y="1764"/>
                              </a:cubicBezTo>
                              <a:cubicBezTo>
                                <a:pt x="8042" y="1749"/>
                                <a:pt x="7932" y="1732"/>
                                <a:pt x="7828" y="1704"/>
                              </a:cubicBezTo>
                              <a:cubicBezTo>
                                <a:pt x="7787" y="1693"/>
                                <a:pt x="7750" y="1666"/>
                                <a:pt x="7708" y="1664"/>
                              </a:cubicBezTo>
                              <a:cubicBezTo>
                                <a:pt x="7122" y="1633"/>
                                <a:pt x="7455" y="1648"/>
                                <a:pt x="6708" y="1624"/>
                              </a:cubicBezTo>
                              <a:cubicBezTo>
                                <a:pt x="6110" y="1635"/>
                                <a:pt x="5695" y="1652"/>
                                <a:pt x="5148" y="1684"/>
                              </a:cubicBezTo>
                              <a:cubicBezTo>
                                <a:pt x="5131" y="1688"/>
                                <a:pt x="5030" y="1711"/>
                                <a:pt x="5008" y="1724"/>
                              </a:cubicBezTo>
                              <a:cubicBezTo>
                                <a:pt x="4942" y="1762"/>
                                <a:pt x="4868" y="1852"/>
                                <a:pt x="4788" y="1864"/>
                              </a:cubicBezTo>
                              <a:cubicBezTo>
                                <a:pt x="4636" y="1887"/>
                                <a:pt x="4481" y="1891"/>
                                <a:pt x="4328" y="1904"/>
                              </a:cubicBezTo>
                              <a:cubicBezTo>
                                <a:pt x="4041" y="2000"/>
                                <a:pt x="3727" y="2005"/>
                                <a:pt x="3428" y="2024"/>
                              </a:cubicBezTo>
                              <a:cubicBezTo>
                                <a:pt x="3300" y="2042"/>
                                <a:pt x="3177" y="2068"/>
                                <a:pt x="3048" y="2084"/>
                              </a:cubicBezTo>
                              <a:cubicBezTo>
                                <a:pt x="2994" y="2102"/>
                                <a:pt x="2943" y="2130"/>
                                <a:pt x="2888" y="2144"/>
                              </a:cubicBezTo>
                              <a:cubicBezTo>
                                <a:pt x="2612" y="2213"/>
                                <a:pt x="2263" y="2193"/>
                                <a:pt x="1988" y="2204"/>
                              </a:cubicBezTo>
                              <a:cubicBezTo>
                                <a:pt x="1955" y="2211"/>
                                <a:pt x="1919" y="2210"/>
                                <a:pt x="1888" y="2224"/>
                              </a:cubicBezTo>
                              <a:cubicBezTo>
                                <a:pt x="1858" y="2238"/>
                                <a:pt x="1837" y="2267"/>
                                <a:pt x="1808" y="2284"/>
                              </a:cubicBezTo>
                              <a:cubicBezTo>
                                <a:pt x="1790" y="2294"/>
                                <a:pt x="1768" y="2297"/>
                                <a:pt x="1748" y="2304"/>
                              </a:cubicBezTo>
                              <a:cubicBezTo>
                                <a:pt x="1393" y="2570"/>
                                <a:pt x="1110" y="2491"/>
                                <a:pt x="628" y="2504"/>
                              </a:cubicBezTo>
                              <a:cubicBezTo>
                                <a:pt x="0" y="2481"/>
                                <a:pt x="54" y="2641"/>
                                <a:pt x="128" y="2344"/>
                              </a:cubicBezTo>
                              <a:cubicBezTo>
                                <a:pt x="149" y="1958"/>
                                <a:pt x="167" y="1596"/>
                                <a:pt x="188" y="1204"/>
                              </a:cubicBezTo>
                              <a:cubicBezTo>
                                <a:pt x="196" y="1057"/>
                                <a:pt x="181" y="904"/>
                                <a:pt x="228" y="764"/>
                              </a:cubicBezTo>
                              <a:cubicBezTo>
                                <a:pt x="235" y="744"/>
                                <a:pt x="250" y="725"/>
                                <a:pt x="248" y="704"/>
                              </a:cubicBezTo>
                              <a:cubicBezTo>
                                <a:pt x="236" y="570"/>
                                <a:pt x="208" y="437"/>
                                <a:pt x="188" y="304"/>
                              </a:cubicBezTo>
                              <a:close/>
                            </a:path>
                          </a:pathLst>
                        </a:custGeom>
                        <a:blipFill>
                          <a:blip r:embed="rId1"/>
                          <a:srcRect l="0" t="0" r="0" b="0"/>
                          <a:tile tx="0" ty="0" sx="100000" sy="100000" flip="none" algn="tl"/>
                        </a:blip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3" name="Freeform 91"/>
                        <p:cNvSpPr/>
                        <p:nvPr/>
                      </p:nvSpPr>
                      <p:spPr bwMode="auto">
                        <a:xfrm>
                          <a:off x="-132" y="5833"/>
                          <a:ext cx="6073" cy="1067"/>
                        </a:xfrm>
                        <a:custGeom>
                          <a:avLst/>
                          <a:rect l="l" t="t" r="r" b="b"/>
                          <a:pathLst>
                            <a:path w="6073" h="1067">
                              <a:moveTo>
                                <a:pt x="252" y="367"/>
                              </a:moveTo>
                              <a:cubicBezTo>
                                <a:pt x="279" y="360"/>
                                <a:pt x="305" y="347"/>
                                <a:pt x="332" y="347"/>
                              </a:cubicBezTo>
                              <a:cubicBezTo>
                                <a:pt x="825" y="347"/>
                                <a:pt x="1319" y="367"/>
                                <a:pt x="1812" y="367"/>
                              </a:cubicBezTo>
                              <a:cubicBezTo>
                                <a:pt x="2412" y="367"/>
                                <a:pt x="3012" y="354"/>
                                <a:pt x="3612" y="347"/>
                              </a:cubicBezTo>
                              <a:cubicBezTo>
                                <a:pt x="3674" y="326"/>
                                <a:pt x="3756" y="298"/>
                                <a:pt x="3812" y="267"/>
                              </a:cubicBezTo>
                              <a:cubicBezTo>
                                <a:pt x="3875" y="232"/>
                                <a:pt x="3924" y="170"/>
                                <a:pt x="3992" y="147"/>
                              </a:cubicBezTo>
                              <a:cubicBezTo>
                                <a:pt x="4211" y="74"/>
                                <a:pt x="3879" y="190"/>
                                <a:pt x="4112" y="87"/>
                              </a:cubicBezTo>
                              <a:cubicBezTo>
                                <a:pt x="4201" y="47"/>
                                <a:pt x="4297" y="26"/>
                                <a:pt x="4392" y="7"/>
                              </a:cubicBezTo>
                              <a:cubicBezTo>
                                <a:pt x="4945" y="14"/>
                                <a:pt x="5499" y="0"/>
                                <a:pt x="6052" y="27"/>
                              </a:cubicBezTo>
                              <a:cubicBezTo>
                                <a:pt x="6073" y="28"/>
                                <a:pt x="6053" y="83"/>
                                <a:pt x="6032" y="87"/>
                              </a:cubicBezTo>
                              <a:cubicBezTo>
                                <a:pt x="5914" y="112"/>
                                <a:pt x="5792" y="102"/>
                                <a:pt x="5672" y="107"/>
                              </a:cubicBezTo>
                              <a:cubicBezTo>
                                <a:pt x="5459" y="116"/>
                                <a:pt x="5245" y="120"/>
                                <a:pt x="5032" y="127"/>
                              </a:cubicBezTo>
                              <a:cubicBezTo>
                                <a:pt x="4920" y="149"/>
                                <a:pt x="4894" y="134"/>
                                <a:pt x="4832" y="227"/>
                              </a:cubicBezTo>
                              <a:cubicBezTo>
                                <a:pt x="4864" y="275"/>
                                <a:pt x="4883" y="312"/>
                                <a:pt x="4932" y="347"/>
                              </a:cubicBezTo>
                              <a:cubicBezTo>
                                <a:pt x="5004" y="398"/>
                                <a:pt x="5091" y="400"/>
                                <a:pt x="5172" y="427"/>
                              </a:cubicBezTo>
                              <a:cubicBezTo>
                                <a:pt x="5185" y="447"/>
                                <a:pt x="5223" y="466"/>
                                <a:pt x="5212" y="487"/>
                              </a:cubicBezTo>
                              <a:cubicBezTo>
                                <a:pt x="5200" y="512"/>
                                <a:pt x="5159" y="507"/>
                                <a:pt x="5132" y="507"/>
                              </a:cubicBezTo>
                              <a:cubicBezTo>
                                <a:pt x="5072" y="507"/>
                                <a:pt x="5012" y="494"/>
                                <a:pt x="4952" y="487"/>
                              </a:cubicBezTo>
                              <a:cubicBezTo>
                                <a:pt x="4909" y="470"/>
                                <a:pt x="4841" y="440"/>
                                <a:pt x="4792" y="427"/>
                              </a:cubicBezTo>
                              <a:cubicBezTo>
                                <a:pt x="4739" y="413"/>
                                <a:pt x="4632" y="387"/>
                                <a:pt x="4632" y="387"/>
                              </a:cubicBezTo>
                              <a:cubicBezTo>
                                <a:pt x="4605" y="394"/>
                                <a:pt x="4560" y="381"/>
                                <a:pt x="4552" y="407"/>
                              </a:cubicBezTo>
                              <a:cubicBezTo>
                                <a:pt x="4540" y="448"/>
                                <a:pt x="4579" y="487"/>
                                <a:pt x="4592" y="527"/>
                              </a:cubicBezTo>
                              <a:cubicBezTo>
                                <a:pt x="4599" y="547"/>
                                <a:pt x="4612" y="587"/>
                                <a:pt x="4612" y="587"/>
                              </a:cubicBezTo>
                              <a:cubicBezTo>
                                <a:pt x="4605" y="607"/>
                                <a:pt x="4608" y="634"/>
                                <a:pt x="4592" y="647"/>
                              </a:cubicBezTo>
                              <a:cubicBezTo>
                                <a:pt x="4523" y="702"/>
                                <a:pt x="4403" y="651"/>
                                <a:pt x="4332" y="627"/>
                              </a:cubicBezTo>
                              <a:cubicBezTo>
                                <a:pt x="4312" y="634"/>
                                <a:pt x="4288" y="634"/>
                                <a:pt x="4272" y="647"/>
                              </a:cubicBezTo>
                              <a:cubicBezTo>
                                <a:pt x="4178" y="722"/>
                                <a:pt x="4276" y="686"/>
                                <a:pt x="4212" y="767"/>
                              </a:cubicBezTo>
                              <a:cubicBezTo>
                                <a:pt x="4184" y="802"/>
                                <a:pt x="4132" y="814"/>
                                <a:pt x="4092" y="827"/>
                              </a:cubicBezTo>
                              <a:cubicBezTo>
                                <a:pt x="3904" y="796"/>
                                <a:pt x="3861" y="780"/>
                                <a:pt x="3612" y="827"/>
                              </a:cubicBezTo>
                              <a:cubicBezTo>
                                <a:pt x="3584" y="832"/>
                                <a:pt x="3577" y="873"/>
                                <a:pt x="3552" y="887"/>
                              </a:cubicBezTo>
                              <a:cubicBezTo>
                                <a:pt x="3515" y="907"/>
                                <a:pt x="3472" y="914"/>
                                <a:pt x="3432" y="927"/>
                              </a:cubicBezTo>
                              <a:cubicBezTo>
                                <a:pt x="3409" y="935"/>
                                <a:pt x="3393" y="956"/>
                                <a:pt x="3372" y="967"/>
                              </a:cubicBezTo>
                              <a:cubicBezTo>
                                <a:pt x="3311" y="997"/>
                                <a:pt x="3237" y="1005"/>
                                <a:pt x="3172" y="1027"/>
                              </a:cubicBezTo>
                              <a:cubicBezTo>
                                <a:pt x="3085" y="1020"/>
                                <a:pt x="2998" y="1018"/>
                                <a:pt x="2912" y="1007"/>
                              </a:cubicBezTo>
                              <a:cubicBezTo>
                                <a:pt x="2855" y="1000"/>
                                <a:pt x="2806" y="965"/>
                                <a:pt x="2752" y="947"/>
                              </a:cubicBezTo>
                              <a:cubicBezTo>
                                <a:pt x="2681" y="923"/>
                                <a:pt x="2605" y="917"/>
                                <a:pt x="2532" y="907"/>
                              </a:cubicBezTo>
                              <a:cubicBezTo>
                                <a:pt x="2252" y="914"/>
                                <a:pt x="1972" y="915"/>
                                <a:pt x="1692" y="927"/>
                              </a:cubicBezTo>
                              <a:cubicBezTo>
                                <a:pt x="1578" y="932"/>
                                <a:pt x="1471" y="1045"/>
                                <a:pt x="1352" y="1047"/>
                              </a:cubicBezTo>
                              <a:cubicBezTo>
                                <a:pt x="999" y="1054"/>
                                <a:pt x="645" y="1060"/>
                                <a:pt x="292" y="1067"/>
                              </a:cubicBezTo>
                              <a:cubicBezTo>
                                <a:pt x="0" y="994"/>
                                <a:pt x="213" y="601"/>
                                <a:pt x="252" y="3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4" name="Freeform 92"/>
                        <p:cNvSpPr/>
                        <p:nvPr/>
                      </p:nvSpPr>
                      <p:spPr bwMode="auto">
                        <a:xfrm>
                          <a:off x="3736" y="2620"/>
                          <a:ext cx="1050" cy="725"/>
                        </a:xfrm>
                        <a:custGeom>
                          <a:avLst/>
                          <a:rect l="l" t="t" r="r" b="b"/>
                          <a:pathLst>
                            <a:path w="1050" h="725">
                              <a:moveTo>
                                <a:pt x="24" y="700"/>
                              </a:moveTo>
                              <a:cubicBezTo>
                                <a:pt x="37" y="412"/>
                                <a:pt x="0" y="48"/>
                                <a:pt x="104" y="360"/>
                              </a:cubicBezTo>
                              <a:cubicBezTo>
                                <a:pt x="111" y="407"/>
                                <a:pt x="82" y="479"/>
                                <a:pt x="124" y="500"/>
                              </a:cubicBezTo>
                              <a:cubicBezTo>
                                <a:pt x="159" y="517"/>
                                <a:pt x="168" y="435"/>
                                <a:pt x="184" y="400"/>
                              </a:cubicBezTo>
                              <a:cubicBezTo>
                                <a:pt x="214" y="335"/>
                                <a:pt x="250" y="270"/>
                                <a:pt x="264" y="200"/>
                              </a:cubicBezTo>
                              <a:cubicBezTo>
                                <a:pt x="271" y="167"/>
                                <a:pt x="308" y="124"/>
                                <a:pt x="284" y="100"/>
                              </a:cubicBezTo>
                              <a:cubicBezTo>
                                <a:pt x="263" y="79"/>
                                <a:pt x="255" y="152"/>
                                <a:pt x="244" y="180"/>
                              </a:cubicBezTo>
                              <a:cubicBezTo>
                                <a:pt x="228" y="219"/>
                                <a:pt x="216" y="260"/>
                                <a:pt x="204" y="300"/>
                              </a:cubicBezTo>
                              <a:cubicBezTo>
                                <a:pt x="112" y="598"/>
                                <a:pt x="199" y="334"/>
                                <a:pt x="144" y="500"/>
                              </a:cubicBezTo>
                              <a:cubicBezTo>
                                <a:pt x="92" y="343"/>
                                <a:pt x="144" y="162"/>
                                <a:pt x="164" y="0"/>
                              </a:cubicBezTo>
                              <a:cubicBezTo>
                                <a:pt x="177" y="188"/>
                                <a:pt x="201" y="356"/>
                                <a:pt x="224" y="540"/>
                              </a:cubicBezTo>
                              <a:cubicBezTo>
                                <a:pt x="267" y="412"/>
                                <a:pt x="236" y="500"/>
                                <a:pt x="324" y="280"/>
                              </a:cubicBezTo>
                              <a:cubicBezTo>
                                <a:pt x="335" y="254"/>
                                <a:pt x="367" y="243"/>
                                <a:pt x="384" y="220"/>
                              </a:cubicBezTo>
                              <a:cubicBezTo>
                                <a:pt x="422" y="170"/>
                                <a:pt x="456" y="97"/>
                                <a:pt x="484" y="40"/>
                              </a:cubicBezTo>
                              <a:cubicBezTo>
                                <a:pt x="477" y="133"/>
                                <a:pt x="497" y="232"/>
                                <a:pt x="464" y="320"/>
                              </a:cubicBezTo>
                              <a:cubicBezTo>
                                <a:pt x="449" y="359"/>
                                <a:pt x="464" y="213"/>
                                <a:pt x="424" y="200"/>
                              </a:cubicBezTo>
                              <a:cubicBezTo>
                                <a:pt x="392" y="189"/>
                                <a:pt x="411" y="267"/>
                                <a:pt x="404" y="300"/>
                              </a:cubicBezTo>
                              <a:cubicBezTo>
                                <a:pt x="386" y="379"/>
                                <a:pt x="365" y="462"/>
                                <a:pt x="344" y="540"/>
                              </a:cubicBezTo>
                              <a:cubicBezTo>
                                <a:pt x="333" y="581"/>
                                <a:pt x="304" y="660"/>
                                <a:pt x="304" y="660"/>
                              </a:cubicBezTo>
                              <a:cubicBezTo>
                                <a:pt x="253" y="506"/>
                                <a:pt x="309" y="686"/>
                                <a:pt x="244" y="360"/>
                              </a:cubicBezTo>
                              <a:cubicBezTo>
                                <a:pt x="233" y="306"/>
                                <a:pt x="218" y="253"/>
                                <a:pt x="204" y="200"/>
                              </a:cubicBezTo>
                              <a:cubicBezTo>
                                <a:pt x="198" y="180"/>
                                <a:pt x="181" y="119"/>
                                <a:pt x="184" y="140"/>
                              </a:cubicBezTo>
                              <a:cubicBezTo>
                                <a:pt x="205" y="284"/>
                                <a:pt x="256" y="401"/>
                                <a:pt x="284" y="540"/>
                              </a:cubicBezTo>
                              <a:cubicBezTo>
                                <a:pt x="304" y="513"/>
                                <a:pt x="326" y="488"/>
                                <a:pt x="344" y="460"/>
                              </a:cubicBezTo>
                              <a:cubicBezTo>
                                <a:pt x="379" y="408"/>
                                <a:pt x="444" y="300"/>
                                <a:pt x="444" y="300"/>
                              </a:cubicBezTo>
                              <a:cubicBezTo>
                                <a:pt x="465" y="215"/>
                                <a:pt x="505" y="159"/>
                                <a:pt x="544" y="80"/>
                              </a:cubicBezTo>
                              <a:cubicBezTo>
                                <a:pt x="557" y="160"/>
                                <a:pt x="558" y="243"/>
                                <a:pt x="584" y="320"/>
                              </a:cubicBezTo>
                              <a:cubicBezTo>
                                <a:pt x="591" y="340"/>
                                <a:pt x="599" y="280"/>
                                <a:pt x="604" y="260"/>
                              </a:cubicBezTo>
                              <a:cubicBezTo>
                                <a:pt x="627" y="168"/>
                                <a:pt x="632" y="118"/>
                                <a:pt x="684" y="40"/>
                              </a:cubicBezTo>
                              <a:cubicBezTo>
                                <a:pt x="770" y="211"/>
                                <a:pt x="752" y="436"/>
                                <a:pt x="764" y="620"/>
                              </a:cubicBezTo>
                              <a:cubicBezTo>
                                <a:pt x="777" y="587"/>
                                <a:pt x="798" y="555"/>
                                <a:pt x="804" y="520"/>
                              </a:cubicBezTo>
                              <a:cubicBezTo>
                                <a:pt x="840" y="303"/>
                                <a:pt x="806" y="114"/>
                                <a:pt x="844" y="420"/>
                              </a:cubicBezTo>
                              <a:cubicBezTo>
                                <a:pt x="868" y="323"/>
                                <a:pt x="883" y="281"/>
                                <a:pt x="944" y="200"/>
                              </a:cubicBezTo>
                              <a:cubicBezTo>
                                <a:pt x="992" y="7"/>
                                <a:pt x="933" y="205"/>
                                <a:pt x="984" y="340"/>
                              </a:cubicBezTo>
                              <a:cubicBezTo>
                                <a:pt x="992" y="363"/>
                                <a:pt x="1011" y="300"/>
                                <a:pt x="1024" y="280"/>
                              </a:cubicBezTo>
                              <a:cubicBezTo>
                                <a:pt x="1017" y="360"/>
                                <a:pt x="1050" y="454"/>
                                <a:pt x="1004" y="520"/>
                              </a:cubicBezTo>
                              <a:cubicBezTo>
                                <a:pt x="980" y="555"/>
                                <a:pt x="926" y="482"/>
                                <a:pt x="884" y="480"/>
                              </a:cubicBezTo>
                              <a:cubicBezTo>
                                <a:pt x="757" y="475"/>
                                <a:pt x="631" y="493"/>
                                <a:pt x="504" y="500"/>
                              </a:cubicBezTo>
                              <a:cubicBezTo>
                                <a:pt x="577" y="507"/>
                                <a:pt x="655" y="494"/>
                                <a:pt x="724" y="520"/>
                              </a:cubicBezTo>
                              <a:cubicBezTo>
                                <a:pt x="747" y="528"/>
                                <a:pt x="685" y="548"/>
                                <a:pt x="664" y="560"/>
                              </a:cubicBezTo>
                              <a:cubicBezTo>
                                <a:pt x="638" y="575"/>
                                <a:pt x="612" y="589"/>
                                <a:pt x="584" y="600"/>
                              </a:cubicBezTo>
                              <a:cubicBezTo>
                                <a:pt x="545" y="616"/>
                                <a:pt x="504" y="627"/>
                                <a:pt x="464" y="640"/>
                              </a:cubicBezTo>
                              <a:cubicBezTo>
                                <a:pt x="369" y="672"/>
                                <a:pt x="434" y="713"/>
                                <a:pt x="304" y="720"/>
                              </a:cubicBezTo>
                              <a:cubicBezTo>
                                <a:pt x="211" y="725"/>
                                <a:pt x="117" y="707"/>
                                <a:pt x="24" y="7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8000"/>
                        </a:solidFill>
                        <a:ln w="9525">
                          <a:solidFill>
                            <a:srgbClr val="008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5" name="Freeform 93"/>
                        <p:cNvSpPr/>
                        <p:nvPr/>
                      </p:nvSpPr>
                      <p:spPr bwMode="auto">
                        <a:xfrm>
                          <a:off x="2707" y="3042"/>
                          <a:ext cx="2778" cy="533"/>
                        </a:xfrm>
                        <a:custGeom>
                          <a:avLst/>
                          <a:rect l="l" t="t" r="r" b="b"/>
                          <a:pathLst>
                            <a:path w="2778" h="533">
                              <a:moveTo>
                                <a:pt x="73" y="318"/>
                              </a:moveTo>
                              <a:cubicBezTo>
                                <a:pt x="180" y="247"/>
                                <a:pt x="135" y="263"/>
                                <a:pt x="333" y="258"/>
                              </a:cubicBezTo>
                              <a:cubicBezTo>
                                <a:pt x="760" y="246"/>
                                <a:pt x="1186" y="245"/>
                                <a:pt x="1613" y="238"/>
                              </a:cubicBezTo>
                              <a:cubicBezTo>
                                <a:pt x="1653" y="211"/>
                                <a:pt x="1687" y="173"/>
                                <a:pt x="1733" y="158"/>
                              </a:cubicBezTo>
                              <a:cubicBezTo>
                                <a:pt x="1753" y="151"/>
                                <a:pt x="1774" y="147"/>
                                <a:pt x="1793" y="138"/>
                              </a:cubicBezTo>
                              <a:cubicBezTo>
                                <a:pt x="1814" y="127"/>
                                <a:pt x="1832" y="109"/>
                                <a:pt x="1853" y="98"/>
                              </a:cubicBezTo>
                              <a:cubicBezTo>
                                <a:pt x="1872" y="89"/>
                                <a:pt x="1894" y="87"/>
                                <a:pt x="1913" y="78"/>
                              </a:cubicBezTo>
                              <a:cubicBezTo>
                                <a:pt x="2068" y="0"/>
                                <a:pt x="1882" y="68"/>
                                <a:pt x="2033" y="18"/>
                              </a:cubicBezTo>
                              <a:cubicBezTo>
                                <a:pt x="2240" y="25"/>
                                <a:pt x="2449" y="4"/>
                                <a:pt x="2653" y="38"/>
                              </a:cubicBezTo>
                              <a:cubicBezTo>
                                <a:pt x="2778" y="59"/>
                                <a:pt x="2399" y="43"/>
                                <a:pt x="2273" y="58"/>
                              </a:cubicBezTo>
                              <a:cubicBezTo>
                                <a:pt x="2177" y="70"/>
                                <a:pt x="2055" y="123"/>
                                <a:pt x="1973" y="178"/>
                              </a:cubicBezTo>
                              <a:cubicBezTo>
                                <a:pt x="1949" y="214"/>
                                <a:pt x="1864" y="337"/>
                                <a:pt x="1833" y="358"/>
                              </a:cubicBezTo>
                              <a:cubicBezTo>
                                <a:pt x="1775" y="397"/>
                                <a:pt x="1699" y="396"/>
                                <a:pt x="1633" y="418"/>
                              </a:cubicBezTo>
                              <a:cubicBezTo>
                                <a:pt x="1288" y="533"/>
                                <a:pt x="1594" y="438"/>
                                <a:pt x="673" y="458"/>
                              </a:cubicBezTo>
                              <a:cubicBezTo>
                                <a:pt x="480" y="451"/>
                                <a:pt x="285" y="464"/>
                                <a:pt x="93" y="438"/>
                              </a:cubicBezTo>
                              <a:cubicBezTo>
                                <a:pt x="0" y="426"/>
                                <a:pt x="154" y="318"/>
                                <a:pt x="73" y="3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6" name="Freeform 94"/>
                        <p:cNvSpPr/>
                        <p:nvPr/>
                      </p:nvSpPr>
                      <p:spPr bwMode="auto">
                        <a:xfrm>
                          <a:off x="1368" y="3060"/>
                          <a:ext cx="2392" cy="528"/>
                        </a:xfrm>
                        <a:custGeom>
                          <a:avLst/>
                          <a:rect l="l" t="t" r="r" b="b"/>
                          <a:pathLst>
                            <a:path w="2392" h="528">
                              <a:moveTo>
                                <a:pt x="2372" y="220"/>
                              </a:moveTo>
                              <a:cubicBezTo>
                                <a:pt x="2365" y="160"/>
                                <a:pt x="2392" y="85"/>
                                <a:pt x="2352" y="40"/>
                              </a:cubicBezTo>
                              <a:cubicBezTo>
                                <a:pt x="2316" y="0"/>
                                <a:pt x="2246" y="20"/>
                                <a:pt x="2192" y="20"/>
                              </a:cubicBezTo>
                              <a:cubicBezTo>
                                <a:pt x="1859" y="20"/>
                                <a:pt x="1525" y="33"/>
                                <a:pt x="1192" y="40"/>
                              </a:cubicBezTo>
                              <a:cubicBezTo>
                                <a:pt x="1059" y="53"/>
                                <a:pt x="923" y="54"/>
                                <a:pt x="792" y="80"/>
                              </a:cubicBezTo>
                              <a:cubicBezTo>
                                <a:pt x="535" y="131"/>
                                <a:pt x="281" y="197"/>
                                <a:pt x="32" y="280"/>
                              </a:cubicBezTo>
                              <a:cubicBezTo>
                                <a:pt x="25" y="300"/>
                                <a:pt x="0" y="323"/>
                                <a:pt x="12" y="340"/>
                              </a:cubicBezTo>
                              <a:cubicBezTo>
                                <a:pt x="64" y="412"/>
                                <a:pt x="232" y="456"/>
                                <a:pt x="312" y="460"/>
                              </a:cubicBezTo>
                              <a:cubicBezTo>
                                <a:pt x="552" y="472"/>
                                <a:pt x="792" y="473"/>
                                <a:pt x="1032" y="480"/>
                              </a:cubicBezTo>
                              <a:cubicBezTo>
                                <a:pt x="1413" y="528"/>
                                <a:pt x="1317" y="524"/>
                                <a:pt x="1972" y="480"/>
                              </a:cubicBezTo>
                              <a:cubicBezTo>
                                <a:pt x="2014" y="477"/>
                                <a:pt x="2092" y="440"/>
                                <a:pt x="2092" y="440"/>
                              </a:cubicBezTo>
                              <a:cubicBezTo>
                                <a:pt x="1872" y="433"/>
                                <a:pt x="1651" y="445"/>
                                <a:pt x="1432" y="420"/>
                              </a:cubicBezTo>
                              <a:cubicBezTo>
                                <a:pt x="1373" y="413"/>
                                <a:pt x="1391" y="321"/>
                                <a:pt x="1412" y="300"/>
                              </a:cubicBezTo>
                              <a:cubicBezTo>
                                <a:pt x="1427" y="285"/>
                                <a:pt x="1451" y="283"/>
                                <a:pt x="1472" y="280"/>
                              </a:cubicBezTo>
                              <a:cubicBezTo>
                                <a:pt x="1552" y="269"/>
                                <a:pt x="1632" y="267"/>
                                <a:pt x="1712" y="260"/>
                              </a:cubicBezTo>
                              <a:cubicBezTo>
                                <a:pt x="1872" y="207"/>
                                <a:pt x="2372" y="83"/>
                                <a:pt x="2372" y="2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7" name="Freeform 95"/>
                        <p:cNvSpPr/>
                        <p:nvPr/>
                      </p:nvSpPr>
                      <p:spPr bwMode="auto">
                        <a:xfrm>
                          <a:off x="359" y="2307"/>
                          <a:ext cx="4708" cy="1503"/>
                        </a:xfrm>
                        <a:custGeom>
                          <a:avLst/>
                          <a:rect l="l" t="t" r="r" b="b"/>
                          <a:pathLst>
                            <a:path w="4708" h="1503">
                              <a:moveTo>
                                <a:pt x="4220" y="323"/>
                              </a:moveTo>
                              <a:cubicBezTo>
                                <a:pt x="4080" y="295"/>
                                <a:pt x="3955" y="244"/>
                                <a:pt x="3820" y="203"/>
                              </a:cubicBezTo>
                              <a:cubicBezTo>
                                <a:pt x="3600" y="137"/>
                                <a:pt x="3365" y="93"/>
                                <a:pt x="3140" y="43"/>
                              </a:cubicBezTo>
                              <a:cubicBezTo>
                                <a:pt x="2939" y="48"/>
                                <a:pt x="2428" y="36"/>
                                <a:pt x="2120" y="83"/>
                              </a:cubicBezTo>
                              <a:cubicBezTo>
                                <a:pt x="1996" y="102"/>
                                <a:pt x="1894" y="165"/>
                                <a:pt x="1780" y="203"/>
                              </a:cubicBezTo>
                              <a:cubicBezTo>
                                <a:pt x="1728" y="220"/>
                                <a:pt x="1620" y="243"/>
                                <a:pt x="1620" y="243"/>
                              </a:cubicBezTo>
                              <a:cubicBezTo>
                                <a:pt x="1507" y="328"/>
                                <a:pt x="1505" y="339"/>
                                <a:pt x="1360" y="363"/>
                              </a:cubicBezTo>
                              <a:cubicBezTo>
                                <a:pt x="1307" y="390"/>
                                <a:pt x="1253" y="416"/>
                                <a:pt x="1200" y="443"/>
                              </a:cubicBezTo>
                              <a:cubicBezTo>
                                <a:pt x="1109" y="488"/>
                                <a:pt x="1054" y="552"/>
                                <a:pt x="960" y="583"/>
                              </a:cubicBezTo>
                              <a:cubicBezTo>
                                <a:pt x="782" y="716"/>
                                <a:pt x="975" y="588"/>
                                <a:pt x="800" y="663"/>
                              </a:cubicBezTo>
                              <a:cubicBezTo>
                                <a:pt x="778" y="672"/>
                                <a:pt x="761" y="691"/>
                                <a:pt x="740" y="703"/>
                              </a:cubicBezTo>
                              <a:cubicBezTo>
                                <a:pt x="651" y="754"/>
                                <a:pt x="665" y="742"/>
                                <a:pt x="560" y="763"/>
                              </a:cubicBezTo>
                              <a:cubicBezTo>
                                <a:pt x="540" y="783"/>
                                <a:pt x="524" y="807"/>
                                <a:pt x="500" y="823"/>
                              </a:cubicBezTo>
                              <a:cubicBezTo>
                                <a:pt x="424" y="874"/>
                                <a:pt x="194" y="895"/>
                                <a:pt x="120" y="903"/>
                              </a:cubicBezTo>
                              <a:cubicBezTo>
                                <a:pt x="93" y="943"/>
                                <a:pt x="67" y="983"/>
                                <a:pt x="40" y="1023"/>
                              </a:cubicBezTo>
                              <a:cubicBezTo>
                                <a:pt x="17" y="1058"/>
                                <a:pt x="0" y="1143"/>
                                <a:pt x="0" y="1143"/>
                              </a:cubicBezTo>
                              <a:cubicBezTo>
                                <a:pt x="7" y="1176"/>
                                <a:pt x="3" y="1213"/>
                                <a:pt x="20" y="1243"/>
                              </a:cubicBezTo>
                              <a:cubicBezTo>
                                <a:pt x="32" y="1264"/>
                                <a:pt x="63" y="1266"/>
                                <a:pt x="80" y="1283"/>
                              </a:cubicBezTo>
                              <a:cubicBezTo>
                                <a:pt x="170" y="1373"/>
                                <a:pt x="63" y="1324"/>
                                <a:pt x="180" y="1363"/>
                              </a:cubicBezTo>
                              <a:cubicBezTo>
                                <a:pt x="316" y="1465"/>
                                <a:pt x="435" y="1479"/>
                                <a:pt x="600" y="1503"/>
                              </a:cubicBezTo>
                              <a:cubicBezTo>
                                <a:pt x="880" y="1496"/>
                                <a:pt x="1161" y="1502"/>
                                <a:pt x="1440" y="1483"/>
                              </a:cubicBezTo>
                              <a:cubicBezTo>
                                <a:pt x="1464" y="1481"/>
                                <a:pt x="1478" y="1452"/>
                                <a:pt x="1500" y="1443"/>
                              </a:cubicBezTo>
                              <a:cubicBezTo>
                                <a:pt x="1525" y="1432"/>
                                <a:pt x="1553" y="1428"/>
                                <a:pt x="1580" y="1423"/>
                              </a:cubicBezTo>
                              <a:cubicBezTo>
                                <a:pt x="1716" y="1400"/>
                                <a:pt x="1825" y="1400"/>
                                <a:pt x="1940" y="1323"/>
                              </a:cubicBezTo>
                              <a:cubicBezTo>
                                <a:pt x="1984" y="1257"/>
                                <a:pt x="2016" y="1249"/>
                                <a:pt x="1900" y="1243"/>
                              </a:cubicBezTo>
                              <a:cubicBezTo>
                                <a:pt x="1674" y="1231"/>
                                <a:pt x="1447" y="1230"/>
                                <a:pt x="1220" y="1223"/>
                              </a:cubicBezTo>
                              <a:cubicBezTo>
                                <a:pt x="1200" y="1216"/>
                                <a:pt x="1175" y="1218"/>
                                <a:pt x="1160" y="1203"/>
                              </a:cubicBezTo>
                              <a:cubicBezTo>
                                <a:pt x="1115" y="1158"/>
                                <a:pt x="1157" y="1052"/>
                                <a:pt x="1200" y="1023"/>
                              </a:cubicBezTo>
                              <a:cubicBezTo>
                                <a:pt x="1267" y="978"/>
                                <a:pt x="1360" y="995"/>
                                <a:pt x="1440" y="983"/>
                              </a:cubicBezTo>
                              <a:cubicBezTo>
                                <a:pt x="1578" y="962"/>
                                <a:pt x="1707" y="927"/>
                                <a:pt x="1840" y="883"/>
                              </a:cubicBezTo>
                              <a:cubicBezTo>
                                <a:pt x="2349" y="713"/>
                                <a:pt x="2732" y="813"/>
                                <a:pt x="3380" y="803"/>
                              </a:cubicBezTo>
                              <a:cubicBezTo>
                                <a:pt x="3380" y="798"/>
                                <a:pt x="3329" y="521"/>
                                <a:pt x="3460" y="543"/>
                              </a:cubicBezTo>
                              <a:cubicBezTo>
                                <a:pt x="3484" y="547"/>
                                <a:pt x="3500" y="570"/>
                                <a:pt x="3520" y="583"/>
                              </a:cubicBezTo>
                              <a:cubicBezTo>
                                <a:pt x="3533" y="603"/>
                                <a:pt x="3549" y="622"/>
                                <a:pt x="3560" y="643"/>
                              </a:cubicBezTo>
                              <a:cubicBezTo>
                                <a:pt x="3569" y="662"/>
                                <a:pt x="3565" y="688"/>
                                <a:pt x="3580" y="703"/>
                              </a:cubicBezTo>
                              <a:cubicBezTo>
                                <a:pt x="3595" y="718"/>
                                <a:pt x="3620" y="716"/>
                                <a:pt x="3640" y="723"/>
                              </a:cubicBezTo>
                              <a:cubicBezTo>
                                <a:pt x="3633" y="670"/>
                                <a:pt x="3602" y="614"/>
                                <a:pt x="3620" y="563"/>
                              </a:cubicBezTo>
                              <a:cubicBezTo>
                                <a:pt x="3639" y="510"/>
                                <a:pt x="3700" y="483"/>
                                <a:pt x="3740" y="443"/>
                              </a:cubicBezTo>
                              <a:cubicBezTo>
                                <a:pt x="3826" y="357"/>
                                <a:pt x="3904" y="275"/>
                                <a:pt x="4000" y="203"/>
                              </a:cubicBezTo>
                              <a:cubicBezTo>
                                <a:pt x="4013" y="223"/>
                                <a:pt x="4036" y="239"/>
                                <a:pt x="4040" y="263"/>
                              </a:cubicBezTo>
                              <a:cubicBezTo>
                                <a:pt x="4046" y="296"/>
                                <a:pt x="3994" y="362"/>
                                <a:pt x="3980" y="383"/>
                              </a:cubicBezTo>
                              <a:cubicBezTo>
                                <a:pt x="3973" y="410"/>
                                <a:pt x="3974" y="439"/>
                                <a:pt x="3960" y="463"/>
                              </a:cubicBezTo>
                              <a:cubicBezTo>
                                <a:pt x="3946" y="488"/>
                                <a:pt x="3910" y="496"/>
                                <a:pt x="3900" y="523"/>
                              </a:cubicBezTo>
                              <a:cubicBezTo>
                                <a:pt x="3882" y="574"/>
                                <a:pt x="3890" y="630"/>
                                <a:pt x="3880" y="683"/>
                              </a:cubicBezTo>
                              <a:cubicBezTo>
                                <a:pt x="3870" y="737"/>
                                <a:pt x="3823" y="791"/>
                                <a:pt x="3840" y="843"/>
                              </a:cubicBezTo>
                              <a:cubicBezTo>
                                <a:pt x="3852" y="880"/>
                                <a:pt x="3882" y="777"/>
                                <a:pt x="3900" y="743"/>
                              </a:cubicBezTo>
                              <a:cubicBezTo>
                                <a:pt x="3928" y="690"/>
                                <a:pt x="3980" y="583"/>
                                <a:pt x="3980" y="583"/>
                              </a:cubicBezTo>
                              <a:cubicBezTo>
                                <a:pt x="3973" y="563"/>
                                <a:pt x="3980" y="518"/>
                                <a:pt x="3960" y="523"/>
                              </a:cubicBezTo>
                              <a:cubicBezTo>
                                <a:pt x="3950" y="525"/>
                                <a:pt x="3872" y="645"/>
                                <a:pt x="3860" y="663"/>
                              </a:cubicBezTo>
                              <a:cubicBezTo>
                                <a:pt x="3853" y="643"/>
                                <a:pt x="3845" y="623"/>
                                <a:pt x="3840" y="603"/>
                              </a:cubicBezTo>
                              <a:cubicBezTo>
                                <a:pt x="3832" y="570"/>
                                <a:pt x="3844" y="527"/>
                                <a:pt x="3820" y="503"/>
                              </a:cubicBezTo>
                              <a:cubicBezTo>
                                <a:pt x="3805" y="488"/>
                                <a:pt x="3780" y="516"/>
                                <a:pt x="3760" y="523"/>
                              </a:cubicBezTo>
                              <a:cubicBezTo>
                                <a:pt x="3756" y="512"/>
                                <a:pt x="3691" y="376"/>
                                <a:pt x="3800" y="403"/>
                              </a:cubicBezTo>
                              <a:cubicBezTo>
                                <a:pt x="3827" y="410"/>
                                <a:pt x="3815" y="456"/>
                                <a:pt x="3820" y="483"/>
                              </a:cubicBezTo>
                              <a:cubicBezTo>
                                <a:pt x="3829" y="536"/>
                                <a:pt x="3833" y="590"/>
                                <a:pt x="3840" y="643"/>
                              </a:cubicBezTo>
                              <a:cubicBezTo>
                                <a:pt x="3905" y="578"/>
                                <a:pt x="3919" y="574"/>
                                <a:pt x="3960" y="503"/>
                              </a:cubicBezTo>
                              <a:cubicBezTo>
                                <a:pt x="3975" y="477"/>
                                <a:pt x="3979" y="444"/>
                                <a:pt x="4000" y="423"/>
                              </a:cubicBezTo>
                              <a:cubicBezTo>
                                <a:pt x="4027" y="396"/>
                                <a:pt x="4067" y="383"/>
                                <a:pt x="4100" y="363"/>
                              </a:cubicBezTo>
                              <a:cubicBezTo>
                                <a:pt x="4152" y="284"/>
                                <a:pt x="4201" y="216"/>
                                <a:pt x="4280" y="163"/>
                              </a:cubicBezTo>
                              <a:cubicBezTo>
                                <a:pt x="4283" y="155"/>
                                <a:pt x="4317" y="0"/>
                                <a:pt x="4340" y="163"/>
                              </a:cubicBezTo>
                              <a:cubicBezTo>
                                <a:pt x="4344" y="190"/>
                                <a:pt x="4327" y="216"/>
                                <a:pt x="4320" y="243"/>
                              </a:cubicBezTo>
                              <a:cubicBezTo>
                                <a:pt x="4313" y="303"/>
                                <a:pt x="4319" y="366"/>
                                <a:pt x="4300" y="423"/>
                              </a:cubicBezTo>
                              <a:cubicBezTo>
                                <a:pt x="4285" y="469"/>
                                <a:pt x="4247" y="503"/>
                                <a:pt x="4220" y="543"/>
                              </a:cubicBezTo>
                              <a:cubicBezTo>
                                <a:pt x="4207" y="563"/>
                                <a:pt x="4180" y="603"/>
                                <a:pt x="4180" y="603"/>
                              </a:cubicBezTo>
                              <a:cubicBezTo>
                                <a:pt x="4173" y="583"/>
                                <a:pt x="4160" y="522"/>
                                <a:pt x="4160" y="543"/>
                              </a:cubicBezTo>
                              <a:cubicBezTo>
                                <a:pt x="4160" y="603"/>
                                <a:pt x="4120" y="723"/>
                                <a:pt x="4180" y="723"/>
                              </a:cubicBezTo>
                              <a:cubicBezTo>
                                <a:pt x="4240" y="723"/>
                                <a:pt x="4193" y="603"/>
                                <a:pt x="4200" y="543"/>
                              </a:cubicBezTo>
                              <a:cubicBezTo>
                                <a:pt x="4246" y="658"/>
                                <a:pt x="4260" y="676"/>
                                <a:pt x="4360" y="743"/>
                              </a:cubicBezTo>
                              <a:cubicBezTo>
                                <a:pt x="4387" y="736"/>
                                <a:pt x="4425" y="746"/>
                                <a:pt x="4440" y="723"/>
                              </a:cubicBezTo>
                              <a:cubicBezTo>
                                <a:pt x="4465" y="683"/>
                                <a:pt x="4452" y="629"/>
                                <a:pt x="4460" y="583"/>
                              </a:cubicBezTo>
                              <a:cubicBezTo>
                                <a:pt x="4465" y="556"/>
                                <a:pt x="4473" y="530"/>
                                <a:pt x="4480" y="503"/>
                              </a:cubicBezTo>
                              <a:cubicBezTo>
                                <a:pt x="4487" y="590"/>
                                <a:pt x="4473" y="681"/>
                                <a:pt x="4500" y="763"/>
                              </a:cubicBezTo>
                              <a:cubicBezTo>
                                <a:pt x="4507" y="783"/>
                                <a:pt x="4547" y="759"/>
                                <a:pt x="4560" y="743"/>
                              </a:cubicBezTo>
                              <a:cubicBezTo>
                                <a:pt x="4708" y="559"/>
                                <a:pt x="4451" y="749"/>
                                <a:pt x="4640" y="623"/>
                              </a:cubicBezTo>
                              <a:cubicBezTo>
                                <a:pt x="4653" y="603"/>
                                <a:pt x="4677" y="587"/>
                                <a:pt x="4680" y="563"/>
                              </a:cubicBezTo>
                              <a:cubicBezTo>
                                <a:pt x="4684" y="529"/>
                                <a:pt x="4677" y="493"/>
                                <a:pt x="4660" y="463"/>
                              </a:cubicBezTo>
                              <a:cubicBezTo>
                                <a:pt x="4648" y="442"/>
                                <a:pt x="4618" y="438"/>
                                <a:pt x="4600" y="423"/>
                              </a:cubicBezTo>
                              <a:cubicBezTo>
                                <a:pt x="4531" y="365"/>
                                <a:pt x="4521" y="317"/>
                                <a:pt x="4420" y="283"/>
                              </a:cubicBezTo>
                              <a:cubicBezTo>
                                <a:pt x="4380" y="270"/>
                                <a:pt x="4300" y="243"/>
                                <a:pt x="4300" y="243"/>
                              </a:cubicBezTo>
                              <a:cubicBezTo>
                                <a:pt x="4228" y="291"/>
                                <a:pt x="4251" y="262"/>
                                <a:pt x="4220" y="3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8" name="Freeform 96"/>
                        <p:cNvSpPr/>
                        <p:nvPr/>
                      </p:nvSpPr>
                      <p:spPr bwMode="auto">
                        <a:xfrm>
                          <a:off x="480" y="1897"/>
                          <a:ext cx="1312" cy="1018"/>
                        </a:xfrm>
                        <a:custGeom>
                          <a:avLst/>
                          <a:rect l="l" t="t" r="r" b="b"/>
                          <a:pathLst>
                            <a:path w="1312" h="1018">
                              <a:moveTo>
                                <a:pt x="740" y="23"/>
                              </a:moveTo>
                              <a:cubicBezTo>
                                <a:pt x="591" y="73"/>
                                <a:pt x="748" y="0"/>
                                <a:pt x="660" y="263"/>
                              </a:cubicBezTo>
                              <a:cubicBezTo>
                                <a:pt x="653" y="283"/>
                                <a:pt x="620" y="277"/>
                                <a:pt x="600" y="283"/>
                              </a:cubicBezTo>
                              <a:cubicBezTo>
                                <a:pt x="574" y="291"/>
                                <a:pt x="547" y="296"/>
                                <a:pt x="520" y="303"/>
                              </a:cubicBezTo>
                              <a:cubicBezTo>
                                <a:pt x="489" y="349"/>
                                <a:pt x="436" y="399"/>
                                <a:pt x="500" y="463"/>
                              </a:cubicBezTo>
                              <a:cubicBezTo>
                                <a:pt x="515" y="478"/>
                                <a:pt x="540" y="450"/>
                                <a:pt x="560" y="443"/>
                              </a:cubicBezTo>
                              <a:cubicBezTo>
                                <a:pt x="613" y="450"/>
                                <a:pt x="773" y="452"/>
                                <a:pt x="720" y="463"/>
                              </a:cubicBezTo>
                              <a:cubicBezTo>
                                <a:pt x="602" y="487"/>
                                <a:pt x="478" y="459"/>
                                <a:pt x="360" y="483"/>
                              </a:cubicBezTo>
                              <a:cubicBezTo>
                                <a:pt x="336" y="488"/>
                                <a:pt x="397" y="516"/>
                                <a:pt x="420" y="523"/>
                              </a:cubicBezTo>
                              <a:cubicBezTo>
                                <a:pt x="465" y="537"/>
                                <a:pt x="513" y="536"/>
                                <a:pt x="560" y="543"/>
                              </a:cubicBezTo>
                              <a:cubicBezTo>
                                <a:pt x="493" y="550"/>
                                <a:pt x="421" y="536"/>
                                <a:pt x="360" y="563"/>
                              </a:cubicBezTo>
                              <a:cubicBezTo>
                                <a:pt x="341" y="572"/>
                                <a:pt x="362" y="611"/>
                                <a:pt x="380" y="623"/>
                              </a:cubicBezTo>
                              <a:cubicBezTo>
                                <a:pt x="408" y="642"/>
                                <a:pt x="447" y="636"/>
                                <a:pt x="480" y="643"/>
                              </a:cubicBezTo>
                              <a:cubicBezTo>
                                <a:pt x="333" y="650"/>
                                <a:pt x="184" y="636"/>
                                <a:pt x="40" y="663"/>
                              </a:cubicBezTo>
                              <a:cubicBezTo>
                                <a:pt x="19" y="667"/>
                                <a:pt x="45" y="708"/>
                                <a:pt x="60" y="723"/>
                              </a:cubicBezTo>
                              <a:cubicBezTo>
                                <a:pt x="75" y="738"/>
                                <a:pt x="99" y="740"/>
                                <a:pt x="120" y="743"/>
                              </a:cubicBezTo>
                              <a:cubicBezTo>
                                <a:pt x="206" y="754"/>
                                <a:pt x="293" y="756"/>
                                <a:pt x="380" y="763"/>
                              </a:cubicBezTo>
                              <a:cubicBezTo>
                                <a:pt x="345" y="867"/>
                                <a:pt x="324" y="877"/>
                                <a:pt x="220" y="903"/>
                              </a:cubicBezTo>
                              <a:cubicBezTo>
                                <a:pt x="420" y="953"/>
                                <a:pt x="215" y="893"/>
                                <a:pt x="40" y="943"/>
                              </a:cubicBezTo>
                              <a:cubicBezTo>
                                <a:pt x="20" y="949"/>
                                <a:pt x="0" y="997"/>
                                <a:pt x="20" y="1003"/>
                              </a:cubicBezTo>
                              <a:cubicBezTo>
                                <a:pt x="72" y="1018"/>
                                <a:pt x="126" y="987"/>
                                <a:pt x="180" y="983"/>
                              </a:cubicBezTo>
                              <a:cubicBezTo>
                                <a:pt x="300" y="974"/>
                                <a:pt x="420" y="970"/>
                                <a:pt x="540" y="963"/>
                              </a:cubicBezTo>
                              <a:cubicBezTo>
                                <a:pt x="690" y="913"/>
                                <a:pt x="849" y="953"/>
                                <a:pt x="1000" y="983"/>
                              </a:cubicBezTo>
                              <a:cubicBezTo>
                                <a:pt x="1133" y="964"/>
                                <a:pt x="1195" y="979"/>
                                <a:pt x="1240" y="843"/>
                              </a:cubicBezTo>
                              <a:cubicBezTo>
                                <a:pt x="1227" y="823"/>
                                <a:pt x="1220" y="796"/>
                                <a:pt x="1200" y="783"/>
                              </a:cubicBezTo>
                              <a:cubicBezTo>
                                <a:pt x="1118" y="732"/>
                                <a:pt x="960" y="731"/>
                                <a:pt x="880" y="723"/>
                              </a:cubicBezTo>
                              <a:cubicBezTo>
                                <a:pt x="1007" y="716"/>
                                <a:pt x="1135" y="727"/>
                                <a:pt x="1260" y="703"/>
                              </a:cubicBezTo>
                              <a:cubicBezTo>
                                <a:pt x="1307" y="694"/>
                                <a:pt x="1312" y="606"/>
                                <a:pt x="1280" y="583"/>
                              </a:cubicBezTo>
                              <a:cubicBezTo>
                                <a:pt x="1195" y="522"/>
                                <a:pt x="928" y="526"/>
                                <a:pt x="880" y="523"/>
                              </a:cubicBezTo>
                              <a:cubicBezTo>
                                <a:pt x="867" y="503"/>
                                <a:pt x="835" y="487"/>
                                <a:pt x="840" y="463"/>
                              </a:cubicBezTo>
                              <a:cubicBezTo>
                                <a:pt x="845" y="439"/>
                                <a:pt x="877" y="429"/>
                                <a:pt x="900" y="423"/>
                              </a:cubicBezTo>
                              <a:cubicBezTo>
                                <a:pt x="959" y="408"/>
                                <a:pt x="1020" y="410"/>
                                <a:pt x="1080" y="403"/>
                              </a:cubicBezTo>
                              <a:cubicBezTo>
                                <a:pt x="1068" y="366"/>
                                <a:pt x="1060" y="303"/>
                                <a:pt x="1000" y="303"/>
                              </a:cubicBezTo>
                              <a:cubicBezTo>
                                <a:pt x="976" y="303"/>
                                <a:pt x="960" y="330"/>
                                <a:pt x="940" y="343"/>
                              </a:cubicBezTo>
                              <a:cubicBezTo>
                                <a:pt x="920" y="336"/>
                                <a:pt x="899" y="332"/>
                                <a:pt x="880" y="323"/>
                              </a:cubicBezTo>
                              <a:cubicBezTo>
                                <a:pt x="859" y="312"/>
                                <a:pt x="801" y="297"/>
                                <a:pt x="820" y="283"/>
                              </a:cubicBezTo>
                              <a:cubicBezTo>
                                <a:pt x="858" y="255"/>
                                <a:pt x="913" y="270"/>
                                <a:pt x="960" y="263"/>
                              </a:cubicBezTo>
                              <a:cubicBezTo>
                                <a:pt x="900" y="256"/>
                                <a:pt x="825" y="283"/>
                                <a:pt x="780" y="243"/>
                              </a:cubicBezTo>
                              <a:cubicBezTo>
                                <a:pt x="740" y="207"/>
                                <a:pt x="780" y="133"/>
                                <a:pt x="760" y="83"/>
                              </a:cubicBezTo>
                              <a:cubicBezTo>
                                <a:pt x="751" y="61"/>
                                <a:pt x="708" y="66"/>
                                <a:pt x="700" y="43"/>
                              </a:cubicBezTo>
                              <a:cubicBezTo>
                                <a:pt x="695" y="29"/>
                                <a:pt x="727" y="30"/>
                                <a:pt x="740" y="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800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59" name="Freeform 97"/>
                        <p:cNvSpPr/>
                        <p:nvPr/>
                      </p:nvSpPr>
                      <p:spPr bwMode="auto">
                        <a:xfrm>
                          <a:off x="980" y="2784"/>
                          <a:ext cx="358" cy="300"/>
                        </a:xfrm>
                        <a:custGeom>
                          <a:avLst/>
                          <a:rect l="l" t="t" r="r" b="b"/>
                          <a:pathLst>
                            <a:path w="358" h="300">
                              <a:moveTo>
                                <a:pt x="0" y="64"/>
                              </a:moveTo>
                              <a:cubicBezTo>
                                <a:pt x="358" y="92"/>
                                <a:pt x="269" y="0"/>
                                <a:pt x="240" y="144"/>
                              </a:cubicBezTo>
                              <a:cubicBezTo>
                                <a:pt x="231" y="190"/>
                                <a:pt x="227" y="237"/>
                                <a:pt x="220" y="284"/>
                              </a:cubicBezTo>
                              <a:cubicBezTo>
                                <a:pt x="26" y="252"/>
                                <a:pt x="118" y="300"/>
                                <a:pt x="0" y="6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60" name="Rectangle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8" y="162"/>
                          <a:ext cx="16587" cy="11571"/>
                        </a:xfrm>
                        <a:prstGeom prst="rect">
                          <a:avLst/>
                        </a:prstGeom>
                        <a:noFill/>
                        <a:ln w="193675" algn="ctr">
                          <a:solidFill>
                            <a:srgbClr val="333333"/>
                          </a:solidFill>
                          <a:miter lim="800000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71733" name="Freeform 99" descr="Крупное конфетти"/>
                    <p:cNvSpPr/>
                    <p:nvPr/>
                  </p:nvSpPr>
                  <p:spPr bwMode="auto">
                    <a:xfrm>
                      <a:off x="3238" y="6573"/>
                      <a:ext cx="9790" cy="5037"/>
                    </a:xfrm>
                    <a:custGeom>
                      <a:avLst/>
                      <a:rect l="l" t="t" r="r" b="b"/>
                      <a:pathLst>
                        <a:path w="9790" h="5037">
                          <a:moveTo>
                            <a:pt x="41" y="5013"/>
                          </a:moveTo>
                          <a:cubicBezTo>
                            <a:pt x="227" y="4951"/>
                            <a:pt x="0" y="5037"/>
                            <a:pt x="152" y="4947"/>
                          </a:cubicBezTo>
                          <a:cubicBezTo>
                            <a:pt x="172" y="4935"/>
                            <a:pt x="197" y="4935"/>
                            <a:pt x="218" y="4925"/>
                          </a:cubicBezTo>
                          <a:cubicBezTo>
                            <a:pt x="308" y="4880"/>
                            <a:pt x="261" y="4891"/>
                            <a:pt x="329" y="4836"/>
                          </a:cubicBezTo>
                          <a:cubicBezTo>
                            <a:pt x="390" y="4787"/>
                            <a:pt x="392" y="4793"/>
                            <a:pt x="462" y="4770"/>
                          </a:cubicBezTo>
                          <a:cubicBezTo>
                            <a:pt x="546" y="4684"/>
                            <a:pt x="460" y="4759"/>
                            <a:pt x="572" y="4703"/>
                          </a:cubicBezTo>
                          <a:cubicBezTo>
                            <a:pt x="596" y="4691"/>
                            <a:pt x="615" y="4671"/>
                            <a:pt x="639" y="4659"/>
                          </a:cubicBezTo>
                          <a:cubicBezTo>
                            <a:pt x="724" y="4617"/>
                            <a:pt x="836" y="4608"/>
                            <a:pt x="927" y="4593"/>
                          </a:cubicBezTo>
                          <a:cubicBezTo>
                            <a:pt x="971" y="4578"/>
                            <a:pt x="1021" y="4574"/>
                            <a:pt x="1060" y="4548"/>
                          </a:cubicBezTo>
                          <a:cubicBezTo>
                            <a:pt x="1146" y="4491"/>
                            <a:pt x="1101" y="4512"/>
                            <a:pt x="1193" y="4482"/>
                          </a:cubicBezTo>
                          <a:cubicBezTo>
                            <a:pt x="1232" y="4455"/>
                            <a:pt x="1263" y="4417"/>
                            <a:pt x="1304" y="4393"/>
                          </a:cubicBezTo>
                          <a:cubicBezTo>
                            <a:pt x="1461" y="4300"/>
                            <a:pt x="1275" y="4456"/>
                            <a:pt x="1436" y="4327"/>
                          </a:cubicBezTo>
                          <a:cubicBezTo>
                            <a:pt x="1498" y="4277"/>
                            <a:pt x="1536" y="4242"/>
                            <a:pt x="1614" y="4216"/>
                          </a:cubicBezTo>
                          <a:cubicBezTo>
                            <a:pt x="1652" y="4102"/>
                            <a:pt x="1608" y="4187"/>
                            <a:pt x="1702" y="4105"/>
                          </a:cubicBezTo>
                          <a:cubicBezTo>
                            <a:pt x="1762" y="4053"/>
                            <a:pt x="1805" y="3983"/>
                            <a:pt x="1880" y="3950"/>
                          </a:cubicBezTo>
                          <a:cubicBezTo>
                            <a:pt x="2112" y="3847"/>
                            <a:pt x="2371" y="3808"/>
                            <a:pt x="2611" y="3729"/>
                          </a:cubicBezTo>
                          <a:cubicBezTo>
                            <a:pt x="2719" y="3619"/>
                            <a:pt x="2583" y="3744"/>
                            <a:pt x="2721" y="3662"/>
                          </a:cubicBezTo>
                          <a:cubicBezTo>
                            <a:pt x="2873" y="3572"/>
                            <a:pt x="2646" y="3658"/>
                            <a:pt x="2832" y="3596"/>
                          </a:cubicBezTo>
                          <a:cubicBezTo>
                            <a:pt x="2892" y="3535"/>
                            <a:pt x="2957" y="3528"/>
                            <a:pt x="3032" y="3485"/>
                          </a:cubicBezTo>
                          <a:cubicBezTo>
                            <a:pt x="3055" y="3472"/>
                            <a:pt x="3074" y="3452"/>
                            <a:pt x="3098" y="3441"/>
                          </a:cubicBezTo>
                          <a:cubicBezTo>
                            <a:pt x="3141" y="3422"/>
                            <a:pt x="3231" y="3396"/>
                            <a:pt x="3231" y="3396"/>
                          </a:cubicBezTo>
                          <a:cubicBezTo>
                            <a:pt x="3402" y="3225"/>
                            <a:pt x="3200" y="3407"/>
                            <a:pt x="3364" y="3308"/>
                          </a:cubicBezTo>
                          <a:cubicBezTo>
                            <a:pt x="3516" y="3216"/>
                            <a:pt x="3285" y="3303"/>
                            <a:pt x="3475" y="3241"/>
                          </a:cubicBezTo>
                          <a:cubicBezTo>
                            <a:pt x="3497" y="3226"/>
                            <a:pt x="3521" y="3214"/>
                            <a:pt x="3541" y="3197"/>
                          </a:cubicBezTo>
                          <a:cubicBezTo>
                            <a:pt x="3565" y="3177"/>
                            <a:pt x="3582" y="3148"/>
                            <a:pt x="3608" y="3130"/>
                          </a:cubicBezTo>
                          <a:cubicBezTo>
                            <a:pt x="3627" y="3117"/>
                            <a:pt x="3653" y="3118"/>
                            <a:pt x="3674" y="3108"/>
                          </a:cubicBezTo>
                          <a:cubicBezTo>
                            <a:pt x="3698" y="3096"/>
                            <a:pt x="3719" y="3080"/>
                            <a:pt x="3740" y="3064"/>
                          </a:cubicBezTo>
                          <a:cubicBezTo>
                            <a:pt x="3827" y="2995"/>
                            <a:pt x="3737" y="3037"/>
                            <a:pt x="3851" y="2997"/>
                          </a:cubicBezTo>
                          <a:cubicBezTo>
                            <a:pt x="3866" y="2982"/>
                            <a:pt x="3877" y="2962"/>
                            <a:pt x="3896" y="2953"/>
                          </a:cubicBezTo>
                          <a:cubicBezTo>
                            <a:pt x="3938" y="2932"/>
                            <a:pt x="4028" y="2909"/>
                            <a:pt x="4028" y="2909"/>
                          </a:cubicBezTo>
                          <a:cubicBezTo>
                            <a:pt x="4111" y="2828"/>
                            <a:pt x="4056" y="2877"/>
                            <a:pt x="4206" y="2776"/>
                          </a:cubicBezTo>
                          <a:cubicBezTo>
                            <a:pt x="4245" y="2750"/>
                            <a:pt x="4339" y="2732"/>
                            <a:pt x="4339" y="2732"/>
                          </a:cubicBezTo>
                          <a:cubicBezTo>
                            <a:pt x="4354" y="2717"/>
                            <a:pt x="4364" y="2695"/>
                            <a:pt x="4383" y="2687"/>
                          </a:cubicBezTo>
                          <a:cubicBezTo>
                            <a:pt x="4439" y="2664"/>
                            <a:pt x="4560" y="2643"/>
                            <a:pt x="4560" y="2643"/>
                          </a:cubicBezTo>
                          <a:cubicBezTo>
                            <a:pt x="4582" y="2621"/>
                            <a:pt x="4600" y="2592"/>
                            <a:pt x="4627" y="2577"/>
                          </a:cubicBezTo>
                          <a:cubicBezTo>
                            <a:pt x="4668" y="2554"/>
                            <a:pt x="4760" y="2532"/>
                            <a:pt x="4760" y="2532"/>
                          </a:cubicBezTo>
                          <a:cubicBezTo>
                            <a:pt x="4837" y="2481"/>
                            <a:pt x="4893" y="2471"/>
                            <a:pt x="4981" y="2444"/>
                          </a:cubicBezTo>
                          <a:cubicBezTo>
                            <a:pt x="5026" y="2430"/>
                            <a:pt x="5114" y="2399"/>
                            <a:pt x="5114" y="2399"/>
                          </a:cubicBezTo>
                          <a:cubicBezTo>
                            <a:pt x="5203" y="2266"/>
                            <a:pt x="5105" y="2384"/>
                            <a:pt x="5225" y="2311"/>
                          </a:cubicBezTo>
                          <a:cubicBezTo>
                            <a:pt x="5243" y="2300"/>
                            <a:pt x="5252" y="2279"/>
                            <a:pt x="5269" y="2266"/>
                          </a:cubicBezTo>
                          <a:cubicBezTo>
                            <a:pt x="5311" y="2234"/>
                            <a:pt x="5365" y="2216"/>
                            <a:pt x="5402" y="2178"/>
                          </a:cubicBezTo>
                          <a:cubicBezTo>
                            <a:pt x="5417" y="2163"/>
                            <a:pt x="5428" y="2144"/>
                            <a:pt x="5446" y="2133"/>
                          </a:cubicBezTo>
                          <a:cubicBezTo>
                            <a:pt x="5466" y="2121"/>
                            <a:pt x="5491" y="2118"/>
                            <a:pt x="5513" y="2111"/>
                          </a:cubicBezTo>
                          <a:cubicBezTo>
                            <a:pt x="5637" y="2029"/>
                            <a:pt x="5789" y="2022"/>
                            <a:pt x="5934" y="2001"/>
                          </a:cubicBezTo>
                          <a:cubicBezTo>
                            <a:pt x="6022" y="1970"/>
                            <a:pt x="6060" y="1936"/>
                            <a:pt x="6155" y="1912"/>
                          </a:cubicBezTo>
                          <a:cubicBezTo>
                            <a:pt x="6222" y="1867"/>
                            <a:pt x="6283" y="1815"/>
                            <a:pt x="6355" y="1779"/>
                          </a:cubicBezTo>
                          <a:cubicBezTo>
                            <a:pt x="6384" y="1764"/>
                            <a:pt x="6416" y="1753"/>
                            <a:pt x="6443" y="1735"/>
                          </a:cubicBezTo>
                          <a:cubicBezTo>
                            <a:pt x="6547" y="1665"/>
                            <a:pt x="6609" y="1554"/>
                            <a:pt x="6731" y="1513"/>
                          </a:cubicBezTo>
                          <a:cubicBezTo>
                            <a:pt x="6804" y="1441"/>
                            <a:pt x="6879" y="1389"/>
                            <a:pt x="6975" y="1358"/>
                          </a:cubicBezTo>
                          <a:cubicBezTo>
                            <a:pt x="7019" y="1328"/>
                            <a:pt x="7064" y="1299"/>
                            <a:pt x="7108" y="1269"/>
                          </a:cubicBezTo>
                          <a:cubicBezTo>
                            <a:pt x="7129" y="1255"/>
                            <a:pt x="7250" y="1229"/>
                            <a:pt x="7263" y="1225"/>
                          </a:cubicBezTo>
                          <a:cubicBezTo>
                            <a:pt x="7352" y="1199"/>
                            <a:pt x="7441" y="1167"/>
                            <a:pt x="7529" y="1137"/>
                          </a:cubicBezTo>
                          <a:cubicBezTo>
                            <a:pt x="7587" y="1118"/>
                            <a:pt x="7678" y="1103"/>
                            <a:pt x="7728" y="1070"/>
                          </a:cubicBezTo>
                          <a:cubicBezTo>
                            <a:pt x="7834" y="1001"/>
                            <a:pt x="7771" y="1034"/>
                            <a:pt x="7928" y="981"/>
                          </a:cubicBezTo>
                          <a:cubicBezTo>
                            <a:pt x="7950" y="974"/>
                            <a:pt x="7975" y="972"/>
                            <a:pt x="7994" y="959"/>
                          </a:cubicBezTo>
                          <a:cubicBezTo>
                            <a:pt x="8016" y="944"/>
                            <a:pt x="8039" y="931"/>
                            <a:pt x="8060" y="915"/>
                          </a:cubicBezTo>
                          <a:cubicBezTo>
                            <a:pt x="8076" y="902"/>
                            <a:pt x="8086" y="880"/>
                            <a:pt x="8105" y="871"/>
                          </a:cubicBezTo>
                          <a:cubicBezTo>
                            <a:pt x="8147" y="850"/>
                            <a:pt x="8194" y="841"/>
                            <a:pt x="8238" y="826"/>
                          </a:cubicBezTo>
                          <a:cubicBezTo>
                            <a:pt x="8288" y="809"/>
                            <a:pt x="8321" y="755"/>
                            <a:pt x="8371" y="738"/>
                          </a:cubicBezTo>
                          <a:cubicBezTo>
                            <a:pt x="8393" y="731"/>
                            <a:pt x="8415" y="723"/>
                            <a:pt x="8437" y="716"/>
                          </a:cubicBezTo>
                          <a:cubicBezTo>
                            <a:pt x="8444" y="694"/>
                            <a:pt x="8442" y="666"/>
                            <a:pt x="8459" y="649"/>
                          </a:cubicBezTo>
                          <a:cubicBezTo>
                            <a:pt x="8476" y="632"/>
                            <a:pt x="8505" y="637"/>
                            <a:pt x="8526" y="627"/>
                          </a:cubicBezTo>
                          <a:cubicBezTo>
                            <a:pt x="8550" y="615"/>
                            <a:pt x="8571" y="600"/>
                            <a:pt x="8592" y="583"/>
                          </a:cubicBezTo>
                          <a:cubicBezTo>
                            <a:pt x="8732" y="469"/>
                            <a:pt x="8820" y="417"/>
                            <a:pt x="8991" y="361"/>
                          </a:cubicBezTo>
                          <a:cubicBezTo>
                            <a:pt x="9021" y="339"/>
                            <a:pt x="9047" y="312"/>
                            <a:pt x="9080" y="295"/>
                          </a:cubicBezTo>
                          <a:cubicBezTo>
                            <a:pt x="9122" y="274"/>
                            <a:pt x="9212" y="250"/>
                            <a:pt x="9212" y="250"/>
                          </a:cubicBezTo>
                          <a:cubicBezTo>
                            <a:pt x="9327" y="138"/>
                            <a:pt x="9179" y="270"/>
                            <a:pt x="9323" y="184"/>
                          </a:cubicBezTo>
                          <a:cubicBezTo>
                            <a:pt x="9481" y="90"/>
                            <a:pt x="9242" y="184"/>
                            <a:pt x="9434" y="117"/>
                          </a:cubicBezTo>
                          <a:cubicBezTo>
                            <a:pt x="9441" y="95"/>
                            <a:pt x="9440" y="67"/>
                            <a:pt x="9456" y="51"/>
                          </a:cubicBezTo>
                          <a:cubicBezTo>
                            <a:pt x="9508" y="0"/>
                            <a:pt x="9738" y="48"/>
                            <a:pt x="9766" y="51"/>
                          </a:cubicBezTo>
                          <a:cubicBezTo>
                            <a:pt x="9704" y="237"/>
                            <a:pt x="9790" y="10"/>
                            <a:pt x="9700" y="162"/>
                          </a:cubicBezTo>
                          <a:cubicBezTo>
                            <a:pt x="9688" y="182"/>
                            <a:pt x="9690" y="208"/>
                            <a:pt x="9678" y="228"/>
                          </a:cubicBezTo>
                          <a:cubicBezTo>
                            <a:pt x="9647" y="279"/>
                            <a:pt x="9620" y="277"/>
                            <a:pt x="9567" y="295"/>
                          </a:cubicBezTo>
                          <a:cubicBezTo>
                            <a:pt x="9478" y="428"/>
                            <a:pt x="9576" y="310"/>
                            <a:pt x="9456" y="383"/>
                          </a:cubicBezTo>
                          <a:cubicBezTo>
                            <a:pt x="9438" y="394"/>
                            <a:pt x="9429" y="415"/>
                            <a:pt x="9412" y="428"/>
                          </a:cubicBezTo>
                          <a:cubicBezTo>
                            <a:pt x="9370" y="460"/>
                            <a:pt x="9279" y="516"/>
                            <a:pt x="9279" y="516"/>
                          </a:cubicBezTo>
                          <a:cubicBezTo>
                            <a:pt x="9216" y="612"/>
                            <a:pt x="9122" y="702"/>
                            <a:pt x="9013" y="738"/>
                          </a:cubicBezTo>
                          <a:cubicBezTo>
                            <a:pt x="8964" y="787"/>
                            <a:pt x="8933" y="810"/>
                            <a:pt x="8902" y="871"/>
                          </a:cubicBezTo>
                          <a:cubicBezTo>
                            <a:pt x="8892" y="892"/>
                            <a:pt x="8894" y="919"/>
                            <a:pt x="8880" y="937"/>
                          </a:cubicBezTo>
                          <a:cubicBezTo>
                            <a:pt x="8863" y="958"/>
                            <a:pt x="8836" y="966"/>
                            <a:pt x="8814" y="981"/>
                          </a:cubicBezTo>
                          <a:cubicBezTo>
                            <a:pt x="8760" y="1146"/>
                            <a:pt x="8843" y="927"/>
                            <a:pt x="8703" y="1137"/>
                          </a:cubicBezTo>
                          <a:cubicBezTo>
                            <a:pt x="8648" y="1219"/>
                            <a:pt x="8642" y="1238"/>
                            <a:pt x="8548" y="1269"/>
                          </a:cubicBezTo>
                          <a:cubicBezTo>
                            <a:pt x="8505" y="1400"/>
                            <a:pt x="8560" y="1279"/>
                            <a:pt x="8459" y="1380"/>
                          </a:cubicBezTo>
                          <a:cubicBezTo>
                            <a:pt x="8382" y="1457"/>
                            <a:pt x="8406" y="1494"/>
                            <a:pt x="8282" y="1535"/>
                          </a:cubicBezTo>
                          <a:cubicBezTo>
                            <a:pt x="8126" y="1695"/>
                            <a:pt x="8375" y="1447"/>
                            <a:pt x="8171" y="1624"/>
                          </a:cubicBezTo>
                          <a:cubicBezTo>
                            <a:pt x="8132" y="1658"/>
                            <a:pt x="8097" y="1698"/>
                            <a:pt x="8060" y="1735"/>
                          </a:cubicBezTo>
                          <a:cubicBezTo>
                            <a:pt x="8023" y="1772"/>
                            <a:pt x="7928" y="1823"/>
                            <a:pt x="7928" y="1823"/>
                          </a:cubicBezTo>
                          <a:cubicBezTo>
                            <a:pt x="7920" y="1845"/>
                            <a:pt x="7922" y="1873"/>
                            <a:pt x="7905" y="1890"/>
                          </a:cubicBezTo>
                          <a:cubicBezTo>
                            <a:pt x="7826" y="1968"/>
                            <a:pt x="7728" y="1986"/>
                            <a:pt x="7640" y="2045"/>
                          </a:cubicBezTo>
                          <a:cubicBezTo>
                            <a:pt x="7538" y="2198"/>
                            <a:pt x="7602" y="2161"/>
                            <a:pt x="7484" y="2200"/>
                          </a:cubicBezTo>
                          <a:cubicBezTo>
                            <a:pt x="7334" y="2350"/>
                            <a:pt x="7499" y="2193"/>
                            <a:pt x="7352" y="2311"/>
                          </a:cubicBezTo>
                          <a:cubicBezTo>
                            <a:pt x="7336" y="2324"/>
                            <a:pt x="7325" y="2344"/>
                            <a:pt x="7307" y="2355"/>
                          </a:cubicBezTo>
                          <a:cubicBezTo>
                            <a:pt x="7272" y="2376"/>
                            <a:pt x="7155" y="2394"/>
                            <a:pt x="7130" y="2399"/>
                          </a:cubicBezTo>
                          <a:cubicBezTo>
                            <a:pt x="7036" y="2495"/>
                            <a:pt x="6906" y="2539"/>
                            <a:pt x="6820" y="2643"/>
                          </a:cubicBezTo>
                          <a:cubicBezTo>
                            <a:pt x="6803" y="2663"/>
                            <a:pt x="6793" y="2689"/>
                            <a:pt x="6776" y="2709"/>
                          </a:cubicBezTo>
                          <a:cubicBezTo>
                            <a:pt x="6742" y="2748"/>
                            <a:pt x="6665" y="2820"/>
                            <a:pt x="6665" y="2820"/>
                          </a:cubicBezTo>
                          <a:cubicBezTo>
                            <a:pt x="6631" y="2924"/>
                            <a:pt x="6613" y="2909"/>
                            <a:pt x="6532" y="2975"/>
                          </a:cubicBezTo>
                          <a:cubicBezTo>
                            <a:pt x="6516" y="2988"/>
                            <a:pt x="6505" y="3007"/>
                            <a:pt x="6488" y="3020"/>
                          </a:cubicBezTo>
                          <a:cubicBezTo>
                            <a:pt x="6446" y="3052"/>
                            <a:pt x="6355" y="3108"/>
                            <a:pt x="6355" y="3108"/>
                          </a:cubicBezTo>
                          <a:cubicBezTo>
                            <a:pt x="6234" y="3288"/>
                            <a:pt x="6393" y="3070"/>
                            <a:pt x="6244" y="3219"/>
                          </a:cubicBezTo>
                          <a:cubicBezTo>
                            <a:pt x="6143" y="3320"/>
                            <a:pt x="6264" y="3263"/>
                            <a:pt x="6133" y="3308"/>
                          </a:cubicBezTo>
                          <a:cubicBezTo>
                            <a:pt x="6057" y="3384"/>
                            <a:pt x="5969" y="3437"/>
                            <a:pt x="5889" y="3507"/>
                          </a:cubicBezTo>
                          <a:cubicBezTo>
                            <a:pt x="5834" y="3555"/>
                            <a:pt x="5786" y="3611"/>
                            <a:pt x="5734" y="3662"/>
                          </a:cubicBezTo>
                          <a:cubicBezTo>
                            <a:pt x="5715" y="3681"/>
                            <a:pt x="5709" y="3710"/>
                            <a:pt x="5690" y="3729"/>
                          </a:cubicBezTo>
                          <a:cubicBezTo>
                            <a:pt x="5647" y="3772"/>
                            <a:pt x="5611" y="3777"/>
                            <a:pt x="5557" y="3795"/>
                          </a:cubicBezTo>
                          <a:cubicBezTo>
                            <a:pt x="5535" y="3810"/>
                            <a:pt x="5512" y="3822"/>
                            <a:pt x="5491" y="3839"/>
                          </a:cubicBezTo>
                          <a:cubicBezTo>
                            <a:pt x="5474" y="3852"/>
                            <a:pt x="5464" y="3873"/>
                            <a:pt x="5446" y="3884"/>
                          </a:cubicBezTo>
                          <a:cubicBezTo>
                            <a:pt x="5426" y="3896"/>
                            <a:pt x="5400" y="3895"/>
                            <a:pt x="5380" y="3906"/>
                          </a:cubicBezTo>
                          <a:cubicBezTo>
                            <a:pt x="5333" y="3932"/>
                            <a:pt x="5291" y="3965"/>
                            <a:pt x="5247" y="3994"/>
                          </a:cubicBezTo>
                          <a:cubicBezTo>
                            <a:pt x="5121" y="4077"/>
                            <a:pt x="5296" y="4008"/>
                            <a:pt x="5136" y="4061"/>
                          </a:cubicBezTo>
                          <a:cubicBezTo>
                            <a:pt x="5043" y="4123"/>
                            <a:pt x="4984" y="4130"/>
                            <a:pt x="4870" y="4149"/>
                          </a:cubicBezTo>
                          <a:cubicBezTo>
                            <a:pt x="4826" y="4179"/>
                            <a:pt x="4766" y="4193"/>
                            <a:pt x="4737" y="4238"/>
                          </a:cubicBezTo>
                          <a:cubicBezTo>
                            <a:pt x="4722" y="4260"/>
                            <a:pt x="4712" y="4286"/>
                            <a:pt x="4693" y="4305"/>
                          </a:cubicBezTo>
                          <a:cubicBezTo>
                            <a:pt x="4674" y="4324"/>
                            <a:pt x="4648" y="4333"/>
                            <a:pt x="4627" y="4349"/>
                          </a:cubicBezTo>
                          <a:cubicBezTo>
                            <a:pt x="4565" y="4398"/>
                            <a:pt x="4539" y="4457"/>
                            <a:pt x="4494" y="4526"/>
                          </a:cubicBezTo>
                          <a:cubicBezTo>
                            <a:pt x="4424" y="4632"/>
                            <a:pt x="4416" y="4593"/>
                            <a:pt x="4339" y="4659"/>
                          </a:cubicBezTo>
                          <a:cubicBezTo>
                            <a:pt x="4307" y="4686"/>
                            <a:pt x="4280" y="4718"/>
                            <a:pt x="4250" y="4748"/>
                          </a:cubicBezTo>
                          <a:cubicBezTo>
                            <a:pt x="4231" y="4767"/>
                            <a:pt x="4204" y="4775"/>
                            <a:pt x="4184" y="4792"/>
                          </a:cubicBezTo>
                          <a:cubicBezTo>
                            <a:pt x="4152" y="4819"/>
                            <a:pt x="4118" y="4846"/>
                            <a:pt x="4095" y="4881"/>
                          </a:cubicBezTo>
                          <a:cubicBezTo>
                            <a:pt x="4073" y="4913"/>
                            <a:pt x="4043" y="4969"/>
                            <a:pt x="4006" y="4991"/>
                          </a:cubicBezTo>
                          <a:cubicBezTo>
                            <a:pt x="3986" y="5003"/>
                            <a:pt x="3962" y="5006"/>
                            <a:pt x="3940" y="5013"/>
                          </a:cubicBezTo>
                          <a:cubicBezTo>
                            <a:pt x="2914" y="4977"/>
                            <a:pt x="1959" y="4958"/>
                            <a:pt x="905" y="4947"/>
                          </a:cubicBezTo>
                          <a:cubicBezTo>
                            <a:pt x="47" y="4969"/>
                            <a:pt x="189" y="4718"/>
                            <a:pt x="41" y="5013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rgbClr val="333333"/>
                      </a:fgClr>
                      <a:bgClr>
                        <a:srgbClr val="808080"/>
                      </a:bgClr>
                    </a:patt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34" name="Freeform 100"/>
                    <p:cNvSpPr/>
                    <p:nvPr/>
                  </p:nvSpPr>
                  <p:spPr bwMode="auto">
                    <a:xfrm>
                      <a:off x="151" y="7640"/>
                      <a:ext cx="5780" cy="3560"/>
                    </a:xfrm>
                    <a:custGeom>
                      <a:avLst/>
                      <a:rect l="l" t="t" r="r" b="b"/>
                      <a:pathLst>
                        <a:path w="5780" h="3560">
                          <a:moveTo>
                            <a:pt x="5749" y="300"/>
                          </a:moveTo>
                          <a:cubicBezTo>
                            <a:pt x="5729" y="240"/>
                            <a:pt x="5709" y="180"/>
                            <a:pt x="5689" y="120"/>
                          </a:cubicBezTo>
                          <a:cubicBezTo>
                            <a:pt x="5682" y="100"/>
                            <a:pt x="5676" y="80"/>
                            <a:pt x="5669" y="60"/>
                          </a:cubicBezTo>
                          <a:cubicBezTo>
                            <a:pt x="5662" y="40"/>
                            <a:pt x="5649" y="0"/>
                            <a:pt x="5649" y="0"/>
                          </a:cubicBezTo>
                          <a:cubicBezTo>
                            <a:pt x="5609" y="121"/>
                            <a:pt x="5680" y="274"/>
                            <a:pt x="5609" y="380"/>
                          </a:cubicBezTo>
                          <a:cubicBezTo>
                            <a:pt x="5576" y="430"/>
                            <a:pt x="5489" y="367"/>
                            <a:pt x="5429" y="360"/>
                          </a:cubicBezTo>
                          <a:cubicBezTo>
                            <a:pt x="5409" y="353"/>
                            <a:pt x="5384" y="325"/>
                            <a:pt x="5369" y="340"/>
                          </a:cubicBezTo>
                          <a:cubicBezTo>
                            <a:pt x="5345" y="364"/>
                            <a:pt x="5361" y="408"/>
                            <a:pt x="5349" y="440"/>
                          </a:cubicBezTo>
                          <a:cubicBezTo>
                            <a:pt x="5341" y="463"/>
                            <a:pt x="5322" y="480"/>
                            <a:pt x="5309" y="500"/>
                          </a:cubicBezTo>
                          <a:cubicBezTo>
                            <a:pt x="5288" y="585"/>
                            <a:pt x="5262" y="659"/>
                            <a:pt x="5229" y="740"/>
                          </a:cubicBezTo>
                          <a:cubicBezTo>
                            <a:pt x="5222" y="707"/>
                            <a:pt x="5221" y="672"/>
                            <a:pt x="5209" y="640"/>
                          </a:cubicBezTo>
                          <a:cubicBezTo>
                            <a:pt x="5201" y="617"/>
                            <a:pt x="5177" y="603"/>
                            <a:pt x="5169" y="580"/>
                          </a:cubicBezTo>
                          <a:cubicBezTo>
                            <a:pt x="5150" y="528"/>
                            <a:pt x="5142" y="473"/>
                            <a:pt x="5129" y="420"/>
                          </a:cubicBezTo>
                          <a:cubicBezTo>
                            <a:pt x="5097" y="100"/>
                            <a:pt x="5129" y="193"/>
                            <a:pt x="5089" y="300"/>
                          </a:cubicBezTo>
                          <a:cubicBezTo>
                            <a:pt x="5079" y="328"/>
                            <a:pt x="5062" y="353"/>
                            <a:pt x="5049" y="380"/>
                          </a:cubicBezTo>
                          <a:cubicBezTo>
                            <a:pt x="5031" y="472"/>
                            <a:pt x="5021" y="542"/>
                            <a:pt x="4969" y="620"/>
                          </a:cubicBezTo>
                          <a:cubicBezTo>
                            <a:pt x="4956" y="600"/>
                            <a:pt x="4948" y="546"/>
                            <a:pt x="4929" y="560"/>
                          </a:cubicBezTo>
                          <a:cubicBezTo>
                            <a:pt x="4914" y="571"/>
                            <a:pt x="4877" y="727"/>
                            <a:pt x="4869" y="760"/>
                          </a:cubicBezTo>
                          <a:cubicBezTo>
                            <a:pt x="4847" y="695"/>
                            <a:pt x="4811" y="645"/>
                            <a:pt x="4789" y="580"/>
                          </a:cubicBezTo>
                          <a:cubicBezTo>
                            <a:pt x="4754" y="685"/>
                            <a:pt x="4736" y="793"/>
                            <a:pt x="4709" y="900"/>
                          </a:cubicBezTo>
                          <a:cubicBezTo>
                            <a:pt x="4702" y="827"/>
                            <a:pt x="4715" y="749"/>
                            <a:pt x="4689" y="680"/>
                          </a:cubicBezTo>
                          <a:cubicBezTo>
                            <a:pt x="4681" y="657"/>
                            <a:pt x="4659" y="718"/>
                            <a:pt x="4649" y="740"/>
                          </a:cubicBezTo>
                          <a:cubicBezTo>
                            <a:pt x="4596" y="854"/>
                            <a:pt x="4581" y="903"/>
                            <a:pt x="4549" y="1000"/>
                          </a:cubicBezTo>
                          <a:cubicBezTo>
                            <a:pt x="4529" y="993"/>
                            <a:pt x="4509" y="973"/>
                            <a:pt x="4489" y="980"/>
                          </a:cubicBezTo>
                          <a:cubicBezTo>
                            <a:pt x="4462" y="989"/>
                            <a:pt x="4453" y="1024"/>
                            <a:pt x="4429" y="1040"/>
                          </a:cubicBezTo>
                          <a:cubicBezTo>
                            <a:pt x="4411" y="1052"/>
                            <a:pt x="4389" y="1053"/>
                            <a:pt x="4369" y="1060"/>
                          </a:cubicBezTo>
                          <a:cubicBezTo>
                            <a:pt x="4287" y="937"/>
                            <a:pt x="4363" y="1017"/>
                            <a:pt x="4309" y="1060"/>
                          </a:cubicBezTo>
                          <a:cubicBezTo>
                            <a:pt x="4288" y="1077"/>
                            <a:pt x="4256" y="1073"/>
                            <a:pt x="4229" y="1080"/>
                          </a:cubicBezTo>
                          <a:cubicBezTo>
                            <a:pt x="4216" y="1100"/>
                            <a:pt x="4210" y="1151"/>
                            <a:pt x="4189" y="1140"/>
                          </a:cubicBezTo>
                          <a:cubicBezTo>
                            <a:pt x="4146" y="1119"/>
                            <a:pt x="4109" y="1020"/>
                            <a:pt x="4109" y="1020"/>
                          </a:cubicBezTo>
                          <a:cubicBezTo>
                            <a:pt x="4089" y="1033"/>
                            <a:pt x="4064" y="1042"/>
                            <a:pt x="4049" y="1060"/>
                          </a:cubicBezTo>
                          <a:cubicBezTo>
                            <a:pt x="4015" y="1101"/>
                            <a:pt x="3999" y="1155"/>
                            <a:pt x="3969" y="1200"/>
                          </a:cubicBezTo>
                          <a:cubicBezTo>
                            <a:pt x="3956" y="1180"/>
                            <a:pt x="3953" y="1140"/>
                            <a:pt x="3929" y="1140"/>
                          </a:cubicBezTo>
                          <a:cubicBezTo>
                            <a:pt x="3905" y="1140"/>
                            <a:pt x="3900" y="1179"/>
                            <a:pt x="3889" y="1200"/>
                          </a:cubicBezTo>
                          <a:cubicBezTo>
                            <a:pt x="3867" y="1243"/>
                            <a:pt x="3871" y="1297"/>
                            <a:pt x="3849" y="1340"/>
                          </a:cubicBezTo>
                          <a:cubicBezTo>
                            <a:pt x="3828" y="1383"/>
                            <a:pt x="3769" y="1460"/>
                            <a:pt x="3769" y="1460"/>
                          </a:cubicBezTo>
                          <a:cubicBezTo>
                            <a:pt x="3668" y="1359"/>
                            <a:pt x="3692" y="1331"/>
                            <a:pt x="3649" y="1180"/>
                          </a:cubicBezTo>
                          <a:cubicBezTo>
                            <a:pt x="3637" y="1139"/>
                            <a:pt x="3609" y="1060"/>
                            <a:pt x="3609" y="1060"/>
                          </a:cubicBezTo>
                          <a:cubicBezTo>
                            <a:pt x="3471" y="1268"/>
                            <a:pt x="3681" y="946"/>
                            <a:pt x="3529" y="1200"/>
                          </a:cubicBezTo>
                          <a:cubicBezTo>
                            <a:pt x="3504" y="1241"/>
                            <a:pt x="3449" y="1320"/>
                            <a:pt x="3449" y="1320"/>
                          </a:cubicBezTo>
                          <a:cubicBezTo>
                            <a:pt x="3411" y="1473"/>
                            <a:pt x="3316" y="1590"/>
                            <a:pt x="3229" y="1720"/>
                          </a:cubicBezTo>
                          <a:cubicBezTo>
                            <a:pt x="3216" y="1693"/>
                            <a:pt x="3191" y="1670"/>
                            <a:pt x="3189" y="1640"/>
                          </a:cubicBezTo>
                          <a:cubicBezTo>
                            <a:pt x="3179" y="1493"/>
                            <a:pt x="3217" y="1347"/>
                            <a:pt x="3229" y="1200"/>
                          </a:cubicBezTo>
                          <a:cubicBezTo>
                            <a:pt x="3222" y="1167"/>
                            <a:pt x="3229" y="1073"/>
                            <a:pt x="3209" y="1100"/>
                          </a:cubicBezTo>
                          <a:cubicBezTo>
                            <a:pt x="3172" y="1149"/>
                            <a:pt x="3182" y="1220"/>
                            <a:pt x="3169" y="1280"/>
                          </a:cubicBezTo>
                          <a:cubicBezTo>
                            <a:pt x="3143" y="1404"/>
                            <a:pt x="3134" y="1559"/>
                            <a:pt x="3089" y="1680"/>
                          </a:cubicBezTo>
                          <a:cubicBezTo>
                            <a:pt x="3079" y="1708"/>
                            <a:pt x="3061" y="1733"/>
                            <a:pt x="3049" y="1760"/>
                          </a:cubicBezTo>
                          <a:cubicBezTo>
                            <a:pt x="3041" y="1779"/>
                            <a:pt x="3036" y="1800"/>
                            <a:pt x="3029" y="1820"/>
                          </a:cubicBezTo>
                          <a:cubicBezTo>
                            <a:pt x="3000" y="1690"/>
                            <a:pt x="2961" y="1568"/>
                            <a:pt x="2929" y="1440"/>
                          </a:cubicBezTo>
                          <a:cubicBezTo>
                            <a:pt x="2814" y="1478"/>
                            <a:pt x="2881" y="1437"/>
                            <a:pt x="2829" y="1620"/>
                          </a:cubicBezTo>
                          <a:cubicBezTo>
                            <a:pt x="2817" y="1661"/>
                            <a:pt x="2802" y="1700"/>
                            <a:pt x="2789" y="1740"/>
                          </a:cubicBezTo>
                          <a:cubicBezTo>
                            <a:pt x="2782" y="1760"/>
                            <a:pt x="2769" y="1800"/>
                            <a:pt x="2769" y="1800"/>
                          </a:cubicBezTo>
                          <a:cubicBezTo>
                            <a:pt x="2703" y="1537"/>
                            <a:pt x="2695" y="1258"/>
                            <a:pt x="2609" y="1000"/>
                          </a:cubicBezTo>
                          <a:cubicBezTo>
                            <a:pt x="2596" y="1047"/>
                            <a:pt x="2586" y="1094"/>
                            <a:pt x="2569" y="1140"/>
                          </a:cubicBezTo>
                          <a:cubicBezTo>
                            <a:pt x="2559" y="1168"/>
                            <a:pt x="2534" y="1191"/>
                            <a:pt x="2529" y="1220"/>
                          </a:cubicBezTo>
                          <a:cubicBezTo>
                            <a:pt x="2494" y="1425"/>
                            <a:pt x="2477" y="1633"/>
                            <a:pt x="2449" y="1840"/>
                          </a:cubicBezTo>
                          <a:cubicBezTo>
                            <a:pt x="2437" y="1933"/>
                            <a:pt x="2409" y="2120"/>
                            <a:pt x="2409" y="2120"/>
                          </a:cubicBezTo>
                          <a:cubicBezTo>
                            <a:pt x="2360" y="1923"/>
                            <a:pt x="2418" y="2194"/>
                            <a:pt x="2409" y="1840"/>
                          </a:cubicBezTo>
                          <a:cubicBezTo>
                            <a:pt x="2402" y="1560"/>
                            <a:pt x="2400" y="1253"/>
                            <a:pt x="2309" y="980"/>
                          </a:cubicBezTo>
                          <a:cubicBezTo>
                            <a:pt x="2251" y="1066"/>
                            <a:pt x="2238" y="1159"/>
                            <a:pt x="2209" y="1260"/>
                          </a:cubicBezTo>
                          <a:cubicBezTo>
                            <a:pt x="2176" y="1528"/>
                            <a:pt x="2142" y="1795"/>
                            <a:pt x="2089" y="2060"/>
                          </a:cubicBezTo>
                          <a:cubicBezTo>
                            <a:pt x="2058" y="1808"/>
                            <a:pt x="2030" y="1543"/>
                            <a:pt x="1949" y="1300"/>
                          </a:cubicBezTo>
                          <a:cubicBezTo>
                            <a:pt x="1922" y="1327"/>
                            <a:pt x="1882" y="1345"/>
                            <a:pt x="1869" y="1380"/>
                          </a:cubicBezTo>
                          <a:cubicBezTo>
                            <a:pt x="1831" y="1481"/>
                            <a:pt x="1787" y="1884"/>
                            <a:pt x="1769" y="2000"/>
                          </a:cubicBezTo>
                          <a:cubicBezTo>
                            <a:pt x="1762" y="2047"/>
                            <a:pt x="1757" y="2094"/>
                            <a:pt x="1749" y="2140"/>
                          </a:cubicBezTo>
                          <a:cubicBezTo>
                            <a:pt x="1743" y="2174"/>
                            <a:pt x="1729" y="2274"/>
                            <a:pt x="1729" y="2240"/>
                          </a:cubicBezTo>
                          <a:cubicBezTo>
                            <a:pt x="1729" y="2156"/>
                            <a:pt x="1833" y="1643"/>
                            <a:pt x="1729" y="2060"/>
                          </a:cubicBezTo>
                          <a:cubicBezTo>
                            <a:pt x="1716" y="2180"/>
                            <a:pt x="1705" y="2300"/>
                            <a:pt x="1689" y="2420"/>
                          </a:cubicBezTo>
                          <a:cubicBezTo>
                            <a:pt x="1678" y="2500"/>
                            <a:pt x="1649" y="2579"/>
                            <a:pt x="1649" y="2660"/>
                          </a:cubicBezTo>
                          <a:cubicBezTo>
                            <a:pt x="1649" y="2684"/>
                            <a:pt x="1676" y="2700"/>
                            <a:pt x="1689" y="2720"/>
                          </a:cubicBezTo>
                          <a:cubicBezTo>
                            <a:pt x="1779" y="2540"/>
                            <a:pt x="1675" y="2763"/>
                            <a:pt x="1769" y="2480"/>
                          </a:cubicBezTo>
                          <a:cubicBezTo>
                            <a:pt x="1926" y="2008"/>
                            <a:pt x="1848" y="2322"/>
                            <a:pt x="1949" y="1960"/>
                          </a:cubicBezTo>
                          <a:cubicBezTo>
                            <a:pt x="1964" y="1907"/>
                            <a:pt x="1967" y="1850"/>
                            <a:pt x="1989" y="1800"/>
                          </a:cubicBezTo>
                          <a:cubicBezTo>
                            <a:pt x="2014" y="1742"/>
                            <a:pt x="2089" y="1640"/>
                            <a:pt x="2089" y="1640"/>
                          </a:cubicBezTo>
                          <a:cubicBezTo>
                            <a:pt x="2096" y="1741"/>
                            <a:pt x="2112" y="2003"/>
                            <a:pt x="2129" y="2120"/>
                          </a:cubicBezTo>
                          <a:cubicBezTo>
                            <a:pt x="2135" y="2159"/>
                            <a:pt x="2160" y="2251"/>
                            <a:pt x="2189" y="2280"/>
                          </a:cubicBezTo>
                          <a:cubicBezTo>
                            <a:pt x="2210" y="2301"/>
                            <a:pt x="2242" y="2307"/>
                            <a:pt x="2269" y="2320"/>
                          </a:cubicBezTo>
                          <a:cubicBezTo>
                            <a:pt x="2388" y="2280"/>
                            <a:pt x="2530" y="2250"/>
                            <a:pt x="2609" y="2140"/>
                          </a:cubicBezTo>
                          <a:cubicBezTo>
                            <a:pt x="2626" y="2116"/>
                            <a:pt x="2634" y="2086"/>
                            <a:pt x="2649" y="2060"/>
                          </a:cubicBezTo>
                          <a:cubicBezTo>
                            <a:pt x="2661" y="2039"/>
                            <a:pt x="2689" y="1976"/>
                            <a:pt x="2689" y="2000"/>
                          </a:cubicBezTo>
                          <a:cubicBezTo>
                            <a:pt x="2689" y="2082"/>
                            <a:pt x="2605" y="2140"/>
                            <a:pt x="2569" y="2200"/>
                          </a:cubicBezTo>
                          <a:cubicBezTo>
                            <a:pt x="2455" y="2389"/>
                            <a:pt x="2604" y="2225"/>
                            <a:pt x="2469" y="2360"/>
                          </a:cubicBezTo>
                          <a:cubicBezTo>
                            <a:pt x="2462" y="2327"/>
                            <a:pt x="2450" y="2294"/>
                            <a:pt x="2449" y="2260"/>
                          </a:cubicBezTo>
                          <a:cubicBezTo>
                            <a:pt x="2437" y="1880"/>
                            <a:pt x="2460" y="1499"/>
                            <a:pt x="2429" y="1120"/>
                          </a:cubicBezTo>
                          <a:cubicBezTo>
                            <a:pt x="2424" y="1063"/>
                            <a:pt x="2393" y="1228"/>
                            <a:pt x="2369" y="1280"/>
                          </a:cubicBezTo>
                          <a:cubicBezTo>
                            <a:pt x="2319" y="1388"/>
                            <a:pt x="2270" y="1498"/>
                            <a:pt x="2209" y="1600"/>
                          </a:cubicBezTo>
                          <a:cubicBezTo>
                            <a:pt x="2202" y="1627"/>
                            <a:pt x="2197" y="1654"/>
                            <a:pt x="2189" y="1680"/>
                          </a:cubicBezTo>
                          <a:cubicBezTo>
                            <a:pt x="2154" y="1801"/>
                            <a:pt x="2157" y="1737"/>
                            <a:pt x="2209" y="1580"/>
                          </a:cubicBezTo>
                          <a:cubicBezTo>
                            <a:pt x="2218" y="1552"/>
                            <a:pt x="2236" y="1527"/>
                            <a:pt x="2249" y="1500"/>
                          </a:cubicBezTo>
                          <a:cubicBezTo>
                            <a:pt x="2269" y="1378"/>
                            <a:pt x="2272" y="1369"/>
                            <a:pt x="2289" y="1240"/>
                          </a:cubicBezTo>
                          <a:cubicBezTo>
                            <a:pt x="2296" y="1187"/>
                            <a:pt x="2341" y="1123"/>
                            <a:pt x="2309" y="1080"/>
                          </a:cubicBezTo>
                          <a:cubicBezTo>
                            <a:pt x="2286" y="1050"/>
                            <a:pt x="2256" y="1133"/>
                            <a:pt x="2229" y="1160"/>
                          </a:cubicBezTo>
                          <a:cubicBezTo>
                            <a:pt x="2196" y="1260"/>
                            <a:pt x="2187" y="1372"/>
                            <a:pt x="2129" y="1460"/>
                          </a:cubicBezTo>
                          <a:cubicBezTo>
                            <a:pt x="2102" y="1500"/>
                            <a:pt x="2070" y="1537"/>
                            <a:pt x="2049" y="1580"/>
                          </a:cubicBezTo>
                          <a:cubicBezTo>
                            <a:pt x="1981" y="1716"/>
                            <a:pt x="1957" y="1863"/>
                            <a:pt x="1889" y="2000"/>
                          </a:cubicBezTo>
                          <a:cubicBezTo>
                            <a:pt x="1882" y="1967"/>
                            <a:pt x="1869" y="1934"/>
                            <a:pt x="1869" y="1900"/>
                          </a:cubicBezTo>
                          <a:cubicBezTo>
                            <a:pt x="1869" y="1846"/>
                            <a:pt x="1934" y="1770"/>
                            <a:pt x="1889" y="1740"/>
                          </a:cubicBezTo>
                          <a:cubicBezTo>
                            <a:pt x="1871" y="1728"/>
                            <a:pt x="1782" y="1914"/>
                            <a:pt x="1769" y="1940"/>
                          </a:cubicBezTo>
                          <a:cubicBezTo>
                            <a:pt x="1762" y="1987"/>
                            <a:pt x="1767" y="2036"/>
                            <a:pt x="1749" y="2080"/>
                          </a:cubicBezTo>
                          <a:cubicBezTo>
                            <a:pt x="1733" y="2119"/>
                            <a:pt x="1693" y="2144"/>
                            <a:pt x="1669" y="2180"/>
                          </a:cubicBezTo>
                          <a:cubicBezTo>
                            <a:pt x="1652" y="2205"/>
                            <a:pt x="1640" y="2232"/>
                            <a:pt x="1629" y="2260"/>
                          </a:cubicBezTo>
                          <a:cubicBezTo>
                            <a:pt x="1613" y="2299"/>
                            <a:pt x="1589" y="2380"/>
                            <a:pt x="1589" y="2380"/>
                          </a:cubicBezTo>
                          <a:cubicBezTo>
                            <a:pt x="1561" y="1477"/>
                            <a:pt x="1618" y="1634"/>
                            <a:pt x="1489" y="2020"/>
                          </a:cubicBezTo>
                          <a:cubicBezTo>
                            <a:pt x="1475" y="2146"/>
                            <a:pt x="1466" y="2278"/>
                            <a:pt x="1429" y="2400"/>
                          </a:cubicBezTo>
                          <a:cubicBezTo>
                            <a:pt x="1389" y="2535"/>
                            <a:pt x="1312" y="2632"/>
                            <a:pt x="1269" y="2760"/>
                          </a:cubicBezTo>
                          <a:cubicBezTo>
                            <a:pt x="1284" y="2500"/>
                            <a:pt x="1291" y="2349"/>
                            <a:pt x="1389" y="2120"/>
                          </a:cubicBezTo>
                          <a:cubicBezTo>
                            <a:pt x="1396" y="2067"/>
                            <a:pt x="1399" y="2013"/>
                            <a:pt x="1409" y="1960"/>
                          </a:cubicBezTo>
                          <a:cubicBezTo>
                            <a:pt x="1413" y="1939"/>
                            <a:pt x="1444" y="1885"/>
                            <a:pt x="1429" y="1900"/>
                          </a:cubicBezTo>
                          <a:cubicBezTo>
                            <a:pt x="1344" y="1985"/>
                            <a:pt x="1316" y="2172"/>
                            <a:pt x="1289" y="2280"/>
                          </a:cubicBezTo>
                          <a:cubicBezTo>
                            <a:pt x="1284" y="2300"/>
                            <a:pt x="1302" y="2240"/>
                            <a:pt x="1309" y="2220"/>
                          </a:cubicBezTo>
                          <a:cubicBezTo>
                            <a:pt x="1347" y="2118"/>
                            <a:pt x="1344" y="2131"/>
                            <a:pt x="1389" y="2040"/>
                          </a:cubicBezTo>
                          <a:cubicBezTo>
                            <a:pt x="1398" y="1985"/>
                            <a:pt x="1402" y="1887"/>
                            <a:pt x="1449" y="1840"/>
                          </a:cubicBezTo>
                          <a:cubicBezTo>
                            <a:pt x="1464" y="1825"/>
                            <a:pt x="1436" y="1880"/>
                            <a:pt x="1429" y="1900"/>
                          </a:cubicBezTo>
                          <a:cubicBezTo>
                            <a:pt x="1393" y="2151"/>
                            <a:pt x="1331" y="2307"/>
                            <a:pt x="1189" y="2520"/>
                          </a:cubicBezTo>
                          <a:cubicBezTo>
                            <a:pt x="1182" y="2567"/>
                            <a:pt x="1183" y="2615"/>
                            <a:pt x="1169" y="2660"/>
                          </a:cubicBezTo>
                          <a:cubicBezTo>
                            <a:pt x="1162" y="2683"/>
                            <a:pt x="1129" y="2744"/>
                            <a:pt x="1129" y="2720"/>
                          </a:cubicBezTo>
                          <a:cubicBezTo>
                            <a:pt x="1129" y="2599"/>
                            <a:pt x="1185" y="2576"/>
                            <a:pt x="1229" y="2480"/>
                          </a:cubicBezTo>
                          <a:cubicBezTo>
                            <a:pt x="1253" y="2428"/>
                            <a:pt x="1266" y="2372"/>
                            <a:pt x="1289" y="2320"/>
                          </a:cubicBezTo>
                          <a:cubicBezTo>
                            <a:pt x="1319" y="2252"/>
                            <a:pt x="1362" y="2189"/>
                            <a:pt x="1389" y="2120"/>
                          </a:cubicBezTo>
                          <a:cubicBezTo>
                            <a:pt x="1409" y="2069"/>
                            <a:pt x="1409" y="2011"/>
                            <a:pt x="1429" y="1960"/>
                          </a:cubicBezTo>
                          <a:cubicBezTo>
                            <a:pt x="1466" y="1869"/>
                            <a:pt x="1525" y="1788"/>
                            <a:pt x="1569" y="1700"/>
                          </a:cubicBezTo>
                          <a:cubicBezTo>
                            <a:pt x="1562" y="1673"/>
                            <a:pt x="1575" y="1611"/>
                            <a:pt x="1549" y="1620"/>
                          </a:cubicBezTo>
                          <a:cubicBezTo>
                            <a:pt x="1515" y="1631"/>
                            <a:pt x="1521" y="1686"/>
                            <a:pt x="1509" y="1720"/>
                          </a:cubicBezTo>
                          <a:cubicBezTo>
                            <a:pt x="1495" y="1760"/>
                            <a:pt x="1482" y="1800"/>
                            <a:pt x="1469" y="1840"/>
                          </a:cubicBezTo>
                          <a:cubicBezTo>
                            <a:pt x="1445" y="2031"/>
                            <a:pt x="1468" y="1969"/>
                            <a:pt x="1389" y="2140"/>
                          </a:cubicBezTo>
                          <a:cubicBezTo>
                            <a:pt x="1370" y="2181"/>
                            <a:pt x="1351" y="2221"/>
                            <a:pt x="1329" y="2260"/>
                          </a:cubicBezTo>
                          <a:cubicBezTo>
                            <a:pt x="1317" y="2281"/>
                            <a:pt x="1278" y="2341"/>
                            <a:pt x="1289" y="2320"/>
                          </a:cubicBezTo>
                          <a:cubicBezTo>
                            <a:pt x="1302" y="2293"/>
                            <a:pt x="1316" y="2267"/>
                            <a:pt x="1329" y="2240"/>
                          </a:cubicBezTo>
                          <a:cubicBezTo>
                            <a:pt x="1342" y="2173"/>
                            <a:pt x="1358" y="2107"/>
                            <a:pt x="1369" y="2040"/>
                          </a:cubicBezTo>
                          <a:cubicBezTo>
                            <a:pt x="1376" y="2000"/>
                            <a:pt x="1430" y="1920"/>
                            <a:pt x="1389" y="1920"/>
                          </a:cubicBezTo>
                          <a:cubicBezTo>
                            <a:pt x="1341" y="1920"/>
                            <a:pt x="1330" y="1997"/>
                            <a:pt x="1309" y="2040"/>
                          </a:cubicBezTo>
                          <a:cubicBezTo>
                            <a:pt x="1290" y="2078"/>
                            <a:pt x="1287" y="2122"/>
                            <a:pt x="1269" y="2160"/>
                          </a:cubicBezTo>
                          <a:cubicBezTo>
                            <a:pt x="1208" y="2291"/>
                            <a:pt x="1110" y="2438"/>
                            <a:pt x="1029" y="2560"/>
                          </a:cubicBezTo>
                          <a:cubicBezTo>
                            <a:pt x="978" y="2408"/>
                            <a:pt x="1032" y="2249"/>
                            <a:pt x="1069" y="2100"/>
                          </a:cubicBezTo>
                          <a:cubicBezTo>
                            <a:pt x="1076" y="2007"/>
                            <a:pt x="1106" y="1912"/>
                            <a:pt x="1089" y="1820"/>
                          </a:cubicBezTo>
                          <a:cubicBezTo>
                            <a:pt x="1084" y="1792"/>
                            <a:pt x="1036" y="1853"/>
                            <a:pt x="1029" y="1880"/>
                          </a:cubicBezTo>
                          <a:cubicBezTo>
                            <a:pt x="931" y="2270"/>
                            <a:pt x="950" y="2332"/>
                            <a:pt x="909" y="2620"/>
                          </a:cubicBezTo>
                          <a:cubicBezTo>
                            <a:pt x="903" y="2660"/>
                            <a:pt x="898" y="2700"/>
                            <a:pt x="889" y="2740"/>
                          </a:cubicBezTo>
                          <a:cubicBezTo>
                            <a:pt x="884" y="2761"/>
                            <a:pt x="869" y="2821"/>
                            <a:pt x="869" y="2800"/>
                          </a:cubicBezTo>
                          <a:cubicBezTo>
                            <a:pt x="869" y="2689"/>
                            <a:pt x="975" y="2548"/>
                            <a:pt x="1009" y="2440"/>
                          </a:cubicBezTo>
                          <a:cubicBezTo>
                            <a:pt x="1037" y="2349"/>
                            <a:pt x="1036" y="2250"/>
                            <a:pt x="1069" y="2160"/>
                          </a:cubicBezTo>
                          <a:cubicBezTo>
                            <a:pt x="1082" y="2123"/>
                            <a:pt x="1151" y="2092"/>
                            <a:pt x="1129" y="2060"/>
                          </a:cubicBezTo>
                          <a:cubicBezTo>
                            <a:pt x="1109" y="2030"/>
                            <a:pt x="1062" y="2087"/>
                            <a:pt x="1029" y="2100"/>
                          </a:cubicBezTo>
                          <a:cubicBezTo>
                            <a:pt x="1010" y="2194"/>
                            <a:pt x="972" y="2268"/>
                            <a:pt x="949" y="2360"/>
                          </a:cubicBezTo>
                          <a:cubicBezTo>
                            <a:pt x="942" y="2333"/>
                            <a:pt x="927" y="2307"/>
                            <a:pt x="929" y="2280"/>
                          </a:cubicBezTo>
                          <a:cubicBezTo>
                            <a:pt x="933" y="2232"/>
                            <a:pt x="996" y="2100"/>
                            <a:pt x="969" y="2140"/>
                          </a:cubicBezTo>
                          <a:cubicBezTo>
                            <a:pt x="909" y="2230"/>
                            <a:pt x="876" y="2393"/>
                            <a:pt x="849" y="2500"/>
                          </a:cubicBezTo>
                          <a:cubicBezTo>
                            <a:pt x="841" y="2533"/>
                            <a:pt x="814" y="2630"/>
                            <a:pt x="829" y="2600"/>
                          </a:cubicBezTo>
                          <a:cubicBezTo>
                            <a:pt x="851" y="2557"/>
                            <a:pt x="856" y="2507"/>
                            <a:pt x="869" y="2460"/>
                          </a:cubicBezTo>
                          <a:cubicBezTo>
                            <a:pt x="911" y="2019"/>
                            <a:pt x="953" y="2173"/>
                            <a:pt x="889" y="1980"/>
                          </a:cubicBezTo>
                          <a:cubicBezTo>
                            <a:pt x="853" y="2040"/>
                            <a:pt x="763" y="2184"/>
                            <a:pt x="749" y="2240"/>
                          </a:cubicBezTo>
                          <a:cubicBezTo>
                            <a:pt x="730" y="2318"/>
                            <a:pt x="740" y="2401"/>
                            <a:pt x="729" y="2480"/>
                          </a:cubicBezTo>
                          <a:cubicBezTo>
                            <a:pt x="719" y="2548"/>
                            <a:pt x="639" y="2859"/>
                            <a:pt x="629" y="2900"/>
                          </a:cubicBezTo>
                          <a:cubicBezTo>
                            <a:pt x="622" y="2967"/>
                            <a:pt x="617" y="3034"/>
                            <a:pt x="609" y="3100"/>
                          </a:cubicBezTo>
                          <a:cubicBezTo>
                            <a:pt x="604" y="3140"/>
                            <a:pt x="548" y="3220"/>
                            <a:pt x="589" y="3220"/>
                          </a:cubicBezTo>
                          <a:cubicBezTo>
                            <a:pt x="634" y="3220"/>
                            <a:pt x="632" y="3141"/>
                            <a:pt x="649" y="3100"/>
                          </a:cubicBezTo>
                          <a:cubicBezTo>
                            <a:pt x="665" y="3061"/>
                            <a:pt x="674" y="3019"/>
                            <a:pt x="689" y="2980"/>
                          </a:cubicBezTo>
                          <a:cubicBezTo>
                            <a:pt x="707" y="2933"/>
                            <a:pt x="729" y="2887"/>
                            <a:pt x="749" y="2840"/>
                          </a:cubicBezTo>
                          <a:cubicBezTo>
                            <a:pt x="756" y="2787"/>
                            <a:pt x="752" y="2731"/>
                            <a:pt x="769" y="2680"/>
                          </a:cubicBezTo>
                          <a:cubicBezTo>
                            <a:pt x="771" y="2674"/>
                            <a:pt x="882" y="2553"/>
                            <a:pt x="849" y="2520"/>
                          </a:cubicBezTo>
                          <a:cubicBezTo>
                            <a:pt x="832" y="2503"/>
                            <a:pt x="822" y="2560"/>
                            <a:pt x="809" y="2580"/>
                          </a:cubicBezTo>
                          <a:cubicBezTo>
                            <a:pt x="803" y="2618"/>
                            <a:pt x="755" y="2910"/>
                            <a:pt x="749" y="2900"/>
                          </a:cubicBezTo>
                          <a:cubicBezTo>
                            <a:pt x="685" y="2797"/>
                            <a:pt x="689" y="2540"/>
                            <a:pt x="689" y="2540"/>
                          </a:cubicBezTo>
                          <a:cubicBezTo>
                            <a:pt x="614" y="2596"/>
                            <a:pt x="584" y="2603"/>
                            <a:pt x="549" y="2700"/>
                          </a:cubicBezTo>
                          <a:cubicBezTo>
                            <a:pt x="535" y="2738"/>
                            <a:pt x="539" y="2781"/>
                            <a:pt x="529" y="2820"/>
                          </a:cubicBezTo>
                          <a:cubicBezTo>
                            <a:pt x="519" y="2861"/>
                            <a:pt x="489" y="2940"/>
                            <a:pt x="489" y="2940"/>
                          </a:cubicBezTo>
                          <a:cubicBezTo>
                            <a:pt x="442" y="2704"/>
                            <a:pt x="489" y="2998"/>
                            <a:pt x="489" y="2700"/>
                          </a:cubicBezTo>
                          <a:cubicBezTo>
                            <a:pt x="489" y="2646"/>
                            <a:pt x="476" y="2593"/>
                            <a:pt x="469" y="2540"/>
                          </a:cubicBezTo>
                          <a:cubicBezTo>
                            <a:pt x="431" y="2655"/>
                            <a:pt x="396" y="2779"/>
                            <a:pt x="329" y="2880"/>
                          </a:cubicBezTo>
                          <a:cubicBezTo>
                            <a:pt x="322" y="2907"/>
                            <a:pt x="317" y="2934"/>
                            <a:pt x="309" y="2960"/>
                          </a:cubicBezTo>
                          <a:cubicBezTo>
                            <a:pt x="303" y="2980"/>
                            <a:pt x="289" y="3041"/>
                            <a:pt x="289" y="3020"/>
                          </a:cubicBezTo>
                          <a:cubicBezTo>
                            <a:pt x="289" y="2926"/>
                            <a:pt x="345" y="2829"/>
                            <a:pt x="369" y="2740"/>
                          </a:cubicBezTo>
                          <a:cubicBezTo>
                            <a:pt x="382" y="2693"/>
                            <a:pt x="389" y="2644"/>
                            <a:pt x="409" y="2600"/>
                          </a:cubicBezTo>
                          <a:cubicBezTo>
                            <a:pt x="423" y="2570"/>
                            <a:pt x="469" y="2487"/>
                            <a:pt x="469" y="2520"/>
                          </a:cubicBezTo>
                          <a:cubicBezTo>
                            <a:pt x="469" y="2565"/>
                            <a:pt x="426" y="2598"/>
                            <a:pt x="409" y="2640"/>
                          </a:cubicBezTo>
                          <a:cubicBezTo>
                            <a:pt x="399" y="2666"/>
                            <a:pt x="398" y="2694"/>
                            <a:pt x="389" y="2720"/>
                          </a:cubicBezTo>
                          <a:cubicBezTo>
                            <a:pt x="378" y="2754"/>
                            <a:pt x="362" y="2787"/>
                            <a:pt x="349" y="2820"/>
                          </a:cubicBezTo>
                          <a:cubicBezTo>
                            <a:pt x="342" y="2860"/>
                            <a:pt x="329" y="2899"/>
                            <a:pt x="329" y="2940"/>
                          </a:cubicBezTo>
                          <a:cubicBezTo>
                            <a:pt x="329" y="2967"/>
                            <a:pt x="342" y="2887"/>
                            <a:pt x="349" y="2860"/>
                          </a:cubicBezTo>
                          <a:cubicBezTo>
                            <a:pt x="356" y="2833"/>
                            <a:pt x="334" y="2913"/>
                            <a:pt x="329" y="2940"/>
                          </a:cubicBezTo>
                          <a:cubicBezTo>
                            <a:pt x="321" y="2986"/>
                            <a:pt x="316" y="3033"/>
                            <a:pt x="309" y="3080"/>
                          </a:cubicBezTo>
                          <a:cubicBezTo>
                            <a:pt x="275" y="2772"/>
                            <a:pt x="309" y="2887"/>
                            <a:pt x="269" y="2980"/>
                          </a:cubicBezTo>
                          <a:cubicBezTo>
                            <a:pt x="260" y="3002"/>
                            <a:pt x="242" y="3020"/>
                            <a:pt x="229" y="3040"/>
                          </a:cubicBezTo>
                          <a:cubicBezTo>
                            <a:pt x="222" y="3093"/>
                            <a:pt x="254" y="3170"/>
                            <a:pt x="209" y="3200"/>
                          </a:cubicBezTo>
                          <a:cubicBezTo>
                            <a:pt x="174" y="3223"/>
                            <a:pt x="178" y="3121"/>
                            <a:pt x="169" y="3080"/>
                          </a:cubicBezTo>
                          <a:cubicBezTo>
                            <a:pt x="151" y="2994"/>
                            <a:pt x="149" y="2905"/>
                            <a:pt x="129" y="2820"/>
                          </a:cubicBezTo>
                          <a:cubicBezTo>
                            <a:pt x="109" y="2738"/>
                            <a:pt x="49" y="2580"/>
                            <a:pt x="49" y="2580"/>
                          </a:cubicBezTo>
                          <a:cubicBezTo>
                            <a:pt x="9" y="2741"/>
                            <a:pt x="49" y="2899"/>
                            <a:pt x="69" y="3060"/>
                          </a:cubicBezTo>
                          <a:cubicBezTo>
                            <a:pt x="77" y="3126"/>
                            <a:pt x="75" y="3194"/>
                            <a:pt x="89" y="3260"/>
                          </a:cubicBezTo>
                          <a:cubicBezTo>
                            <a:pt x="101" y="3316"/>
                            <a:pt x="135" y="3365"/>
                            <a:pt x="149" y="3420"/>
                          </a:cubicBezTo>
                          <a:cubicBezTo>
                            <a:pt x="169" y="3413"/>
                            <a:pt x="197" y="3418"/>
                            <a:pt x="209" y="3400"/>
                          </a:cubicBezTo>
                          <a:cubicBezTo>
                            <a:pt x="228" y="3372"/>
                            <a:pt x="223" y="3333"/>
                            <a:pt x="229" y="3300"/>
                          </a:cubicBezTo>
                          <a:cubicBezTo>
                            <a:pt x="257" y="3143"/>
                            <a:pt x="228" y="3222"/>
                            <a:pt x="289" y="3100"/>
                          </a:cubicBezTo>
                          <a:cubicBezTo>
                            <a:pt x="282" y="2933"/>
                            <a:pt x="328" y="2756"/>
                            <a:pt x="269" y="2600"/>
                          </a:cubicBezTo>
                          <a:cubicBezTo>
                            <a:pt x="229" y="2493"/>
                            <a:pt x="231" y="2826"/>
                            <a:pt x="229" y="2940"/>
                          </a:cubicBezTo>
                          <a:cubicBezTo>
                            <a:pt x="225" y="3147"/>
                            <a:pt x="242" y="3353"/>
                            <a:pt x="249" y="3560"/>
                          </a:cubicBezTo>
                          <a:cubicBezTo>
                            <a:pt x="279" y="3204"/>
                            <a:pt x="290" y="2853"/>
                            <a:pt x="349" y="2500"/>
                          </a:cubicBezTo>
                          <a:cubicBezTo>
                            <a:pt x="376" y="2154"/>
                            <a:pt x="449" y="1809"/>
                            <a:pt x="449" y="1460"/>
                          </a:cubicBezTo>
                          <a:cubicBezTo>
                            <a:pt x="449" y="1406"/>
                            <a:pt x="439" y="1567"/>
                            <a:pt x="429" y="1620"/>
                          </a:cubicBezTo>
                          <a:cubicBezTo>
                            <a:pt x="419" y="1674"/>
                            <a:pt x="402" y="1727"/>
                            <a:pt x="389" y="1780"/>
                          </a:cubicBezTo>
                          <a:cubicBezTo>
                            <a:pt x="353" y="2161"/>
                            <a:pt x="309" y="2379"/>
                            <a:pt x="389" y="2780"/>
                          </a:cubicBezTo>
                          <a:cubicBezTo>
                            <a:pt x="394" y="2807"/>
                            <a:pt x="442" y="2793"/>
                            <a:pt x="469" y="2800"/>
                          </a:cubicBezTo>
                          <a:cubicBezTo>
                            <a:pt x="513" y="2711"/>
                            <a:pt x="571" y="2632"/>
                            <a:pt x="609" y="2540"/>
                          </a:cubicBezTo>
                          <a:cubicBezTo>
                            <a:pt x="676" y="2379"/>
                            <a:pt x="719" y="2211"/>
                            <a:pt x="809" y="2060"/>
                          </a:cubicBezTo>
                          <a:cubicBezTo>
                            <a:pt x="789" y="2167"/>
                            <a:pt x="768" y="2273"/>
                            <a:pt x="749" y="2380"/>
                          </a:cubicBezTo>
                          <a:cubicBezTo>
                            <a:pt x="742" y="2420"/>
                            <a:pt x="739" y="2461"/>
                            <a:pt x="729" y="2500"/>
                          </a:cubicBezTo>
                          <a:cubicBezTo>
                            <a:pt x="722" y="2527"/>
                            <a:pt x="709" y="2607"/>
                            <a:pt x="709" y="2580"/>
                          </a:cubicBezTo>
                          <a:cubicBezTo>
                            <a:pt x="709" y="2546"/>
                            <a:pt x="722" y="2513"/>
                            <a:pt x="729" y="2480"/>
                          </a:cubicBezTo>
                          <a:cubicBezTo>
                            <a:pt x="675" y="2266"/>
                            <a:pt x="723" y="2163"/>
                            <a:pt x="609" y="2300"/>
                          </a:cubicBezTo>
                          <a:cubicBezTo>
                            <a:pt x="594" y="2318"/>
                            <a:pt x="582" y="2340"/>
                            <a:pt x="569" y="2360"/>
                          </a:cubicBezTo>
                          <a:cubicBezTo>
                            <a:pt x="575" y="2330"/>
                            <a:pt x="632" y="2100"/>
                            <a:pt x="569" y="2100"/>
                          </a:cubicBezTo>
                          <a:cubicBezTo>
                            <a:pt x="514" y="2100"/>
                            <a:pt x="557" y="2213"/>
                            <a:pt x="529" y="2260"/>
                          </a:cubicBezTo>
                          <a:cubicBezTo>
                            <a:pt x="509" y="2293"/>
                            <a:pt x="489" y="2327"/>
                            <a:pt x="469" y="2360"/>
                          </a:cubicBezTo>
                          <a:cubicBezTo>
                            <a:pt x="449" y="2482"/>
                            <a:pt x="418" y="2597"/>
                            <a:pt x="349" y="2700"/>
                          </a:cubicBezTo>
                          <a:cubicBezTo>
                            <a:pt x="371" y="2588"/>
                            <a:pt x="389" y="2540"/>
                            <a:pt x="449" y="2440"/>
                          </a:cubicBezTo>
                          <a:cubicBezTo>
                            <a:pt x="456" y="2400"/>
                            <a:pt x="507" y="2307"/>
                            <a:pt x="469" y="2320"/>
                          </a:cubicBezTo>
                          <a:cubicBezTo>
                            <a:pt x="415" y="2338"/>
                            <a:pt x="382" y="2482"/>
                            <a:pt x="369" y="2540"/>
                          </a:cubicBezTo>
                          <a:cubicBezTo>
                            <a:pt x="362" y="2573"/>
                            <a:pt x="325" y="2664"/>
                            <a:pt x="349" y="2640"/>
                          </a:cubicBezTo>
                          <a:cubicBezTo>
                            <a:pt x="389" y="2600"/>
                            <a:pt x="422" y="2351"/>
                            <a:pt x="429" y="2300"/>
                          </a:cubicBezTo>
                          <a:cubicBezTo>
                            <a:pt x="436" y="2247"/>
                            <a:pt x="473" y="2188"/>
                            <a:pt x="449" y="2140"/>
                          </a:cubicBezTo>
                          <a:cubicBezTo>
                            <a:pt x="436" y="2113"/>
                            <a:pt x="396" y="2167"/>
                            <a:pt x="369" y="2180"/>
                          </a:cubicBezTo>
                          <a:cubicBezTo>
                            <a:pt x="344" y="2304"/>
                            <a:pt x="310" y="2427"/>
                            <a:pt x="249" y="2540"/>
                          </a:cubicBezTo>
                          <a:cubicBezTo>
                            <a:pt x="226" y="2582"/>
                            <a:pt x="192" y="2618"/>
                            <a:pt x="169" y="2660"/>
                          </a:cubicBezTo>
                          <a:cubicBezTo>
                            <a:pt x="149" y="2698"/>
                            <a:pt x="124" y="2774"/>
                            <a:pt x="109" y="2820"/>
                          </a:cubicBezTo>
                          <a:cubicBezTo>
                            <a:pt x="80" y="2704"/>
                            <a:pt x="104" y="2694"/>
                            <a:pt x="149" y="2580"/>
                          </a:cubicBezTo>
                          <a:cubicBezTo>
                            <a:pt x="156" y="2500"/>
                            <a:pt x="169" y="2420"/>
                            <a:pt x="169" y="2340"/>
                          </a:cubicBezTo>
                          <a:cubicBezTo>
                            <a:pt x="169" y="2286"/>
                            <a:pt x="197" y="2204"/>
                            <a:pt x="149" y="2180"/>
                          </a:cubicBezTo>
                          <a:cubicBezTo>
                            <a:pt x="109" y="2160"/>
                            <a:pt x="109" y="2260"/>
                            <a:pt x="89" y="2300"/>
                          </a:cubicBezTo>
                          <a:cubicBezTo>
                            <a:pt x="47" y="2510"/>
                            <a:pt x="0" y="2713"/>
                            <a:pt x="69" y="2920"/>
                          </a:cubicBezTo>
                          <a:cubicBezTo>
                            <a:pt x="76" y="3047"/>
                            <a:pt x="78" y="3174"/>
                            <a:pt x="89" y="3300"/>
                          </a:cubicBezTo>
                          <a:cubicBezTo>
                            <a:pt x="92" y="3334"/>
                            <a:pt x="76" y="3392"/>
                            <a:pt x="109" y="3400"/>
                          </a:cubicBezTo>
                          <a:cubicBezTo>
                            <a:pt x="272" y="3438"/>
                            <a:pt x="442" y="3413"/>
                            <a:pt x="609" y="3420"/>
                          </a:cubicBezTo>
                          <a:cubicBezTo>
                            <a:pt x="656" y="3413"/>
                            <a:pt x="703" y="3409"/>
                            <a:pt x="749" y="3400"/>
                          </a:cubicBezTo>
                          <a:cubicBezTo>
                            <a:pt x="770" y="3396"/>
                            <a:pt x="803" y="3400"/>
                            <a:pt x="809" y="3380"/>
                          </a:cubicBezTo>
                          <a:cubicBezTo>
                            <a:pt x="895" y="3077"/>
                            <a:pt x="731" y="3153"/>
                            <a:pt x="889" y="3100"/>
                          </a:cubicBezTo>
                          <a:cubicBezTo>
                            <a:pt x="973" y="3037"/>
                            <a:pt x="1049" y="2973"/>
                            <a:pt x="1149" y="2940"/>
                          </a:cubicBezTo>
                          <a:cubicBezTo>
                            <a:pt x="1273" y="2816"/>
                            <a:pt x="1426" y="2754"/>
                            <a:pt x="1589" y="2700"/>
                          </a:cubicBezTo>
                          <a:cubicBezTo>
                            <a:pt x="1612" y="2692"/>
                            <a:pt x="1626" y="2666"/>
                            <a:pt x="1649" y="2660"/>
                          </a:cubicBezTo>
                          <a:cubicBezTo>
                            <a:pt x="1701" y="2646"/>
                            <a:pt x="1756" y="2647"/>
                            <a:pt x="1809" y="2640"/>
                          </a:cubicBezTo>
                          <a:cubicBezTo>
                            <a:pt x="1869" y="2620"/>
                            <a:pt x="1929" y="2600"/>
                            <a:pt x="1989" y="2580"/>
                          </a:cubicBezTo>
                          <a:cubicBezTo>
                            <a:pt x="2035" y="2565"/>
                            <a:pt x="2063" y="2515"/>
                            <a:pt x="2109" y="2500"/>
                          </a:cubicBezTo>
                          <a:cubicBezTo>
                            <a:pt x="2129" y="2493"/>
                            <a:pt x="2151" y="2490"/>
                            <a:pt x="2169" y="2480"/>
                          </a:cubicBezTo>
                          <a:cubicBezTo>
                            <a:pt x="2281" y="2418"/>
                            <a:pt x="2367" y="2321"/>
                            <a:pt x="2489" y="2280"/>
                          </a:cubicBezTo>
                          <a:cubicBezTo>
                            <a:pt x="2579" y="2190"/>
                            <a:pt x="2522" y="2229"/>
                            <a:pt x="2669" y="2180"/>
                          </a:cubicBezTo>
                          <a:cubicBezTo>
                            <a:pt x="2689" y="2173"/>
                            <a:pt x="2729" y="2160"/>
                            <a:pt x="2729" y="2160"/>
                          </a:cubicBezTo>
                          <a:cubicBezTo>
                            <a:pt x="2909" y="2025"/>
                            <a:pt x="3095" y="1951"/>
                            <a:pt x="3309" y="1880"/>
                          </a:cubicBezTo>
                          <a:cubicBezTo>
                            <a:pt x="3332" y="1872"/>
                            <a:pt x="3348" y="1851"/>
                            <a:pt x="3369" y="1840"/>
                          </a:cubicBezTo>
                          <a:cubicBezTo>
                            <a:pt x="3388" y="1831"/>
                            <a:pt x="3409" y="1827"/>
                            <a:pt x="3429" y="1820"/>
                          </a:cubicBezTo>
                          <a:cubicBezTo>
                            <a:pt x="3523" y="1726"/>
                            <a:pt x="3465" y="1776"/>
                            <a:pt x="3609" y="1680"/>
                          </a:cubicBezTo>
                          <a:cubicBezTo>
                            <a:pt x="3627" y="1668"/>
                            <a:pt x="3651" y="1670"/>
                            <a:pt x="3669" y="1660"/>
                          </a:cubicBezTo>
                          <a:cubicBezTo>
                            <a:pt x="3732" y="1625"/>
                            <a:pt x="3781" y="1563"/>
                            <a:pt x="3849" y="1540"/>
                          </a:cubicBezTo>
                          <a:cubicBezTo>
                            <a:pt x="3869" y="1533"/>
                            <a:pt x="3890" y="1529"/>
                            <a:pt x="3909" y="1520"/>
                          </a:cubicBezTo>
                          <a:cubicBezTo>
                            <a:pt x="3930" y="1509"/>
                            <a:pt x="3947" y="1490"/>
                            <a:pt x="3969" y="1480"/>
                          </a:cubicBezTo>
                          <a:cubicBezTo>
                            <a:pt x="4131" y="1408"/>
                            <a:pt x="4318" y="1383"/>
                            <a:pt x="4489" y="1340"/>
                          </a:cubicBezTo>
                          <a:cubicBezTo>
                            <a:pt x="4554" y="1297"/>
                            <a:pt x="4613" y="1252"/>
                            <a:pt x="4649" y="1180"/>
                          </a:cubicBezTo>
                          <a:cubicBezTo>
                            <a:pt x="4658" y="1161"/>
                            <a:pt x="4657" y="1138"/>
                            <a:pt x="4669" y="1120"/>
                          </a:cubicBezTo>
                          <a:cubicBezTo>
                            <a:pt x="4715" y="1051"/>
                            <a:pt x="4790" y="994"/>
                            <a:pt x="4849" y="940"/>
                          </a:cubicBezTo>
                          <a:cubicBezTo>
                            <a:pt x="4891" y="902"/>
                            <a:pt x="4938" y="867"/>
                            <a:pt x="4969" y="820"/>
                          </a:cubicBezTo>
                          <a:cubicBezTo>
                            <a:pt x="4982" y="800"/>
                            <a:pt x="4990" y="775"/>
                            <a:pt x="5009" y="760"/>
                          </a:cubicBezTo>
                          <a:cubicBezTo>
                            <a:pt x="5025" y="747"/>
                            <a:pt x="5049" y="747"/>
                            <a:pt x="5069" y="740"/>
                          </a:cubicBezTo>
                          <a:cubicBezTo>
                            <a:pt x="5076" y="720"/>
                            <a:pt x="5076" y="696"/>
                            <a:pt x="5089" y="680"/>
                          </a:cubicBezTo>
                          <a:cubicBezTo>
                            <a:pt x="5104" y="661"/>
                            <a:pt x="5131" y="655"/>
                            <a:pt x="5149" y="640"/>
                          </a:cubicBezTo>
                          <a:cubicBezTo>
                            <a:pt x="5171" y="622"/>
                            <a:pt x="5184" y="594"/>
                            <a:pt x="5209" y="580"/>
                          </a:cubicBezTo>
                          <a:cubicBezTo>
                            <a:pt x="5246" y="560"/>
                            <a:pt x="5294" y="563"/>
                            <a:pt x="5329" y="540"/>
                          </a:cubicBezTo>
                          <a:cubicBezTo>
                            <a:pt x="5377" y="508"/>
                            <a:pt x="5392" y="490"/>
                            <a:pt x="5449" y="480"/>
                          </a:cubicBezTo>
                          <a:cubicBezTo>
                            <a:pt x="5502" y="470"/>
                            <a:pt x="5556" y="467"/>
                            <a:pt x="5609" y="460"/>
                          </a:cubicBezTo>
                          <a:cubicBezTo>
                            <a:pt x="5656" y="454"/>
                            <a:pt x="5718" y="475"/>
                            <a:pt x="5749" y="440"/>
                          </a:cubicBezTo>
                          <a:cubicBezTo>
                            <a:pt x="5780" y="405"/>
                            <a:pt x="5749" y="347"/>
                            <a:pt x="5749" y="300"/>
                          </a:cubicBez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9525">
                      <a:solidFill>
                        <a:srgbClr val="008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731" name="Freeform 101"/>
                  <p:cNvSpPr/>
                  <p:nvPr/>
                </p:nvSpPr>
                <p:spPr bwMode="auto">
                  <a:xfrm>
                    <a:off x="-150" y="9682"/>
                    <a:ext cx="6991" cy="2361"/>
                  </a:xfrm>
                  <a:custGeom>
                    <a:avLst/>
                    <a:rect l="l" t="t" r="r" b="b"/>
                    <a:pathLst>
                      <a:path w="6991" h="2361">
                        <a:moveTo>
                          <a:pt x="250" y="1358"/>
                        </a:moveTo>
                        <a:cubicBezTo>
                          <a:pt x="518" y="1269"/>
                          <a:pt x="475" y="1296"/>
                          <a:pt x="870" y="1278"/>
                        </a:cubicBezTo>
                        <a:cubicBezTo>
                          <a:pt x="910" y="1265"/>
                          <a:pt x="977" y="1278"/>
                          <a:pt x="990" y="1238"/>
                        </a:cubicBezTo>
                        <a:cubicBezTo>
                          <a:pt x="1019" y="1151"/>
                          <a:pt x="1020" y="1128"/>
                          <a:pt x="1110" y="1098"/>
                        </a:cubicBezTo>
                        <a:cubicBezTo>
                          <a:pt x="1123" y="1078"/>
                          <a:pt x="1131" y="1053"/>
                          <a:pt x="1150" y="1038"/>
                        </a:cubicBezTo>
                        <a:cubicBezTo>
                          <a:pt x="1166" y="1025"/>
                          <a:pt x="1191" y="1027"/>
                          <a:pt x="1210" y="1018"/>
                        </a:cubicBezTo>
                        <a:cubicBezTo>
                          <a:pt x="1231" y="1007"/>
                          <a:pt x="1250" y="991"/>
                          <a:pt x="1270" y="978"/>
                        </a:cubicBezTo>
                        <a:cubicBezTo>
                          <a:pt x="1297" y="938"/>
                          <a:pt x="1323" y="898"/>
                          <a:pt x="1350" y="858"/>
                        </a:cubicBezTo>
                        <a:cubicBezTo>
                          <a:pt x="1365" y="835"/>
                          <a:pt x="1353" y="799"/>
                          <a:pt x="1370" y="778"/>
                        </a:cubicBezTo>
                        <a:cubicBezTo>
                          <a:pt x="1383" y="762"/>
                          <a:pt x="1409" y="759"/>
                          <a:pt x="1430" y="758"/>
                        </a:cubicBezTo>
                        <a:cubicBezTo>
                          <a:pt x="1823" y="745"/>
                          <a:pt x="2217" y="745"/>
                          <a:pt x="2610" y="738"/>
                        </a:cubicBezTo>
                        <a:cubicBezTo>
                          <a:pt x="2670" y="698"/>
                          <a:pt x="2730" y="658"/>
                          <a:pt x="2790" y="618"/>
                        </a:cubicBezTo>
                        <a:cubicBezTo>
                          <a:pt x="2888" y="553"/>
                          <a:pt x="2848" y="606"/>
                          <a:pt x="2930" y="538"/>
                        </a:cubicBezTo>
                        <a:cubicBezTo>
                          <a:pt x="2952" y="520"/>
                          <a:pt x="2966" y="494"/>
                          <a:pt x="2990" y="478"/>
                        </a:cubicBezTo>
                        <a:cubicBezTo>
                          <a:pt x="3034" y="449"/>
                          <a:pt x="3137" y="421"/>
                          <a:pt x="3190" y="398"/>
                        </a:cubicBezTo>
                        <a:cubicBezTo>
                          <a:pt x="3298" y="352"/>
                          <a:pt x="3393" y="301"/>
                          <a:pt x="3510" y="278"/>
                        </a:cubicBezTo>
                        <a:cubicBezTo>
                          <a:pt x="3704" y="181"/>
                          <a:pt x="3897" y="168"/>
                          <a:pt x="4110" y="138"/>
                        </a:cubicBezTo>
                        <a:cubicBezTo>
                          <a:pt x="4190" y="127"/>
                          <a:pt x="4269" y="100"/>
                          <a:pt x="4350" y="98"/>
                        </a:cubicBezTo>
                        <a:cubicBezTo>
                          <a:pt x="5023" y="80"/>
                          <a:pt x="5697" y="85"/>
                          <a:pt x="6370" y="78"/>
                        </a:cubicBezTo>
                        <a:cubicBezTo>
                          <a:pt x="6483" y="71"/>
                          <a:pt x="6597" y="66"/>
                          <a:pt x="6710" y="58"/>
                        </a:cubicBezTo>
                        <a:cubicBezTo>
                          <a:pt x="6777" y="53"/>
                          <a:pt x="6844" y="48"/>
                          <a:pt x="6910" y="38"/>
                        </a:cubicBezTo>
                        <a:cubicBezTo>
                          <a:pt x="6931" y="35"/>
                          <a:pt x="6991" y="18"/>
                          <a:pt x="6970" y="18"/>
                        </a:cubicBezTo>
                        <a:cubicBezTo>
                          <a:pt x="6943" y="18"/>
                          <a:pt x="6917" y="31"/>
                          <a:pt x="6890" y="38"/>
                        </a:cubicBezTo>
                        <a:cubicBezTo>
                          <a:pt x="6718" y="153"/>
                          <a:pt x="6920" y="0"/>
                          <a:pt x="6810" y="138"/>
                        </a:cubicBezTo>
                        <a:cubicBezTo>
                          <a:pt x="6771" y="187"/>
                          <a:pt x="6704" y="187"/>
                          <a:pt x="6650" y="198"/>
                        </a:cubicBezTo>
                        <a:cubicBezTo>
                          <a:pt x="6561" y="257"/>
                          <a:pt x="6512" y="344"/>
                          <a:pt x="6410" y="378"/>
                        </a:cubicBezTo>
                        <a:cubicBezTo>
                          <a:pt x="6242" y="364"/>
                          <a:pt x="6071" y="352"/>
                          <a:pt x="5910" y="298"/>
                        </a:cubicBezTo>
                        <a:cubicBezTo>
                          <a:pt x="5370" y="305"/>
                          <a:pt x="4830" y="300"/>
                          <a:pt x="4290" y="318"/>
                        </a:cubicBezTo>
                        <a:cubicBezTo>
                          <a:pt x="4235" y="320"/>
                          <a:pt x="4130" y="358"/>
                          <a:pt x="4130" y="358"/>
                        </a:cubicBezTo>
                        <a:cubicBezTo>
                          <a:pt x="3981" y="507"/>
                          <a:pt x="4170" y="324"/>
                          <a:pt x="3990" y="478"/>
                        </a:cubicBezTo>
                        <a:cubicBezTo>
                          <a:pt x="3761" y="675"/>
                          <a:pt x="4075" y="413"/>
                          <a:pt x="3890" y="598"/>
                        </a:cubicBezTo>
                        <a:cubicBezTo>
                          <a:pt x="3853" y="635"/>
                          <a:pt x="3807" y="661"/>
                          <a:pt x="3770" y="698"/>
                        </a:cubicBezTo>
                        <a:cubicBezTo>
                          <a:pt x="3722" y="841"/>
                          <a:pt x="3790" y="668"/>
                          <a:pt x="3690" y="818"/>
                        </a:cubicBezTo>
                        <a:cubicBezTo>
                          <a:pt x="3613" y="934"/>
                          <a:pt x="3744" y="829"/>
                          <a:pt x="3610" y="918"/>
                        </a:cubicBezTo>
                        <a:cubicBezTo>
                          <a:pt x="3502" y="1241"/>
                          <a:pt x="3080" y="1211"/>
                          <a:pt x="2810" y="1238"/>
                        </a:cubicBezTo>
                        <a:cubicBezTo>
                          <a:pt x="2671" y="1252"/>
                          <a:pt x="2530" y="1251"/>
                          <a:pt x="2390" y="1258"/>
                        </a:cubicBezTo>
                        <a:cubicBezTo>
                          <a:pt x="2370" y="1265"/>
                          <a:pt x="2350" y="1272"/>
                          <a:pt x="2330" y="1278"/>
                        </a:cubicBezTo>
                        <a:cubicBezTo>
                          <a:pt x="2277" y="1292"/>
                          <a:pt x="2170" y="1318"/>
                          <a:pt x="2170" y="1318"/>
                        </a:cubicBezTo>
                        <a:cubicBezTo>
                          <a:pt x="1953" y="1463"/>
                          <a:pt x="1754" y="1614"/>
                          <a:pt x="1570" y="1798"/>
                        </a:cubicBezTo>
                        <a:cubicBezTo>
                          <a:pt x="1486" y="1882"/>
                          <a:pt x="1377" y="1902"/>
                          <a:pt x="1270" y="1938"/>
                        </a:cubicBezTo>
                        <a:cubicBezTo>
                          <a:pt x="1224" y="1953"/>
                          <a:pt x="1150" y="2018"/>
                          <a:pt x="1150" y="2018"/>
                        </a:cubicBezTo>
                        <a:cubicBezTo>
                          <a:pt x="1084" y="2116"/>
                          <a:pt x="1097" y="2167"/>
                          <a:pt x="990" y="2238"/>
                        </a:cubicBezTo>
                        <a:cubicBezTo>
                          <a:pt x="833" y="2233"/>
                          <a:pt x="359" y="2361"/>
                          <a:pt x="210" y="2138"/>
                        </a:cubicBezTo>
                        <a:cubicBezTo>
                          <a:pt x="231" y="1311"/>
                          <a:pt x="0" y="1338"/>
                          <a:pt x="550" y="1338"/>
                        </a:cubicBezTo>
                      </a:path>
                    </a:pathLst>
                  </a:cu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729" name="Freeform 102"/>
                <p:cNvSpPr/>
                <p:nvPr/>
              </p:nvSpPr>
              <p:spPr bwMode="auto">
                <a:xfrm>
                  <a:off x="14696" y="7725"/>
                  <a:ext cx="847" cy="677"/>
                </a:xfrm>
                <a:custGeom>
                  <a:avLst/>
                  <a:rect l="l" t="t" r="r" b="b"/>
                  <a:pathLst>
                    <a:path w="847" h="677">
                      <a:moveTo>
                        <a:pt x="64" y="535"/>
                      </a:moveTo>
                      <a:cubicBezTo>
                        <a:pt x="97" y="0"/>
                        <a:pt x="0" y="234"/>
                        <a:pt x="184" y="295"/>
                      </a:cubicBezTo>
                      <a:cubicBezTo>
                        <a:pt x="204" y="282"/>
                        <a:pt x="221" y="249"/>
                        <a:pt x="244" y="255"/>
                      </a:cubicBezTo>
                      <a:cubicBezTo>
                        <a:pt x="264" y="260"/>
                        <a:pt x="279" y="300"/>
                        <a:pt x="264" y="315"/>
                      </a:cubicBezTo>
                      <a:cubicBezTo>
                        <a:pt x="244" y="335"/>
                        <a:pt x="224" y="355"/>
                        <a:pt x="204" y="375"/>
                      </a:cubicBezTo>
                      <a:cubicBezTo>
                        <a:pt x="195" y="403"/>
                        <a:pt x="164" y="531"/>
                        <a:pt x="164" y="355"/>
                      </a:cubicBezTo>
                      <a:cubicBezTo>
                        <a:pt x="164" y="334"/>
                        <a:pt x="177" y="315"/>
                        <a:pt x="184" y="295"/>
                      </a:cubicBezTo>
                      <a:cubicBezTo>
                        <a:pt x="191" y="348"/>
                        <a:pt x="176" y="409"/>
                        <a:pt x="204" y="455"/>
                      </a:cubicBezTo>
                      <a:cubicBezTo>
                        <a:pt x="216" y="476"/>
                        <a:pt x="227" y="412"/>
                        <a:pt x="244" y="395"/>
                      </a:cubicBezTo>
                      <a:cubicBezTo>
                        <a:pt x="431" y="208"/>
                        <a:pt x="224" y="468"/>
                        <a:pt x="384" y="255"/>
                      </a:cubicBezTo>
                      <a:cubicBezTo>
                        <a:pt x="391" y="275"/>
                        <a:pt x="383" y="315"/>
                        <a:pt x="404" y="315"/>
                      </a:cubicBezTo>
                      <a:cubicBezTo>
                        <a:pt x="432" y="315"/>
                        <a:pt x="442" y="273"/>
                        <a:pt x="464" y="255"/>
                      </a:cubicBezTo>
                      <a:cubicBezTo>
                        <a:pt x="482" y="240"/>
                        <a:pt x="504" y="228"/>
                        <a:pt x="524" y="215"/>
                      </a:cubicBezTo>
                      <a:cubicBezTo>
                        <a:pt x="624" y="66"/>
                        <a:pt x="509" y="217"/>
                        <a:pt x="544" y="375"/>
                      </a:cubicBezTo>
                      <a:cubicBezTo>
                        <a:pt x="549" y="398"/>
                        <a:pt x="584" y="348"/>
                        <a:pt x="604" y="335"/>
                      </a:cubicBezTo>
                      <a:cubicBezTo>
                        <a:pt x="643" y="218"/>
                        <a:pt x="633" y="256"/>
                        <a:pt x="544" y="435"/>
                      </a:cubicBezTo>
                      <a:cubicBezTo>
                        <a:pt x="482" y="560"/>
                        <a:pt x="497" y="521"/>
                        <a:pt x="544" y="455"/>
                      </a:cubicBezTo>
                      <a:cubicBezTo>
                        <a:pt x="563" y="428"/>
                        <a:pt x="584" y="402"/>
                        <a:pt x="604" y="375"/>
                      </a:cubicBezTo>
                      <a:cubicBezTo>
                        <a:pt x="611" y="402"/>
                        <a:pt x="599" y="443"/>
                        <a:pt x="624" y="455"/>
                      </a:cubicBezTo>
                      <a:cubicBezTo>
                        <a:pt x="645" y="466"/>
                        <a:pt x="668" y="433"/>
                        <a:pt x="684" y="415"/>
                      </a:cubicBezTo>
                      <a:cubicBezTo>
                        <a:pt x="847" y="228"/>
                        <a:pt x="689" y="345"/>
                        <a:pt x="824" y="255"/>
                      </a:cubicBezTo>
                      <a:cubicBezTo>
                        <a:pt x="808" y="349"/>
                        <a:pt x="808" y="371"/>
                        <a:pt x="784" y="455"/>
                      </a:cubicBezTo>
                      <a:cubicBezTo>
                        <a:pt x="778" y="475"/>
                        <a:pt x="779" y="500"/>
                        <a:pt x="764" y="515"/>
                      </a:cubicBezTo>
                      <a:cubicBezTo>
                        <a:pt x="749" y="530"/>
                        <a:pt x="724" y="528"/>
                        <a:pt x="704" y="535"/>
                      </a:cubicBezTo>
                      <a:cubicBezTo>
                        <a:pt x="697" y="568"/>
                        <a:pt x="717" y="627"/>
                        <a:pt x="684" y="635"/>
                      </a:cubicBezTo>
                      <a:cubicBezTo>
                        <a:pt x="506" y="677"/>
                        <a:pt x="237" y="582"/>
                        <a:pt x="64" y="535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727" name="Freeform 103" descr="Крупное конфетти"/>
              <p:cNvSpPr/>
              <p:nvPr/>
            </p:nvSpPr>
            <p:spPr bwMode="auto">
              <a:xfrm>
                <a:off x="3471" y="11163"/>
                <a:ext cx="4025" cy="361"/>
              </a:xfrm>
              <a:custGeom>
                <a:avLst/>
                <a:rect l="l" t="t" r="r" b="b"/>
                <a:pathLst>
                  <a:path w="4025" h="361">
                    <a:moveTo>
                      <a:pt x="702" y="3"/>
                    </a:moveTo>
                    <a:cubicBezTo>
                      <a:pt x="650" y="10"/>
                      <a:pt x="593" y="0"/>
                      <a:pt x="547" y="25"/>
                    </a:cubicBezTo>
                    <a:cubicBezTo>
                      <a:pt x="354" y="129"/>
                      <a:pt x="484" y="143"/>
                      <a:pt x="348" y="202"/>
                    </a:cubicBezTo>
                    <a:cubicBezTo>
                      <a:pt x="320" y="214"/>
                      <a:pt x="289" y="217"/>
                      <a:pt x="259" y="225"/>
                    </a:cubicBezTo>
                    <a:cubicBezTo>
                      <a:pt x="244" y="247"/>
                      <a:pt x="234" y="272"/>
                      <a:pt x="215" y="291"/>
                    </a:cubicBezTo>
                    <a:cubicBezTo>
                      <a:pt x="172" y="334"/>
                      <a:pt x="87" y="356"/>
                      <a:pt x="215" y="313"/>
                    </a:cubicBezTo>
                    <a:cubicBezTo>
                      <a:pt x="323" y="152"/>
                      <a:pt x="392" y="194"/>
                      <a:pt x="60" y="225"/>
                    </a:cubicBezTo>
                    <a:cubicBezTo>
                      <a:pt x="46" y="267"/>
                      <a:pt x="0" y="334"/>
                      <a:pt x="104" y="335"/>
                    </a:cubicBezTo>
                    <a:cubicBezTo>
                      <a:pt x="1411" y="342"/>
                      <a:pt x="2718" y="320"/>
                      <a:pt x="4025" y="313"/>
                    </a:cubicBezTo>
                    <a:cubicBezTo>
                      <a:pt x="3810" y="169"/>
                      <a:pt x="3997" y="278"/>
                      <a:pt x="3427" y="247"/>
                    </a:cubicBezTo>
                    <a:cubicBezTo>
                      <a:pt x="3331" y="242"/>
                      <a:pt x="3235" y="231"/>
                      <a:pt x="3139" y="225"/>
                    </a:cubicBezTo>
                    <a:cubicBezTo>
                      <a:pt x="2984" y="216"/>
                      <a:pt x="2829" y="210"/>
                      <a:pt x="2674" y="202"/>
                    </a:cubicBezTo>
                    <a:cubicBezTo>
                      <a:pt x="1865" y="113"/>
                      <a:pt x="1398" y="168"/>
                      <a:pt x="370" y="180"/>
                    </a:cubicBezTo>
                    <a:cubicBezTo>
                      <a:pt x="340" y="187"/>
                      <a:pt x="305" y="183"/>
                      <a:pt x="281" y="202"/>
                    </a:cubicBezTo>
                    <a:cubicBezTo>
                      <a:pt x="172" y="290"/>
                      <a:pt x="368" y="261"/>
                      <a:pt x="193" y="313"/>
                    </a:cubicBezTo>
                    <a:cubicBezTo>
                      <a:pt x="31" y="361"/>
                      <a:pt x="38" y="279"/>
                      <a:pt x="38" y="357"/>
                    </a:cubicBezTo>
                  </a:path>
                </a:pathLst>
              </a:custGeom>
              <a:pattFill prst="lgConfetti">
                <a:fgClr>
                  <a:srgbClr val="333333"/>
                </a:fgClr>
                <a:bgClr>
                  <a:srgbClr val="808080"/>
                </a:bgClr>
              </a:patt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1684" name="Group 104"/>
          <p:cNvGrpSpPr/>
          <p:nvPr/>
        </p:nvGrpSpPr>
        <p:grpSpPr bwMode="auto">
          <a:xfrm>
            <a:off x="1600200" y="1828800"/>
            <a:ext cx="3221038" cy="4767263"/>
            <a:chOff x="4108" y="3288"/>
            <a:chExt cx="3978" cy="5813"/>
          </a:xfrm>
        </p:grpSpPr>
        <p:grpSp>
          <p:nvGrpSpPr>
            <p:cNvPr id="71688" name="Group 105"/>
            <p:cNvGrpSpPr/>
            <p:nvPr/>
          </p:nvGrpSpPr>
          <p:grpSpPr bwMode="auto">
            <a:xfrm>
              <a:off x="4108" y="3288"/>
              <a:ext cx="3978" cy="5813"/>
              <a:chOff x="3967" y="3009"/>
              <a:chExt cx="3977" cy="5812"/>
            </a:xfrm>
          </p:grpSpPr>
          <p:grpSp>
            <p:nvGrpSpPr>
              <p:cNvPr id="71691" name="Group 106"/>
              <p:cNvGrpSpPr/>
              <p:nvPr/>
            </p:nvGrpSpPr>
            <p:grpSpPr bwMode="auto">
              <a:xfrm>
                <a:off x="3967" y="3009"/>
                <a:ext cx="3977" cy="5812"/>
                <a:chOff x="3967" y="3009"/>
                <a:chExt cx="3977" cy="5812"/>
              </a:xfrm>
            </p:grpSpPr>
            <p:grpSp>
              <p:nvGrpSpPr>
                <p:cNvPr id="71693" name="Group 107"/>
                <p:cNvGrpSpPr/>
                <p:nvPr/>
              </p:nvGrpSpPr>
              <p:grpSpPr bwMode="auto">
                <a:xfrm>
                  <a:off x="3967" y="3009"/>
                  <a:ext cx="3977" cy="5812"/>
                  <a:chOff x="3967" y="3009"/>
                  <a:chExt cx="3977" cy="5812"/>
                </a:xfrm>
              </p:grpSpPr>
              <p:grpSp>
                <p:nvGrpSpPr>
                  <p:cNvPr id="71696" name="Group 108"/>
                  <p:cNvGrpSpPr/>
                  <p:nvPr/>
                </p:nvGrpSpPr>
                <p:grpSpPr bwMode="auto">
                  <a:xfrm>
                    <a:off x="3967" y="3009"/>
                    <a:ext cx="3977" cy="5812"/>
                    <a:chOff x="3261" y="2870"/>
                    <a:chExt cx="3977" cy="5812"/>
                  </a:xfrm>
                </p:grpSpPr>
                <p:sp>
                  <p:nvSpPr>
                    <p:cNvPr id="71698" name="Freeform 109"/>
                    <p:cNvSpPr/>
                    <p:nvPr/>
                  </p:nvSpPr>
                  <p:spPr bwMode="auto">
                    <a:xfrm>
                      <a:off x="5238" y="8167"/>
                      <a:ext cx="545" cy="515"/>
                    </a:xfrm>
                    <a:custGeom>
                      <a:avLst/>
                      <a:rect l="l" t="t" r="r" b="b"/>
                      <a:pathLst>
                        <a:path w="696" h="665">
                          <a:moveTo>
                            <a:pt x="332" y="355"/>
                          </a:moveTo>
                          <a:cubicBezTo>
                            <a:pt x="405" y="455"/>
                            <a:pt x="696" y="611"/>
                            <a:pt x="683" y="642"/>
                          </a:cubicBezTo>
                          <a:cubicBezTo>
                            <a:pt x="650" y="665"/>
                            <a:pt x="365" y="568"/>
                            <a:pt x="256" y="541"/>
                          </a:cubicBezTo>
                          <a:cubicBezTo>
                            <a:pt x="147" y="514"/>
                            <a:pt x="62" y="525"/>
                            <a:pt x="31" y="479"/>
                          </a:cubicBezTo>
                          <a:cubicBezTo>
                            <a:pt x="0" y="433"/>
                            <a:pt x="58" y="326"/>
                            <a:pt x="68" y="266"/>
                          </a:cubicBezTo>
                          <a:cubicBezTo>
                            <a:pt x="78" y="205"/>
                            <a:pt x="64" y="154"/>
                            <a:pt x="93" y="116"/>
                          </a:cubicBezTo>
                          <a:cubicBezTo>
                            <a:pt x="122" y="78"/>
                            <a:pt x="203" y="0"/>
                            <a:pt x="243" y="40"/>
                          </a:cubicBezTo>
                          <a:lnTo>
                            <a:pt x="332" y="355"/>
                          </a:lnTo>
                          <a:close/>
                        </a:path>
                      </a:pathLst>
                    </a:custGeom>
                    <a:solidFill>
                      <a:srgbClr val="FFCC66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699" name="Freeform 110"/>
                    <p:cNvSpPr/>
                    <p:nvPr/>
                  </p:nvSpPr>
                  <p:spPr bwMode="auto">
                    <a:xfrm>
                      <a:off x="4531" y="8167"/>
                      <a:ext cx="545" cy="515"/>
                    </a:xfrm>
                    <a:custGeom>
                      <a:avLst/>
                      <a:rect l="l" t="t" r="r" b="b"/>
                      <a:pathLst>
                        <a:path w="696" h="665">
                          <a:moveTo>
                            <a:pt x="332" y="355"/>
                          </a:moveTo>
                          <a:cubicBezTo>
                            <a:pt x="405" y="455"/>
                            <a:pt x="696" y="611"/>
                            <a:pt x="683" y="642"/>
                          </a:cubicBezTo>
                          <a:cubicBezTo>
                            <a:pt x="650" y="665"/>
                            <a:pt x="365" y="568"/>
                            <a:pt x="256" y="541"/>
                          </a:cubicBezTo>
                          <a:cubicBezTo>
                            <a:pt x="147" y="514"/>
                            <a:pt x="62" y="525"/>
                            <a:pt x="31" y="479"/>
                          </a:cubicBezTo>
                          <a:cubicBezTo>
                            <a:pt x="0" y="433"/>
                            <a:pt x="58" y="326"/>
                            <a:pt x="68" y="266"/>
                          </a:cubicBezTo>
                          <a:cubicBezTo>
                            <a:pt x="78" y="205"/>
                            <a:pt x="64" y="154"/>
                            <a:pt x="93" y="116"/>
                          </a:cubicBezTo>
                          <a:cubicBezTo>
                            <a:pt x="122" y="78"/>
                            <a:pt x="203" y="0"/>
                            <a:pt x="243" y="40"/>
                          </a:cubicBezTo>
                          <a:lnTo>
                            <a:pt x="332" y="355"/>
                          </a:lnTo>
                          <a:close/>
                        </a:path>
                      </a:pathLst>
                    </a:custGeom>
                    <a:solidFill>
                      <a:srgbClr val="FFCC66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0" name="Freeform 111"/>
                    <p:cNvSpPr/>
                    <p:nvPr/>
                  </p:nvSpPr>
                  <p:spPr bwMode="auto">
                    <a:xfrm>
                      <a:off x="6791" y="4682"/>
                      <a:ext cx="280" cy="254"/>
                    </a:xfrm>
                    <a:custGeom>
                      <a:avLst/>
                      <a:rect l="l" t="t" r="r" b="b"/>
                      <a:pathLst>
                        <a:path w="358" h="328">
                          <a:moveTo>
                            <a:pt x="132" y="69"/>
                          </a:moveTo>
                          <a:cubicBezTo>
                            <a:pt x="188" y="31"/>
                            <a:pt x="331" y="0"/>
                            <a:pt x="346" y="8"/>
                          </a:cubicBezTo>
                          <a:cubicBezTo>
                            <a:pt x="349" y="19"/>
                            <a:pt x="225" y="108"/>
                            <a:pt x="230" y="118"/>
                          </a:cubicBezTo>
                          <a:cubicBezTo>
                            <a:pt x="230" y="128"/>
                            <a:pt x="328" y="58"/>
                            <a:pt x="343" y="68"/>
                          </a:cubicBezTo>
                          <a:cubicBezTo>
                            <a:pt x="358" y="78"/>
                            <a:pt x="328" y="145"/>
                            <a:pt x="318" y="181"/>
                          </a:cubicBezTo>
                          <a:cubicBezTo>
                            <a:pt x="308" y="217"/>
                            <a:pt x="323" y="262"/>
                            <a:pt x="283" y="285"/>
                          </a:cubicBezTo>
                          <a:cubicBezTo>
                            <a:pt x="243" y="308"/>
                            <a:pt x="121" y="328"/>
                            <a:pt x="75" y="319"/>
                          </a:cubicBezTo>
                          <a:cubicBezTo>
                            <a:pt x="30" y="311"/>
                            <a:pt x="0" y="275"/>
                            <a:pt x="9" y="234"/>
                          </a:cubicBez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rgbClr val="FFCC66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1701" name="Group 112"/>
                    <p:cNvGrpSpPr/>
                    <p:nvPr/>
                  </p:nvGrpSpPr>
                  <p:grpSpPr bwMode="auto">
                    <a:xfrm>
                      <a:off x="3261" y="2870"/>
                      <a:ext cx="3711" cy="5512"/>
                      <a:chOff x="4108" y="3009"/>
                      <a:chExt cx="3712" cy="5511"/>
                    </a:xfrm>
                  </p:grpSpPr>
                  <p:sp>
                    <p:nvSpPr>
                      <p:cNvPr id="71706" name="Freeform 113" descr="Песок"/>
                      <p:cNvSpPr/>
                      <p:nvPr/>
                    </p:nvSpPr>
                    <p:spPr bwMode="auto">
                      <a:xfrm>
                        <a:off x="5944" y="7609"/>
                        <a:ext cx="314" cy="892"/>
                      </a:xfrm>
                      <a:custGeom>
                        <a:avLst/>
                        <a:rect l="l" t="t" r="r" b="b"/>
                        <a:pathLst>
                          <a:path w="401" h="1152">
                            <a:moveTo>
                              <a:pt x="50" y="0"/>
                            </a:moveTo>
                            <a:cubicBezTo>
                              <a:pt x="34" y="120"/>
                              <a:pt x="41" y="248"/>
                              <a:pt x="0" y="363"/>
                            </a:cubicBezTo>
                            <a:cubicBezTo>
                              <a:pt x="14" y="543"/>
                              <a:pt x="27" y="706"/>
                              <a:pt x="38" y="889"/>
                            </a:cubicBezTo>
                            <a:cubicBezTo>
                              <a:pt x="40" y="921"/>
                              <a:pt x="44" y="1050"/>
                              <a:pt x="75" y="1089"/>
                            </a:cubicBezTo>
                            <a:cubicBezTo>
                              <a:pt x="124" y="1149"/>
                              <a:pt x="262" y="1144"/>
                              <a:pt x="326" y="1152"/>
                            </a:cubicBezTo>
                            <a:cubicBezTo>
                              <a:pt x="347" y="1148"/>
                              <a:pt x="370" y="1151"/>
                              <a:pt x="388" y="1139"/>
                            </a:cubicBezTo>
                            <a:cubicBezTo>
                              <a:pt x="399" y="1132"/>
                              <a:pt x="401" y="1115"/>
                              <a:pt x="401" y="1102"/>
                            </a:cubicBezTo>
                            <a:cubicBezTo>
                              <a:pt x="401" y="888"/>
                              <a:pt x="376" y="809"/>
                              <a:pt x="351" y="626"/>
                            </a:cubicBezTo>
                            <a:cubicBezTo>
                              <a:pt x="347" y="488"/>
                              <a:pt x="346" y="351"/>
                              <a:pt x="338" y="213"/>
                            </a:cubicBezTo>
                            <a:cubicBezTo>
                              <a:pt x="335" y="161"/>
                              <a:pt x="309" y="103"/>
                              <a:pt x="263" y="88"/>
                            </a:cubicBezTo>
                            <a:cubicBezTo>
                              <a:pt x="200" y="46"/>
                              <a:pt x="130" y="0"/>
                              <a:pt x="50" y="0"/>
                            </a:cubicBezTo>
                            <a:close/>
                          </a:path>
                        </a:pathLst>
                      </a:custGeom>
                      <a:blipFill>
                        <a:blip r:embed="rId1"/>
                        <a:srcRect l="0" t="0" r="0" b="0"/>
                        <a:tile tx="0" ty="0" sx="100000" sy="100000" flip="none" algn="tl"/>
                      </a:blipFill>
                      <a:ln w="38100">
                        <a:pattFill prst="horzBrick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rou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71707" name="Group 114"/>
                      <p:cNvGrpSpPr/>
                      <p:nvPr/>
                    </p:nvGrpSpPr>
                    <p:grpSpPr bwMode="auto">
                      <a:xfrm>
                        <a:off x="4108" y="3009"/>
                        <a:ext cx="3712" cy="5511"/>
                        <a:chOff x="5097" y="3288"/>
                        <a:chExt cx="3712" cy="5511"/>
                      </a:xfrm>
                    </p:grpSpPr>
                    <p:sp>
                      <p:nvSpPr>
                        <p:cNvPr id="71708" name="Oval 115" descr="Песок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68" y="3706"/>
                          <a:ext cx="845" cy="976"/>
                        </a:xfrm>
                        <a:prstGeom prst="ellipse">
                          <a:avLst/>
                        </a:prstGeom>
                        <a:blipFill>
                          <a:blip r:embed="rId1"/>
                          <a:srcRect l="0" t="0" r="0" b="0"/>
                          <a:tile tx="0" ty="0" sx="100000" sy="100000" flip="none" algn="tl"/>
                        </a:blip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71709" name="Group 116"/>
                        <p:cNvGrpSpPr/>
                        <p:nvPr/>
                      </p:nvGrpSpPr>
                      <p:grpSpPr bwMode="auto">
                        <a:xfrm>
                          <a:off x="6508" y="3428"/>
                          <a:ext cx="706" cy="1187"/>
                          <a:chOff x="6085" y="3567"/>
                          <a:chExt cx="706" cy="1186"/>
                        </a:xfrm>
                      </p:grpSpPr>
                      <p:sp>
                        <p:nvSpPr>
                          <p:cNvPr id="71713" name="Rectangle 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84" y="4125"/>
                            <a:ext cx="302" cy="628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FFFF99"/>
                              </a:gs>
                              <a:gs pos="100000">
                                <a:srgbClr val="FFCC66"/>
                              </a:gs>
                            </a:gsLst>
                            <a:lin ang="5400000" scaled="1"/>
                          </a:gradFill>
                          <a:ln w="9525">
                            <a:noFill/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71714" name="Group 118"/>
                          <p:cNvGrpSpPr/>
                          <p:nvPr/>
                        </p:nvGrpSpPr>
                        <p:grpSpPr bwMode="auto">
                          <a:xfrm>
                            <a:off x="6085" y="3567"/>
                            <a:ext cx="706" cy="943"/>
                            <a:chOff x="3931" y="3697"/>
                            <a:chExt cx="742" cy="985"/>
                          </a:xfrm>
                        </p:grpSpPr>
                        <p:sp>
                          <p:nvSpPr>
                            <p:cNvPr id="71715" name="Freeform 119"/>
                            <p:cNvSpPr/>
                            <p:nvPr/>
                          </p:nvSpPr>
                          <p:spPr bwMode="auto">
                            <a:xfrm>
                              <a:off x="3931" y="3697"/>
                              <a:ext cx="742" cy="985"/>
                            </a:xfrm>
                            <a:custGeom>
                              <a:avLst/>
                              <a:rect l="l" t="t" r="r" b="b"/>
                              <a:pathLst>
                                <a:path w="725" h="1021">
                                  <a:moveTo>
                                    <a:pt x="142" y="102"/>
                                  </a:moveTo>
                                  <a:cubicBezTo>
                                    <a:pt x="74" y="173"/>
                                    <a:pt x="0" y="311"/>
                                    <a:pt x="17" y="440"/>
                                  </a:cubicBezTo>
                                  <a:cubicBezTo>
                                    <a:pt x="34" y="569"/>
                                    <a:pt x="171" y="784"/>
                                    <a:pt x="242" y="878"/>
                                  </a:cubicBezTo>
                                  <a:cubicBezTo>
                                    <a:pt x="348" y="984"/>
                                    <a:pt x="378" y="1021"/>
                                    <a:pt x="441" y="1004"/>
                                  </a:cubicBezTo>
                                  <a:cubicBezTo>
                                    <a:pt x="504" y="987"/>
                                    <a:pt x="572" y="872"/>
                                    <a:pt x="618" y="778"/>
                                  </a:cubicBezTo>
                                  <a:cubicBezTo>
                                    <a:pt x="664" y="684"/>
                                    <a:pt x="709" y="540"/>
                                    <a:pt x="717" y="440"/>
                                  </a:cubicBezTo>
                                  <a:cubicBezTo>
                                    <a:pt x="725" y="340"/>
                                    <a:pt x="716" y="248"/>
                                    <a:pt x="667" y="177"/>
                                  </a:cubicBezTo>
                                  <a:cubicBezTo>
                                    <a:pt x="618" y="106"/>
                                    <a:pt x="511" y="24"/>
                                    <a:pt x="424" y="12"/>
                                  </a:cubicBezTo>
                                  <a:cubicBezTo>
                                    <a:pt x="337" y="0"/>
                                    <a:pt x="210" y="31"/>
                                    <a:pt x="142" y="102"/>
                                  </a:cubicBezTo>
                                  <a:close/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FFFF99"/>
                                </a:gs>
                                <a:gs pos="100000">
                                  <a:srgbClr val="FFCC66"/>
                                </a:gs>
                              </a:gsLst>
                              <a:lin ang="5400000" scaled="1"/>
                            </a:gradFill>
                            <a:ln w="9525">
                              <a:noFill/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71716" name="Group 120"/>
                            <p:cNvGrpSpPr/>
                            <p:nvPr/>
                          </p:nvGrpSpPr>
                          <p:grpSpPr bwMode="auto">
                            <a:xfrm>
                              <a:off x="4107" y="4124"/>
                              <a:ext cx="161" cy="76"/>
                              <a:chOff x="4107" y="4124"/>
                              <a:chExt cx="161" cy="76"/>
                            </a:xfrm>
                          </p:grpSpPr>
                          <p:sp>
                            <p:nvSpPr>
                              <p:cNvPr id="71722" name="Freeform 121"/>
                              <p:cNvSpPr/>
                              <p:nvPr/>
                            </p:nvSpPr>
                            <p:spPr bwMode="auto">
                              <a:xfrm>
                                <a:off x="4108" y="4124"/>
                                <a:ext cx="160" cy="76"/>
                              </a:xfrm>
                              <a:custGeom>
                                <a:avLst/>
                                <a:rect l="l" t="t" r="r" b="b"/>
                                <a:pathLst>
                                  <a:path w="205" h="98">
                                    <a:moveTo>
                                      <a:pt x="8" y="47"/>
                                    </a:moveTo>
                                    <a:cubicBezTo>
                                      <a:pt x="79" y="0"/>
                                      <a:pt x="88" y="10"/>
                                      <a:pt x="183" y="22"/>
                                    </a:cubicBezTo>
                                    <a:cubicBezTo>
                                      <a:pt x="187" y="34"/>
                                      <a:pt x="205" y="50"/>
                                      <a:pt x="196" y="59"/>
                                    </a:cubicBezTo>
                                    <a:cubicBezTo>
                                      <a:pt x="192" y="63"/>
                                      <a:pt x="104" y="90"/>
                                      <a:pt x="83" y="97"/>
                                    </a:cubicBezTo>
                                    <a:cubicBezTo>
                                      <a:pt x="0" y="69"/>
                                      <a:pt x="8" y="98"/>
                                      <a:pt x="8" y="47"/>
                                    </a:cubicBezTo>
                                    <a:close/>
                                  </a:path>
                                </a:pathLst>
                              </a:custGeom>
                              <a:gradFill rotWithShape="1">
                                <a:gsLst>
                                  <a:gs pos="0">
                                    <a:srgbClr val="FFCC66"/>
                                  </a:gs>
                                  <a:gs pos="100000">
                                    <a:srgbClr val="FFFF99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723" name="Freeform 122"/>
                              <p:cNvSpPr/>
                              <p:nvPr/>
                            </p:nvSpPr>
                            <p:spPr bwMode="auto">
                              <a:xfrm>
                                <a:off x="4107" y="4154"/>
                                <a:ext cx="137" cy="24"/>
                              </a:xfrm>
                              <a:custGeom>
                                <a:avLst/>
                                <a:rect l="l" t="t" r="r" b="b"/>
                                <a:pathLst>
                                  <a:path w="175" h="32">
                                    <a:moveTo>
                                      <a:pt x="0" y="13"/>
                                    </a:moveTo>
                                    <a:cubicBezTo>
                                      <a:pt x="60" y="32"/>
                                      <a:pt x="110" y="0"/>
                                      <a:pt x="175" y="0"/>
                                    </a:cubicBezTo>
                                  </a:path>
                                </a:pathLst>
                              </a:custGeom>
                              <a:gradFill rotWithShape="1">
                                <a:gsLst>
                                  <a:gs pos="0">
                                    <a:srgbClr val="FFCC66"/>
                                  </a:gs>
                                  <a:gs pos="100000">
                                    <a:srgbClr val="FFFF99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71717" name="Group 123"/>
                            <p:cNvGrpSpPr/>
                            <p:nvPr/>
                          </p:nvGrpSpPr>
                          <p:grpSpPr bwMode="auto">
                            <a:xfrm flipH="1">
                              <a:off x="4391" y="4124"/>
                              <a:ext cx="162" cy="76"/>
                              <a:chOff x="4107" y="4124"/>
                              <a:chExt cx="161" cy="76"/>
                            </a:xfrm>
                          </p:grpSpPr>
                          <p:sp>
                            <p:nvSpPr>
                              <p:cNvPr id="71720" name="Freeform 124"/>
                              <p:cNvSpPr/>
                              <p:nvPr/>
                            </p:nvSpPr>
                            <p:spPr bwMode="auto">
                              <a:xfrm>
                                <a:off x="4108" y="4124"/>
                                <a:ext cx="160" cy="76"/>
                              </a:xfrm>
                              <a:custGeom>
                                <a:avLst/>
                                <a:rect l="l" t="t" r="r" b="b"/>
                                <a:pathLst>
                                  <a:path w="205" h="98">
                                    <a:moveTo>
                                      <a:pt x="8" y="47"/>
                                    </a:moveTo>
                                    <a:cubicBezTo>
                                      <a:pt x="79" y="0"/>
                                      <a:pt x="88" y="10"/>
                                      <a:pt x="183" y="22"/>
                                    </a:cubicBezTo>
                                    <a:cubicBezTo>
                                      <a:pt x="187" y="34"/>
                                      <a:pt x="205" y="50"/>
                                      <a:pt x="196" y="59"/>
                                    </a:cubicBezTo>
                                    <a:cubicBezTo>
                                      <a:pt x="192" y="63"/>
                                      <a:pt x="104" y="90"/>
                                      <a:pt x="83" y="97"/>
                                    </a:cubicBezTo>
                                    <a:cubicBezTo>
                                      <a:pt x="0" y="69"/>
                                      <a:pt x="8" y="98"/>
                                      <a:pt x="8" y="4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99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1721" name="Freeform 125"/>
                              <p:cNvSpPr/>
                              <p:nvPr/>
                            </p:nvSpPr>
                            <p:spPr bwMode="auto">
                              <a:xfrm>
                                <a:off x="4107" y="4154"/>
                                <a:ext cx="137" cy="24"/>
                              </a:xfrm>
                              <a:custGeom>
                                <a:avLst/>
                                <a:rect l="l" t="t" r="r" b="b"/>
                                <a:pathLst>
                                  <a:path w="175" h="32">
                                    <a:moveTo>
                                      <a:pt x="0" y="13"/>
                                    </a:moveTo>
                                    <a:cubicBezTo>
                                      <a:pt x="60" y="32"/>
                                      <a:pt x="110" y="0"/>
                                      <a:pt x="175" y="0"/>
                                    </a:cubicBez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71718" name="Freeform 126"/>
                            <p:cNvSpPr/>
                            <p:nvPr/>
                          </p:nvSpPr>
                          <p:spPr bwMode="auto">
                            <a:xfrm>
                              <a:off x="4308" y="4154"/>
                              <a:ext cx="93" cy="213"/>
                            </a:xfrm>
                            <a:custGeom>
                              <a:avLst/>
                              <a:rect l="l" t="t" r="r" b="b"/>
                              <a:pathLst>
                                <a:path w="118" h="276">
                                  <a:moveTo>
                                    <a:pt x="11" y="0"/>
                                  </a:moveTo>
                                  <a:cubicBezTo>
                                    <a:pt x="15" y="29"/>
                                    <a:pt x="20" y="121"/>
                                    <a:pt x="37" y="163"/>
                                  </a:cubicBezTo>
                                  <a:cubicBezTo>
                                    <a:pt x="54" y="205"/>
                                    <a:pt x="118" y="232"/>
                                    <a:pt x="112" y="251"/>
                                  </a:cubicBezTo>
                                  <a:lnTo>
                                    <a:pt x="0" y="276"/>
                                  </a:lnTo>
                                </a:path>
                              </a:pathLst>
                            </a:custGeom>
                            <a:gradFill rotWithShape="1">
                              <a:gsLst>
                                <a:gs pos="0">
                                  <a:srgbClr val="FFCC66"/>
                                </a:gs>
                                <a:gs pos="100000">
                                  <a:srgbClr val="FFFF99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719" name="Freeform 127"/>
                            <p:cNvSpPr/>
                            <p:nvPr/>
                          </p:nvSpPr>
                          <p:spPr bwMode="auto">
                            <a:xfrm>
                              <a:off x="4282" y="4473"/>
                              <a:ext cx="171" cy="52"/>
                            </a:xfrm>
                            <a:custGeom>
                              <a:avLst/>
                              <a:rect l="l" t="t" r="r" b="b"/>
                              <a:pathLst>
                                <a:path w="219" h="67">
                                  <a:moveTo>
                                    <a:pt x="115" y="63"/>
                                  </a:moveTo>
                                  <a:cubicBezTo>
                                    <a:pt x="84" y="67"/>
                                    <a:pt x="0" y="46"/>
                                    <a:pt x="14" y="38"/>
                                  </a:cubicBezTo>
                                  <a:cubicBezTo>
                                    <a:pt x="14" y="0"/>
                                    <a:pt x="189" y="5"/>
                                    <a:pt x="202" y="13"/>
                                  </a:cubicBezTo>
                                  <a:cubicBezTo>
                                    <a:pt x="219" y="17"/>
                                    <a:pt x="146" y="59"/>
                                    <a:pt x="115" y="6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99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sp>
                      <p:nvSpPr>
                        <p:cNvPr id="71710" name="Freeform 128" descr="Циновка"/>
                        <p:cNvSpPr/>
                        <p:nvPr/>
                      </p:nvSpPr>
                      <p:spPr bwMode="auto">
                        <a:xfrm>
                          <a:off x="5097" y="4264"/>
                          <a:ext cx="3712" cy="4535"/>
                        </a:xfrm>
                        <a:custGeom>
                          <a:avLst/>
                          <a:rect l="l" t="t" r="r" b="b"/>
                          <a:pathLst>
                            <a:path w="4734" h="5855">
                              <a:moveTo>
                                <a:pt x="2214" y="215"/>
                              </a:moveTo>
                              <a:lnTo>
                                <a:pt x="2466" y="0"/>
                              </a:lnTo>
                              <a:lnTo>
                                <a:pt x="3088" y="243"/>
                              </a:lnTo>
                              <a:lnTo>
                                <a:pt x="3398" y="1140"/>
                              </a:lnTo>
                              <a:lnTo>
                                <a:pt x="4734" y="989"/>
                              </a:lnTo>
                              <a:lnTo>
                                <a:pt x="4204" y="1870"/>
                              </a:lnTo>
                              <a:lnTo>
                                <a:pt x="2961" y="1681"/>
                              </a:lnTo>
                              <a:lnTo>
                                <a:pt x="2565" y="1030"/>
                              </a:lnTo>
                              <a:cubicBezTo>
                                <a:pt x="2521" y="1024"/>
                                <a:pt x="2682" y="1524"/>
                                <a:pt x="2699" y="1650"/>
                              </a:cubicBezTo>
                              <a:cubicBezTo>
                                <a:pt x="2717" y="1776"/>
                                <a:pt x="2690" y="1781"/>
                                <a:pt x="2672" y="1785"/>
                              </a:cubicBezTo>
                              <a:cubicBezTo>
                                <a:pt x="2676" y="1893"/>
                                <a:pt x="2567" y="1552"/>
                                <a:pt x="2593" y="1678"/>
                              </a:cubicBezTo>
                              <a:cubicBezTo>
                                <a:pt x="2628" y="1803"/>
                                <a:pt x="2781" y="1847"/>
                                <a:pt x="2882" y="2528"/>
                              </a:cubicBezTo>
                              <a:cubicBezTo>
                                <a:pt x="2986" y="3210"/>
                                <a:pt x="3152" y="5203"/>
                                <a:pt x="3213" y="5773"/>
                              </a:cubicBezTo>
                              <a:lnTo>
                                <a:pt x="2678" y="5855"/>
                              </a:lnTo>
                              <a:lnTo>
                                <a:pt x="2413" y="4814"/>
                              </a:lnTo>
                              <a:lnTo>
                                <a:pt x="2427" y="5840"/>
                              </a:lnTo>
                              <a:lnTo>
                                <a:pt x="1197" y="5827"/>
                              </a:lnTo>
                              <a:cubicBezTo>
                                <a:pt x="954" y="5676"/>
                                <a:pt x="951" y="5493"/>
                                <a:pt x="972" y="4934"/>
                              </a:cubicBezTo>
                              <a:cubicBezTo>
                                <a:pt x="981" y="4364"/>
                                <a:pt x="1217" y="3013"/>
                                <a:pt x="1327" y="2474"/>
                              </a:cubicBezTo>
                              <a:cubicBezTo>
                                <a:pt x="1415" y="1938"/>
                                <a:pt x="1481" y="1836"/>
                                <a:pt x="1499" y="1717"/>
                              </a:cubicBezTo>
                              <a:cubicBezTo>
                                <a:pt x="1552" y="1592"/>
                                <a:pt x="1441" y="1790"/>
                                <a:pt x="1433" y="1758"/>
                              </a:cubicBezTo>
                              <a:cubicBezTo>
                                <a:pt x="1424" y="1727"/>
                                <a:pt x="1428" y="1612"/>
                                <a:pt x="1446" y="1528"/>
                              </a:cubicBezTo>
                              <a:cubicBezTo>
                                <a:pt x="1464" y="1445"/>
                                <a:pt x="1594" y="1158"/>
                                <a:pt x="1539" y="1257"/>
                              </a:cubicBezTo>
                              <a:cubicBezTo>
                                <a:pt x="1484" y="1357"/>
                                <a:pt x="1258" y="1862"/>
                                <a:pt x="1120" y="2126"/>
                              </a:cubicBezTo>
                              <a:cubicBezTo>
                                <a:pt x="982" y="2391"/>
                                <a:pt x="775" y="2745"/>
                                <a:pt x="710" y="2843"/>
                              </a:cubicBezTo>
                              <a:cubicBezTo>
                                <a:pt x="646" y="2941"/>
                                <a:pt x="750" y="2716"/>
                                <a:pt x="733" y="2718"/>
                              </a:cubicBezTo>
                              <a:cubicBezTo>
                                <a:pt x="715" y="2720"/>
                                <a:pt x="680" y="2824"/>
                                <a:pt x="605" y="2857"/>
                              </a:cubicBezTo>
                              <a:cubicBezTo>
                                <a:pt x="530" y="2890"/>
                                <a:pt x="375" y="2958"/>
                                <a:pt x="284" y="2919"/>
                              </a:cubicBezTo>
                              <a:cubicBezTo>
                                <a:pt x="193" y="2883"/>
                                <a:pt x="77" y="2714"/>
                                <a:pt x="59" y="2637"/>
                              </a:cubicBezTo>
                              <a:cubicBezTo>
                                <a:pt x="41" y="2560"/>
                                <a:pt x="111" y="2499"/>
                                <a:pt x="177" y="2461"/>
                              </a:cubicBezTo>
                              <a:cubicBezTo>
                                <a:pt x="244" y="2423"/>
                                <a:pt x="365" y="2367"/>
                                <a:pt x="455" y="2407"/>
                              </a:cubicBezTo>
                              <a:cubicBezTo>
                                <a:pt x="545" y="2447"/>
                                <a:pt x="712" y="2702"/>
                                <a:pt x="719" y="2704"/>
                              </a:cubicBezTo>
                              <a:cubicBezTo>
                                <a:pt x="725" y="2706"/>
                                <a:pt x="558" y="2471"/>
                                <a:pt x="494" y="2420"/>
                              </a:cubicBezTo>
                              <a:cubicBezTo>
                                <a:pt x="430" y="2369"/>
                                <a:pt x="384" y="2389"/>
                                <a:pt x="333" y="2397"/>
                              </a:cubicBezTo>
                              <a:cubicBezTo>
                                <a:pt x="283" y="2406"/>
                                <a:pt x="190" y="2474"/>
                                <a:pt x="190" y="2474"/>
                              </a:cubicBezTo>
                              <a:cubicBezTo>
                                <a:pt x="190" y="2474"/>
                                <a:pt x="274" y="2404"/>
                                <a:pt x="333" y="2397"/>
                              </a:cubicBezTo>
                              <a:cubicBezTo>
                                <a:pt x="393" y="2391"/>
                                <a:pt x="498" y="2410"/>
                                <a:pt x="548" y="2434"/>
                              </a:cubicBezTo>
                              <a:cubicBezTo>
                                <a:pt x="597" y="2458"/>
                                <a:pt x="604" y="2475"/>
                                <a:pt x="628" y="2542"/>
                              </a:cubicBezTo>
                              <a:cubicBezTo>
                                <a:pt x="652" y="2609"/>
                                <a:pt x="726" y="2775"/>
                                <a:pt x="693" y="2839"/>
                              </a:cubicBezTo>
                              <a:cubicBezTo>
                                <a:pt x="661" y="2901"/>
                                <a:pt x="527" y="2932"/>
                                <a:pt x="430" y="2919"/>
                              </a:cubicBezTo>
                              <a:cubicBezTo>
                                <a:pt x="332" y="2908"/>
                                <a:pt x="165" y="2809"/>
                                <a:pt x="109" y="2775"/>
                              </a:cubicBezTo>
                              <a:cubicBezTo>
                                <a:pt x="53" y="2742"/>
                                <a:pt x="103" y="2742"/>
                                <a:pt x="95" y="2721"/>
                              </a:cubicBezTo>
                              <a:cubicBezTo>
                                <a:pt x="86" y="2701"/>
                                <a:pt x="47" y="2695"/>
                                <a:pt x="59" y="2650"/>
                              </a:cubicBezTo>
                              <a:cubicBezTo>
                                <a:pt x="71" y="2605"/>
                                <a:pt x="90" y="2485"/>
                                <a:pt x="165" y="2447"/>
                              </a:cubicBezTo>
                              <a:cubicBezTo>
                                <a:pt x="239" y="2409"/>
                                <a:pt x="416" y="2355"/>
                                <a:pt x="509" y="2420"/>
                              </a:cubicBezTo>
                              <a:cubicBezTo>
                                <a:pt x="602" y="2485"/>
                                <a:pt x="793" y="2818"/>
                                <a:pt x="720" y="2839"/>
                              </a:cubicBezTo>
                              <a:cubicBezTo>
                                <a:pt x="647" y="2859"/>
                                <a:pt x="0" y="2907"/>
                                <a:pt x="72" y="2542"/>
                              </a:cubicBezTo>
                              <a:cubicBezTo>
                                <a:pt x="144" y="2177"/>
                                <a:pt x="918" y="1034"/>
                                <a:pt x="1155" y="647"/>
                              </a:cubicBezTo>
                              <a:cubicBezTo>
                                <a:pt x="1373" y="273"/>
                                <a:pt x="1247" y="399"/>
                                <a:pt x="1380" y="297"/>
                              </a:cubicBezTo>
                              <a:cubicBezTo>
                                <a:pt x="1513" y="195"/>
                                <a:pt x="1817" y="48"/>
                                <a:pt x="1956" y="34"/>
                              </a:cubicBezTo>
                              <a:lnTo>
                                <a:pt x="2214" y="21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/>
                          <a:srcRect l="0" t="0" r="0" b="0"/>
                          <a:tile tx="0" ty="0" sx="100000" sy="100000" flip="none" algn="tl"/>
                        </a:blipFill>
                        <a:ln w="28575">
                          <a:pattFill prst="horzBrick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11" name="Freeform 129" descr="Циновка"/>
                        <p:cNvSpPr/>
                        <p:nvPr/>
                      </p:nvSpPr>
                      <p:spPr bwMode="auto">
                        <a:xfrm>
                          <a:off x="6227" y="3288"/>
                          <a:ext cx="1233" cy="1302"/>
                        </a:xfrm>
                        <a:custGeom>
                          <a:avLst/>
                          <a:rect l="l" t="t" r="r" b="b"/>
                          <a:pathLst>
                            <a:path w="1573" h="1682">
                              <a:moveTo>
                                <a:pt x="902" y="0"/>
                              </a:moveTo>
                              <a:lnTo>
                                <a:pt x="1475" y="327"/>
                              </a:lnTo>
                              <a:lnTo>
                                <a:pt x="1573" y="866"/>
                              </a:lnTo>
                              <a:lnTo>
                                <a:pt x="1242" y="1438"/>
                              </a:lnTo>
                              <a:lnTo>
                                <a:pt x="911" y="1655"/>
                              </a:lnTo>
                              <a:lnTo>
                                <a:pt x="1136" y="1317"/>
                              </a:lnTo>
                              <a:lnTo>
                                <a:pt x="1280" y="832"/>
                              </a:lnTo>
                              <a:lnTo>
                                <a:pt x="1086" y="650"/>
                              </a:lnTo>
                              <a:lnTo>
                                <a:pt x="998" y="537"/>
                              </a:lnTo>
                              <a:lnTo>
                                <a:pt x="610" y="763"/>
                              </a:lnTo>
                              <a:lnTo>
                                <a:pt x="366" y="1245"/>
                              </a:lnTo>
                              <a:lnTo>
                                <a:pt x="753" y="1682"/>
                              </a:lnTo>
                              <a:lnTo>
                                <a:pt x="0" y="1201"/>
                              </a:lnTo>
                              <a:lnTo>
                                <a:pt x="477" y="250"/>
                              </a:lnTo>
                              <a:lnTo>
                                <a:pt x="90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/>
                          <a:srcRect l="0" t="0" r="0" b="0"/>
                          <a:tile tx="0" ty="0" sx="100000" sy="100000" flip="none" algn="tl"/>
                        </a:blipFill>
                        <a:ln w="19050">
                          <a:pattFill prst="horzBrick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1712" name="Freeform 130" descr="Песок"/>
                        <p:cNvSpPr/>
                        <p:nvPr/>
                      </p:nvSpPr>
                      <p:spPr bwMode="auto">
                        <a:xfrm>
                          <a:off x="5162" y="6147"/>
                          <a:ext cx="435" cy="369"/>
                        </a:xfrm>
                        <a:custGeom>
                          <a:avLst/>
                          <a:rect l="l" t="t" r="r" b="b"/>
                          <a:pathLst>
                            <a:path w="556" h="476">
                              <a:moveTo>
                                <a:pt x="131" y="11"/>
                              </a:moveTo>
                              <a:cubicBezTo>
                                <a:pt x="193" y="15"/>
                                <a:pt x="257" y="9"/>
                                <a:pt x="318" y="24"/>
                              </a:cubicBezTo>
                              <a:cubicBezTo>
                                <a:pt x="375" y="38"/>
                                <a:pt x="462" y="125"/>
                                <a:pt x="494" y="174"/>
                              </a:cubicBezTo>
                              <a:cubicBezTo>
                                <a:pt x="526" y="271"/>
                                <a:pt x="482" y="156"/>
                                <a:pt x="531" y="237"/>
                              </a:cubicBezTo>
                              <a:cubicBezTo>
                                <a:pt x="535" y="243"/>
                                <a:pt x="554" y="306"/>
                                <a:pt x="556" y="312"/>
                              </a:cubicBezTo>
                              <a:cubicBezTo>
                                <a:pt x="552" y="333"/>
                                <a:pt x="554" y="356"/>
                                <a:pt x="544" y="374"/>
                              </a:cubicBezTo>
                              <a:cubicBezTo>
                                <a:pt x="527" y="403"/>
                                <a:pt x="460" y="415"/>
                                <a:pt x="431" y="424"/>
                              </a:cubicBezTo>
                              <a:cubicBezTo>
                                <a:pt x="355" y="476"/>
                                <a:pt x="372" y="475"/>
                                <a:pt x="218" y="437"/>
                              </a:cubicBezTo>
                              <a:cubicBezTo>
                                <a:pt x="189" y="430"/>
                                <a:pt x="168" y="404"/>
                                <a:pt x="143" y="387"/>
                              </a:cubicBezTo>
                              <a:cubicBezTo>
                                <a:pt x="131" y="379"/>
                                <a:pt x="106" y="362"/>
                                <a:pt x="106" y="362"/>
                              </a:cubicBezTo>
                              <a:cubicBezTo>
                                <a:pt x="61" y="293"/>
                                <a:pt x="60" y="316"/>
                                <a:pt x="30" y="224"/>
                              </a:cubicBezTo>
                              <a:cubicBezTo>
                                <a:pt x="26" y="211"/>
                                <a:pt x="18" y="186"/>
                                <a:pt x="18" y="186"/>
                              </a:cubicBezTo>
                              <a:cubicBezTo>
                                <a:pt x="44" y="0"/>
                                <a:pt x="0" y="159"/>
                                <a:pt x="68" y="74"/>
                              </a:cubicBezTo>
                              <a:cubicBezTo>
                                <a:pt x="76" y="64"/>
                                <a:pt x="72" y="45"/>
                                <a:pt x="81" y="36"/>
                              </a:cubicBezTo>
                              <a:cubicBezTo>
                                <a:pt x="94" y="23"/>
                                <a:pt x="118" y="24"/>
                                <a:pt x="131" y="11"/>
                              </a:cubicBezTo>
                              <a:close/>
                            </a:path>
                          </a:pathLst>
                        </a:custGeom>
                        <a:blipFill>
                          <a:blip r:embed="rId1"/>
                          <a:srcRect l="0" t="0" r="0" b="0"/>
                          <a:tile tx="0" ty="0" sx="100000" sy="100000" flip="none" algn="tl"/>
                        </a:blipFill>
                        <a:ln w="9525">
                          <a:pattFill prst="horzBrick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71702" name="Freeform 131"/>
                    <p:cNvSpPr/>
                    <p:nvPr/>
                  </p:nvSpPr>
                  <p:spPr bwMode="auto">
                    <a:xfrm>
                      <a:off x="3331" y="5719"/>
                      <a:ext cx="354" cy="350"/>
                    </a:xfrm>
                    <a:custGeom>
                      <a:avLst/>
                      <a:rect l="l" t="t" r="r" b="b"/>
                      <a:pathLst>
                        <a:path w="451" h="452">
                          <a:moveTo>
                            <a:pt x="163" y="100"/>
                          </a:moveTo>
                          <a:lnTo>
                            <a:pt x="12" y="251"/>
                          </a:lnTo>
                          <a:lnTo>
                            <a:pt x="0" y="452"/>
                          </a:lnTo>
                          <a:lnTo>
                            <a:pt x="238" y="264"/>
                          </a:lnTo>
                          <a:lnTo>
                            <a:pt x="288" y="200"/>
                          </a:lnTo>
                          <a:lnTo>
                            <a:pt x="250" y="439"/>
                          </a:lnTo>
                          <a:lnTo>
                            <a:pt x="388" y="225"/>
                          </a:lnTo>
                          <a:lnTo>
                            <a:pt x="451" y="100"/>
                          </a:lnTo>
                          <a:lnTo>
                            <a:pt x="362" y="25"/>
                          </a:lnTo>
                          <a:lnTo>
                            <a:pt x="300" y="0"/>
                          </a:lnTo>
                          <a:lnTo>
                            <a:pt x="163" y="100"/>
                          </a:lnTo>
                          <a:close/>
                        </a:path>
                      </a:pathLst>
                    </a:custGeom>
                    <a:solidFill>
                      <a:srgbClr val="FFCC66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1703" name="Group 132"/>
                    <p:cNvGrpSpPr/>
                    <p:nvPr/>
                  </p:nvGrpSpPr>
                  <p:grpSpPr bwMode="auto">
                    <a:xfrm>
                      <a:off x="6508" y="3985"/>
                      <a:ext cx="730" cy="4600"/>
                      <a:chOff x="6932" y="3985"/>
                      <a:chExt cx="730" cy="4600"/>
                    </a:xfrm>
                  </p:grpSpPr>
                  <p:sp>
                    <p:nvSpPr>
                      <p:cNvPr id="71704" name="Freeform 133" descr="Дуб"/>
                      <p:cNvSpPr/>
                      <p:nvPr/>
                    </p:nvSpPr>
                    <p:spPr bwMode="auto">
                      <a:xfrm>
                        <a:off x="6932" y="3985"/>
                        <a:ext cx="730" cy="4600"/>
                      </a:xfrm>
                      <a:custGeom>
                        <a:avLst/>
                        <a:rect l="l" t="t" r="r" b="b"/>
                        <a:pathLst>
                          <a:path w="751" h="4506">
                            <a:moveTo>
                              <a:pt x="13" y="4381"/>
                            </a:moveTo>
                            <a:lnTo>
                              <a:pt x="601" y="200"/>
                            </a:lnTo>
                            <a:lnTo>
                              <a:pt x="513" y="125"/>
                            </a:lnTo>
                            <a:lnTo>
                              <a:pt x="164" y="238"/>
                            </a:lnTo>
                            <a:lnTo>
                              <a:pt x="388" y="26"/>
                            </a:lnTo>
                            <a:lnTo>
                              <a:pt x="576" y="0"/>
                            </a:lnTo>
                            <a:lnTo>
                              <a:pt x="751" y="163"/>
                            </a:lnTo>
                            <a:lnTo>
                              <a:pt x="113" y="4506"/>
                            </a:lnTo>
                            <a:lnTo>
                              <a:pt x="0" y="4381"/>
                            </a:lnTo>
                            <a:lnTo>
                              <a:pt x="13" y="4381"/>
                            </a:lnTo>
                            <a:close/>
                          </a:path>
                        </a:pathLst>
                      </a:custGeom>
                      <a:blipFill>
                        <a:blip r:embed="rId3"/>
                        <a:srcRect l="0" t="0" r="0" b="0"/>
                        <a:tile tx="0" ty="0" sx="100000" sy="100000" flip="none" algn="tl"/>
                      </a:blip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05" name="Freeform 134"/>
                      <p:cNvSpPr/>
                      <p:nvPr/>
                    </p:nvSpPr>
                    <p:spPr bwMode="auto">
                      <a:xfrm rot="450013">
                        <a:off x="7471" y="4680"/>
                        <a:ext cx="141" cy="234"/>
                      </a:xfrm>
                      <a:custGeom>
                        <a:avLst/>
                        <a:rect l="l" t="t" r="r" b="b"/>
                        <a:pathLst>
                          <a:path w="151" h="226">
                            <a:moveTo>
                              <a:pt x="63" y="0"/>
                            </a:moveTo>
                            <a:cubicBezTo>
                              <a:pt x="50" y="4"/>
                              <a:pt x="33" y="3"/>
                              <a:pt x="25" y="13"/>
                            </a:cubicBezTo>
                            <a:cubicBezTo>
                              <a:pt x="0" y="45"/>
                              <a:pt x="22" y="145"/>
                              <a:pt x="25" y="163"/>
                            </a:cubicBezTo>
                            <a:cubicBezTo>
                              <a:pt x="28" y="180"/>
                              <a:pt x="27" y="200"/>
                              <a:pt x="38" y="213"/>
                            </a:cubicBezTo>
                            <a:cubicBezTo>
                              <a:pt x="46" y="223"/>
                              <a:pt x="63" y="222"/>
                              <a:pt x="75" y="226"/>
                            </a:cubicBezTo>
                            <a:cubicBezTo>
                              <a:pt x="88" y="222"/>
                              <a:pt x="105" y="224"/>
                              <a:pt x="113" y="213"/>
                            </a:cubicBezTo>
                            <a:cubicBezTo>
                              <a:pt x="124" y="198"/>
                              <a:pt x="144" y="113"/>
                              <a:pt x="151" y="88"/>
                            </a:cubicBezTo>
                            <a:cubicBezTo>
                              <a:pt x="138" y="50"/>
                              <a:pt x="111" y="0"/>
                              <a:pt x="63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C66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71697" name="Freeform 135"/>
                  <p:cNvSpPr/>
                  <p:nvPr/>
                </p:nvSpPr>
                <p:spPr bwMode="auto">
                  <a:xfrm>
                    <a:off x="5097" y="5379"/>
                    <a:ext cx="950" cy="847"/>
                  </a:xfrm>
                  <a:custGeom>
                    <a:avLst/>
                    <a:rect l="l" t="t" r="r" b="b"/>
                    <a:pathLst>
                      <a:path w="1211" h="1094">
                        <a:moveTo>
                          <a:pt x="0" y="28"/>
                        </a:moveTo>
                        <a:lnTo>
                          <a:pt x="685" y="74"/>
                        </a:lnTo>
                        <a:lnTo>
                          <a:pt x="1211" y="0"/>
                        </a:lnTo>
                        <a:cubicBezTo>
                          <a:pt x="1187" y="1"/>
                          <a:pt x="655" y="67"/>
                          <a:pt x="539" y="80"/>
                        </a:cubicBezTo>
                        <a:cubicBezTo>
                          <a:pt x="423" y="93"/>
                          <a:pt x="554" y="46"/>
                          <a:pt x="514" y="80"/>
                        </a:cubicBezTo>
                        <a:cubicBezTo>
                          <a:pt x="474" y="114"/>
                          <a:pt x="347" y="224"/>
                          <a:pt x="301" y="283"/>
                        </a:cubicBezTo>
                        <a:cubicBezTo>
                          <a:pt x="241" y="321"/>
                          <a:pt x="249" y="356"/>
                          <a:pt x="239" y="431"/>
                        </a:cubicBezTo>
                        <a:cubicBezTo>
                          <a:pt x="231" y="517"/>
                          <a:pt x="211" y="780"/>
                          <a:pt x="251" y="803"/>
                        </a:cubicBezTo>
                        <a:cubicBezTo>
                          <a:pt x="291" y="826"/>
                          <a:pt x="417" y="678"/>
                          <a:pt x="477" y="566"/>
                        </a:cubicBezTo>
                        <a:cubicBezTo>
                          <a:pt x="537" y="454"/>
                          <a:pt x="593" y="211"/>
                          <a:pt x="614" y="130"/>
                        </a:cubicBezTo>
                        <a:cubicBezTo>
                          <a:pt x="635" y="49"/>
                          <a:pt x="650" y="32"/>
                          <a:pt x="602" y="80"/>
                        </a:cubicBezTo>
                        <a:cubicBezTo>
                          <a:pt x="554" y="128"/>
                          <a:pt x="357" y="305"/>
                          <a:pt x="323" y="420"/>
                        </a:cubicBezTo>
                        <a:cubicBezTo>
                          <a:pt x="289" y="535"/>
                          <a:pt x="354" y="731"/>
                          <a:pt x="398" y="771"/>
                        </a:cubicBezTo>
                        <a:cubicBezTo>
                          <a:pt x="442" y="811"/>
                          <a:pt x="544" y="737"/>
                          <a:pt x="586" y="659"/>
                        </a:cubicBezTo>
                        <a:cubicBezTo>
                          <a:pt x="628" y="581"/>
                          <a:pt x="641" y="406"/>
                          <a:pt x="652" y="305"/>
                        </a:cubicBezTo>
                        <a:cubicBezTo>
                          <a:pt x="663" y="204"/>
                          <a:pt x="631" y="15"/>
                          <a:pt x="652" y="55"/>
                        </a:cubicBezTo>
                        <a:cubicBezTo>
                          <a:pt x="673" y="95"/>
                          <a:pt x="756" y="430"/>
                          <a:pt x="777" y="543"/>
                        </a:cubicBezTo>
                        <a:cubicBezTo>
                          <a:pt x="798" y="656"/>
                          <a:pt x="775" y="639"/>
                          <a:pt x="777" y="731"/>
                        </a:cubicBezTo>
                        <a:cubicBezTo>
                          <a:pt x="779" y="823"/>
                          <a:pt x="787" y="1019"/>
                          <a:pt x="790" y="1094"/>
                        </a:cubicBezTo>
                      </a:path>
                    </a:pathLst>
                  </a:custGeom>
                  <a:noFill/>
                  <a:ln w="57150">
                    <a:pattFill prst="horzBrick">
                      <a:fgClr>
                        <a:srgbClr val="663300"/>
                      </a:fgClr>
                      <a:bgClr>
                        <a:srgbClr val="996633"/>
                      </a:bgClr>
                    </a:patt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694" name="Freeform 136"/>
                <p:cNvSpPr/>
                <p:nvPr/>
              </p:nvSpPr>
              <p:spPr bwMode="auto">
                <a:xfrm>
                  <a:off x="7777" y="4961"/>
                  <a:ext cx="29" cy="10"/>
                </a:xfrm>
                <a:custGeom>
                  <a:avLst/>
                  <a:rect l="l" t="t" r="r" b="b"/>
                  <a:pathLst>
                    <a:path w="37" h="13">
                      <a:moveTo>
                        <a:pt x="0" y="0"/>
                      </a:moveTo>
                      <a:cubicBezTo>
                        <a:pt x="12" y="4"/>
                        <a:pt x="37" y="13"/>
                        <a:pt x="37" y="13"/>
                      </a:cubicBezTo>
                      <a:cubicBezTo>
                        <a:pt x="37" y="13"/>
                        <a:pt x="12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695" name="Freeform 137"/>
                <p:cNvSpPr/>
                <p:nvPr/>
              </p:nvSpPr>
              <p:spPr bwMode="auto">
                <a:xfrm>
                  <a:off x="7777" y="4883"/>
                  <a:ext cx="29" cy="10"/>
                </a:xfrm>
                <a:custGeom>
                  <a:avLst/>
                  <a:rect l="l" t="t" r="r" b="b"/>
                  <a:pathLst>
                    <a:path w="37" h="13">
                      <a:moveTo>
                        <a:pt x="0" y="0"/>
                      </a:moveTo>
                      <a:cubicBezTo>
                        <a:pt x="12" y="4"/>
                        <a:pt x="37" y="13"/>
                        <a:pt x="37" y="13"/>
                      </a:cubicBezTo>
                      <a:cubicBezTo>
                        <a:pt x="37" y="13"/>
                        <a:pt x="12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692" name="Freeform 138"/>
              <p:cNvSpPr/>
              <p:nvPr/>
            </p:nvSpPr>
            <p:spPr bwMode="auto">
              <a:xfrm>
                <a:off x="7788" y="4842"/>
                <a:ext cx="30" cy="10"/>
              </a:xfrm>
              <a:custGeom>
                <a:avLst/>
                <a:rect l="l" t="t" r="r" b="b"/>
                <a:pathLst>
                  <a:path w="38" h="13">
                    <a:moveTo>
                      <a:pt x="0" y="0"/>
                    </a:moveTo>
                    <a:cubicBezTo>
                      <a:pt x="13" y="4"/>
                      <a:pt x="38" y="13"/>
                      <a:pt x="38" y="13"/>
                    </a:cubicBezTo>
                    <a:cubicBezTo>
                      <a:pt x="38" y="13"/>
                      <a:pt x="13" y="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689" name="Freeform 139"/>
            <p:cNvSpPr/>
            <p:nvPr/>
          </p:nvSpPr>
          <p:spPr bwMode="auto">
            <a:xfrm>
              <a:off x="5275" y="5492"/>
              <a:ext cx="48" cy="68"/>
            </a:xfrm>
            <a:custGeom>
              <a:avLst/>
              <a:rect l="l" t="t" r="r" b="b"/>
              <a:pathLst>
                <a:path w="62" h="88">
                  <a:moveTo>
                    <a:pt x="0" y="88"/>
                  </a:moveTo>
                  <a:cubicBezTo>
                    <a:pt x="49" y="55"/>
                    <a:pt x="39" y="49"/>
                    <a:pt x="62" y="0"/>
                  </a:cubicBezTo>
                </a:path>
              </a:pathLst>
            </a:custGeom>
            <a:noFill/>
            <a:ln w="38100"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0" name="Freeform 140"/>
            <p:cNvSpPr/>
            <p:nvPr/>
          </p:nvSpPr>
          <p:spPr bwMode="auto">
            <a:xfrm>
              <a:off x="6087" y="5480"/>
              <a:ext cx="35" cy="68"/>
            </a:xfrm>
            <a:custGeom>
              <a:avLst/>
              <a:rect l="l" t="t" r="r" b="b"/>
              <a:pathLst>
                <a:path w="44" h="88">
                  <a:moveTo>
                    <a:pt x="44" y="88"/>
                  </a:moveTo>
                  <a:cubicBezTo>
                    <a:pt x="40" y="76"/>
                    <a:pt x="38" y="62"/>
                    <a:pt x="31" y="51"/>
                  </a:cubicBezTo>
                  <a:cubicBezTo>
                    <a:pt x="0" y="0"/>
                    <a:pt x="6" y="50"/>
                    <a:pt x="6" y="0"/>
                  </a:cubicBezTo>
                </a:path>
              </a:pathLst>
            </a:custGeom>
            <a:noFill/>
            <a:ln w="57150"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85" name="Text Box 145"/>
          <p:cNvSpPr txBox="1">
            <a:spLocks noChangeArrowheads="1"/>
          </p:cNvSpPr>
          <p:nvPr/>
        </p:nvSpPr>
        <p:spPr bwMode="auto">
          <a:xfrm>
            <a:off x="6553200" y="6477000"/>
            <a:ext cx="2514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>
                <a:solidFill>
                  <a:srgbClr val="993300"/>
                </a:solidFill>
              </a:rPr>
              <a:t>«Странник»</a:t>
            </a:r>
          </a:p>
        </p:txBody>
      </p:sp>
      <p:sp>
        <p:nvSpPr>
          <p:cNvPr id="86162" name="AutoShape 14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43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163" name="AutoShape 1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6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62" grpId="0" animBg="1"/>
      <p:bldP spid="8616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2CDEFB4-EBCB-4B8A-9FEB-6D248787A6D1}" type="slidenum">
              <a:rPr lang="ru-RU"/>
              <a:t>69</a:t>
            </a:fld>
            <a:endParaRPr lang="ru-RU"/>
          </a:p>
        </p:txBody>
      </p:sp>
      <p:sp>
        <p:nvSpPr>
          <p:cNvPr id="72707" name="Rectangle 1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708" name="Group 131"/>
          <p:cNvGrpSpPr/>
          <p:nvPr/>
        </p:nvGrpSpPr>
        <p:grpSpPr bwMode="auto">
          <a:xfrm>
            <a:off x="0" y="0"/>
            <a:ext cx="9144000" cy="6858000"/>
            <a:chOff x="4678" y="3664"/>
            <a:chExt cx="7290" cy="4362"/>
          </a:xfrm>
        </p:grpSpPr>
        <p:grpSp>
          <p:nvGrpSpPr>
            <p:cNvPr id="72712" name="Group 132"/>
            <p:cNvGrpSpPr/>
            <p:nvPr/>
          </p:nvGrpSpPr>
          <p:grpSpPr bwMode="auto">
            <a:xfrm>
              <a:off x="4678" y="3664"/>
              <a:ext cx="7290" cy="4362"/>
              <a:chOff x="4678" y="3664"/>
              <a:chExt cx="7290" cy="4362"/>
            </a:xfrm>
          </p:grpSpPr>
          <p:sp>
            <p:nvSpPr>
              <p:cNvPr id="72714" name="AutoShape 133"/>
              <p:cNvSpPr>
                <a:spLocks noChangeArrowheads="1"/>
              </p:cNvSpPr>
              <p:nvPr/>
            </p:nvSpPr>
            <p:spPr bwMode="auto">
              <a:xfrm>
                <a:off x="4678" y="3664"/>
                <a:ext cx="7290" cy="4362"/>
              </a:xfrm>
              <a:prstGeom prst="bevel">
                <a:avLst>
                  <a:gd name="adj" fmla="val 6356"/>
                </a:avLst>
              </a:prstGeom>
              <a:gradFill rotWithShape="1">
                <a:gsLst>
                  <a:gs pos="0">
                    <a:srgbClr val="333399"/>
                  </a:gs>
                  <a:gs pos="100000">
                    <a:srgbClr val="000099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AutoShape 134"/>
              <p:cNvSpPr>
                <a:spLocks noChangeArrowheads="1"/>
              </p:cNvSpPr>
              <p:nvPr/>
            </p:nvSpPr>
            <p:spPr bwMode="auto">
              <a:xfrm>
                <a:off x="5120" y="3968"/>
                <a:ext cx="630" cy="630"/>
              </a:xfrm>
              <a:prstGeom prst="moo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AutoShape 135"/>
              <p:cNvSpPr>
                <a:spLocks noChangeArrowheads="1"/>
              </p:cNvSpPr>
              <p:nvPr/>
            </p:nvSpPr>
            <p:spPr bwMode="auto">
              <a:xfrm rot="10800000">
                <a:off x="5120" y="4148"/>
                <a:ext cx="1391" cy="656"/>
              </a:xfrm>
              <a:prstGeom prst="cloudCallout">
                <a:avLst>
                  <a:gd name="adj1" fmla="val 4167"/>
                  <a:gd name="adj2" fmla="val -18296"/>
                </a:avLst>
              </a:prstGeom>
              <a:gradFill rotWithShape="1">
                <a:gsLst>
                  <a:gs pos="0">
                    <a:srgbClr val="000066"/>
                  </a:gs>
                  <a:gs pos="100000">
                    <a:srgbClr val="00002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pPr eaLnBrk="0" hangingPunct="0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2717" name="AutoShape 136"/>
              <p:cNvSpPr>
                <a:spLocks noChangeArrowheads="1"/>
              </p:cNvSpPr>
              <p:nvPr/>
            </p:nvSpPr>
            <p:spPr bwMode="auto">
              <a:xfrm>
                <a:off x="9903" y="4148"/>
                <a:ext cx="1739" cy="656"/>
              </a:xfrm>
              <a:prstGeom prst="cloudCallout">
                <a:avLst>
                  <a:gd name="adj1" fmla="val 403"/>
                  <a:gd name="adj2" fmla="val 7699"/>
                </a:avLst>
              </a:prstGeom>
              <a:gradFill rotWithShape="1">
                <a:gsLst>
                  <a:gs pos="0">
                    <a:srgbClr val="000066"/>
                  </a:gs>
                  <a:gs pos="100000">
                    <a:srgbClr val="00002F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hangingPunct="0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4105" name="AutoShape 137"/>
              <p:cNvSpPr>
                <a:spLocks noChangeArrowheads="1"/>
              </p:cNvSpPr>
              <p:nvPr/>
            </p:nvSpPr>
            <p:spPr bwMode="auto">
              <a:xfrm>
                <a:off x="7119" y="4411"/>
                <a:ext cx="87" cy="6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06" name="AutoShape 138"/>
              <p:cNvSpPr>
                <a:spLocks noChangeArrowheads="1"/>
              </p:cNvSpPr>
              <p:nvPr/>
            </p:nvSpPr>
            <p:spPr bwMode="auto">
              <a:xfrm>
                <a:off x="8077" y="4936"/>
                <a:ext cx="86" cy="6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07" name="AutoShape 139"/>
              <p:cNvSpPr>
                <a:spLocks noChangeArrowheads="1"/>
              </p:cNvSpPr>
              <p:nvPr/>
            </p:nvSpPr>
            <p:spPr bwMode="auto">
              <a:xfrm>
                <a:off x="5380" y="5264"/>
                <a:ext cx="87" cy="6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721" name="Group 140"/>
              <p:cNvGrpSpPr/>
              <p:nvPr/>
            </p:nvGrpSpPr>
            <p:grpSpPr bwMode="auto">
              <a:xfrm>
                <a:off x="6512" y="4345"/>
                <a:ext cx="1304" cy="525"/>
                <a:chOff x="5848" y="5734"/>
                <a:chExt cx="1350" cy="720"/>
              </a:xfrm>
            </p:grpSpPr>
            <p:grpSp>
              <p:nvGrpSpPr>
                <p:cNvPr id="72816" name="Group 141"/>
                <p:cNvGrpSpPr/>
                <p:nvPr/>
              </p:nvGrpSpPr>
              <p:grpSpPr bwMode="auto">
                <a:xfrm>
                  <a:off x="5848" y="5734"/>
                  <a:ext cx="360" cy="90"/>
                  <a:chOff x="5848" y="5734"/>
                  <a:chExt cx="360" cy="90"/>
                </a:xfrm>
              </p:grpSpPr>
              <p:sp>
                <p:nvSpPr>
                  <p:cNvPr id="72835" name="Arc 142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6" name="Arc 143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17" name="Group 144"/>
                <p:cNvGrpSpPr/>
                <p:nvPr/>
              </p:nvGrpSpPr>
              <p:grpSpPr bwMode="auto">
                <a:xfrm>
                  <a:off x="5938" y="5914"/>
                  <a:ext cx="360" cy="90"/>
                  <a:chOff x="5848" y="5734"/>
                  <a:chExt cx="360" cy="90"/>
                </a:xfrm>
              </p:grpSpPr>
              <p:sp>
                <p:nvSpPr>
                  <p:cNvPr id="72833" name="Arc 145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4" name="Arc 146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18" name="Group 147"/>
                <p:cNvGrpSpPr/>
                <p:nvPr/>
              </p:nvGrpSpPr>
              <p:grpSpPr bwMode="auto">
                <a:xfrm>
                  <a:off x="6748" y="5914"/>
                  <a:ext cx="360" cy="90"/>
                  <a:chOff x="5848" y="5734"/>
                  <a:chExt cx="360" cy="90"/>
                </a:xfrm>
              </p:grpSpPr>
              <p:sp>
                <p:nvSpPr>
                  <p:cNvPr id="72831" name="Arc 148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2" name="Arc 149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19" name="Group 150"/>
                <p:cNvGrpSpPr/>
                <p:nvPr/>
              </p:nvGrpSpPr>
              <p:grpSpPr bwMode="auto">
                <a:xfrm>
                  <a:off x="6838" y="5734"/>
                  <a:ext cx="360" cy="90"/>
                  <a:chOff x="5848" y="5734"/>
                  <a:chExt cx="360" cy="90"/>
                </a:xfrm>
              </p:grpSpPr>
              <p:sp>
                <p:nvSpPr>
                  <p:cNvPr id="72829" name="Arc 151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0" name="Arc 152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20" name="Group 153"/>
                <p:cNvGrpSpPr/>
                <p:nvPr/>
              </p:nvGrpSpPr>
              <p:grpSpPr bwMode="auto">
                <a:xfrm>
                  <a:off x="6658" y="6094"/>
                  <a:ext cx="360" cy="90"/>
                  <a:chOff x="5848" y="5734"/>
                  <a:chExt cx="360" cy="90"/>
                </a:xfrm>
              </p:grpSpPr>
              <p:sp>
                <p:nvSpPr>
                  <p:cNvPr id="72827" name="Arc 154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8" name="Arc 155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21" name="Group 156"/>
                <p:cNvGrpSpPr/>
                <p:nvPr/>
              </p:nvGrpSpPr>
              <p:grpSpPr bwMode="auto">
                <a:xfrm>
                  <a:off x="6118" y="6094"/>
                  <a:ext cx="360" cy="90"/>
                  <a:chOff x="5848" y="5734"/>
                  <a:chExt cx="360" cy="90"/>
                </a:xfrm>
              </p:grpSpPr>
              <p:sp>
                <p:nvSpPr>
                  <p:cNvPr id="72825" name="Arc 157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6" name="Arc 158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822" name="Group 159"/>
                <p:cNvGrpSpPr/>
                <p:nvPr/>
              </p:nvGrpSpPr>
              <p:grpSpPr bwMode="auto">
                <a:xfrm>
                  <a:off x="6388" y="6364"/>
                  <a:ext cx="360" cy="90"/>
                  <a:chOff x="5848" y="5734"/>
                  <a:chExt cx="360" cy="90"/>
                </a:xfrm>
              </p:grpSpPr>
              <p:sp>
                <p:nvSpPr>
                  <p:cNvPr id="72823" name="Arc 160"/>
                  <p:cNvSpPr/>
                  <p:nvPr/>
                </p:nvSpPr>
                <p:spPr bwMode="auto">
                  <a:xfrm>
                    <a:off x="584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4" name="Arc 161"/>
                  <p:cNvSpPr/>
                  <p:nvPr/>
                </p:nvSpPr>
                <p:spPr bwMode="auto">
                  <a:xfrm rot="11688503" flipV="1">
                    <a:off x="6028" y="5734"/>
                    <a:ext cx="180" cy="90"/>
                  </a:xfrm>
                  <a:custGeom>
                    <a:avLst/>
                    <a:rect l="l" t="t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4130" name="AutoShape 162"/>
              <p:cNvSpPr>
                <a:spLocks noChangeArrowheads="1"/>
              </p:cNvSpPr>
              <p:nvPr/>
            </p:nvSpPr>
            <p:spPr bwMode="auto">
              <a:xfrm>
                <a:off x="10686" y="4936"/>
                <a:ext cx="86" cy="6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31" name="AutoShape 163"/>
              <p:cNvSpPr>
                <a:spLocks noChangeArrowheads="1"/>
              </p:cNvSpPr>
              <p:nvPr/>
            </p:nvSpPr>
            <p:spPr bwMode="auto">
              <a:xfrm>
                <a:off x="11381" y="5461"/>
                <a:ext cx="87" cy="6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32" name="AutoShape 164"/>
              <p:cNvSpPr>
                <a:spLocks noChangeArrowheads="1"/>
              </p:cNvSpPr>
              <p:nvPr/>
            </p:nvSpPr>
            <p:spPr bwMode="auto">
              <a:xfrm>
                <a:off x="9554" y="4476"/>
                <a:ext cx="87" cy="66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33" name="AutoShape 165"/>
              <p:cNvSpPr>
                <a:spLocks noChangeArrowheads="1"/>
              </p:cNvSpPr>
              <p:nvPr/>
            </p:nvSpPr>
            <p:spPr bwMode="auto">
              <a:xfrm>
                <a:off x="8426" y="4279"/>
                <a:ext cx="86" cy="66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34" name="AutoShape 166"/>
              <p:cNvSpPr>
                <a:spLocks noChangeArrowheads="1"/>
              </p:cNvSpPr>
              <p:nvPr/>
            </p:nvSpPr>
            <p:spPr bwMode="auto">
              <a:xfrm>
                <a:off x="9554" y="5329"/>
                <a:ext cx="87" cy="66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7" name="AutoShape 167"/>
              <p:cNvSpPr>
                <a:spLocks noChangeArrowheads="1"/>
              </p:cNvSpPr>
              <p:nvPr/>
            </p:nvSpPr>
            <p:spPr bwMode="auto">
              <a:xfrm>
                <a:off x="5758" y="5284"/>
                <a:ext cx="1260" cy="450"/>
              </a:xfrm>
              <a:prstGeom prst="cloudCallout">
                <a:avLst>
                  <a:gd name="adj1" fmla="val -4444"/>
                  <a:gd name="adj2" fmla="val 10000"/>
                </a:avLst>
              </a:prstGeom>
              <a:gradFill rotWithShape="1">
                <a:gsLst>
                  <a:gs pos="0">
                    <a:srgbClr val="000080"/>
                  </a:gs>
                  <a:gs pos="100000">
                    <a:srgbClr val="00003B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hangingPunct="0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2728" name="AutoShape 168"/>
              <p:cNvSpPr>
                <a:spLocks noChangeArrowheads="1"/>
              </p:cNvSpPr>
              <p:nvPr/>
            </p:nvSpPr>
            <p:spPr bwMode="auto">
              <a:xfrm>
                <a:off x="10078" y="5554"/>
                <a:ext cx="990" cy="450"/>
              </a:xfrm>
              <a:prstGeom prst="cloudCallout">
                <a:avLst>
                  <a:gd name="adj1" fmla="val -13435"/>
                  <a:gd name="adj2" fmla="val -3333"/>
                </a:avLst>
              </a:prstGeom>
              <a:gradFill rotWithShape="1">
                <a:gsLst>
                  <a:gs pos="0">
                    <a:srgbClr val="000080"/>
                  </a:gs>
                  <a:gs pos="100000">
                    <a:srgbClr val="00003B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hangingPunct="0"/>
                <a:endParaRPr lang="ru-RU" sz="2400">
                  <a:latin typeface="Times New Roman" pitchFamily="18" charset="0"/>
                </a:endParaRPr>
              </a:p>
            </p:txBody>
          </p:sp>
          <p:grpSp>
            <p:nvGrpSpPr>
              <p:cNvPr id="72729" name="Group 169"/>
              <p:cNvGrpSpPr/>
              <p:nvPr/>
            </p:nvGrpSpPr>
            <p:grpSpPr bwMode="auto">
              <a:xfrm>
                <a:off x="4948" y="4204"/>
                <a:ext cx="6742" cy="3583"/>
                <a:chOff x="4920" y="4204"/>
                <a:chExt cx="6742" cy="3583"/>
              </a:xfrm>
            </p:grpSpPr>
            <p:sp>
              <p:nvSpPr>
                <p:cNvPr id="72730" name="Rectangle 170"/>
                <p:cNvSpPr>
                  <a:spLocks noChangeArrowheads="1"/>
                </p:cNvSpPr>
                <p:nvPr/>
              </p:nvSpPr>
              <p:spPr bwMode="auto">
                <a:xfrm>
                  <a:off x="4951" y="6878"/>
                  <a:ext cx="6711" cy="90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66"/>
                    </a:gs>
                    <a:gs pos="100000">
                      <a:srgbClr val="00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1" name="Freeform 171"/>
                <p:cNvSpPr/>
                <p:nvPr/>
              </p:nvSpPr>
              <p:spPr bwMode="auto">
                <a:xfrm>
                  <a:off x="4920" y="6810"/>
                  <a:ext cx="2638" cy="165"/>
                </a:xfrm>
                <a:custGeom>
                  <a:avLst/>
                  <a:rect l="l" t="t" r="r" b="b"/>
                  <a:pathLst>
                    <a:path w="4355" h="331">
                      <a:moveTo>
                        <a:pt x="35" y="121"/>
                      </a:moveTo>
                      <a:cubicBezTo>
                        <a:pt x="97" y="80"/>
                        <a:pt x="160" y="69"/>
                        <a:pt x="230" y="46"/>
                      </a:cubicBezTo>
                      <a:cubicBezTo>
                        <a:pt x="270" y="56"/>
                        <a:pt x="310" y="66"/>
                        <a:pt x="350" y="76"/>
                      </a:cubicBezTo>
                      <a:cubicBezTo>
                        <a:pt x="370" y="81"/>
                        <a:pt x="410" y="91"/>
                        <a:pt x="410" y="91"/>
                      </a:cubicBezTo>
                      <a:cubicBezTo>
                        <a:pt x="415" y="76"/>
                        <a:pt x="414" y="57"/>
                        <a:pt x="425" y="46"/>
                      </a:cubicBezTo>
                      <a:cubicBezTo>
                        <a:pt x="464" y="7"/>
                        <a:pt x="495" y="48"/>
                        <a:pt x="530" y="61"/>
                      </a:cubicBezTo>
                      <a:cubicBezTo>
                        <a:pt x="549" y="68"/>
                        <a:pt x="570" y="71"/>
                        <a:pt x="590" y="76"/>
                      </a:cubicBezTo>
                      <a:cubicBezTo>
                        <a:pt x="772" y="61"/>
                        <a:pt x="968" y="32"/>
                        <a:pt x="1145" y="91"/>
                      </a:cubicBezTo>
                      <a:cubicBezTo>
                        <a:pt x="1290" y="62"/>
                        <a:pt x="1162" y="97"/>
                        <a:pt x="1265" y="46"/>
                      </a:cubicBezTo>
                      <a:cubicBezTo>
                        <a:pt x="1316" y="21"/>
                        <a:pt x="1376" y="19"/>
                        <a:pt x="1430" y="1"/>
                      </a:cubicBezTo>
                      <a:cubicBezTo>
                        <a:pt x="1470" y="4"/>
                        <a:pt x="1594" y="0"/>
                        <a:pt x="1655" y="31"/>
                      </a:cubicBezTo>
                      <a:cubicBezTo>
                        <a:pt x="1671" y="39"/>
                        <a:pt x="1684" y="54"/>
                        <a:pt x="1700" y="61"/>
                      </a:cubicBezTo>
                      <a:cubicBezTo>
                        <a:pt x="1729" y="74"/>
                        <a:pt x="1790" y="91"/>
                        <a:pt x="1790" y="91"/>
                      </a:cubicBezTo>
                      <a:cubicBezTo>
                        <a:pt x="1951" y="81"/>
                        <a:pt x="2007" y="83"/>
                        <a:pt x="2135" y="46"/>
                      </a:cubicBezTo>
                      <a:cubicBezTo>
                        <a:pt x="2199" y="28"/>
                        <a:pt x="2330" y="1"/>
                        <a:pt x="2330" y="1"/>
                      </a:cubicBezTo>
                      <a:cubicBezTo>
                        <a:pt x="2415" y="6"/>
                        <a:pt x="2500" y="8"/>
                        <a:pt x="2585" y="16"/>
                      </a:cubicBezTo>
                      <a:cubicBezTo>
                        <a:pt x="2601" y="18"/>
                        <a:pt x="2614" y="31"/>
                        <a:pt x="2630" y="31"/>
                      </a:cubicBezTo>
                      <a:cubicBezTo>
                        <a:pt x="2651" y="31"/>
                        <a:pt x="2669" y="17"/>
                        <a:pt x="2690" y="16"/>
                      </a:cubicBezTo>
                      <a:cubicBezTo>
                        <a:pt x="2870" y="7"/>
                        <a:pt x="3050" y="6"/>
                        <a:pt x="3230" y="1"/>
                      </a:cubicBezTo>
                      <a:cubicBezTo>
                        <a:pt x="3412" y="12"/>
                        <a:pt x="3533" y="8"/>
                        <a:pt x="3680" y="106"/>
                      </a:cubicBezTo>
                      <a:cubicBezTo>
                        <a:pt x="3908" y="96"/>
                        <a:pt x="4090" y="93"/>
                        <a:pt x="4310" y="121"/>
                      </a:cubicBezTo>
                      <a:cubicBezTo>
                        <a:pt x="4325" y="136"/>
                        <a:pt x="4355" y="145"/>
                        <a:pt x="4355" y="166"/>
                      </a:cubicBezTo>
                      <a:cubicBezTo>
                        <a:pt x="4355" y="182"/>
                        <a:pt x="4326" y="181"/>
                        <a:pt x="4310" y="181"/>
                      </a:cubicBezTo>
                      <a:cubicBezTo>
                        <a:pt x="4215" y="181"/>
                        <a:pt x="4120" y="171"/>
                        <a:pt x="4025" y="166"/>
                      </a:cubicBezTo>
                      <a:cubicBezTo>
                        <a:pt x="3734" y="173"/>
                        <a:pt x="3418" y="162"/>
                        <a:pt x="3125" y="211"/>
                      </a:cubicBezTo>
                      <a:cubicBezTo>
                        <a:pt x="3052" y="269"/>
                        <a:pt x="3060" y="275"/>
                        <a:pt x="2975" y="301"/>
                      </a:cubicBezTo>
                      <a:cubicBezTo>
                        <a:pt x="2936" y="313"/>
                        <a:pt x="2855" y="331"/>
                        <a:pt x="2855" y="331"/>
                      </a:cubicBezTo>
                      <a:cubicBezTo>
                        <a:pt x="2780" y="326"/>
                        <a:pt x="2704" y="328"/>
                        <a:pt x="2630" y="316"/>
                      </a:cubicBezTo>
                      <a:cubicBezTo>
                        <a:pt x="2608" y="313"/>
                        <a:pt x="2591" y="294"/>
                        <a:pt x="2570" y="286"/>
                      </a:cubicBezTo>
                      <a:cubicBezTo>
                        <a:pt x="2483" y="252"/>
                        <a:pt x="2418" y="245"/>
                        <a:pt x="2345" y="196"/>
                      </a:cubicBezTo>
                      <a:cubicBezTo>
                        <a:pt x="2240" y="201"/>
                        <a:pt x="2133" y="192"/>
                        <a:pt x="2030" y="211"/>
                      </a:cubicBezTo>
                      <a:cubicBezTo>
                        <a:pt x="1995" y="218"/>
                        <a:pt x="1972" y="255"/>
                        <a:pt x="1940" y="271"/>
                      </a:cubicBezTo>
                      <a:cubicBezTo>
                        <a:pt x="1922" y="280"/>
                        <a:pt x="1900" y="281"/>
                        <a:pt x="1880" y="286"/>
                      </a:cubicBezTo>
                      <a:cubicBezTo>
                        <a:pt x="1810" y="281"/>
                        <a:pt x="1739" y="281"/>
                        <a:pt x="1670" y="271"/>
                      </a:cubicBezTo>
                      <a:cubicBezTo>
                        <a:pt x="1639" y="266"/>
                        <a:pt x="1611" y="247"/>
                        <a:pt x="1580" y="241"/>
                      </a:cubicBezTo>
                      <a:cubicBezTo>
                        <a:pt x="1508" y="227"/>
                        <a:pt x="1442" y="208"/>
                        <a:pt x="1370" y="196"/>
                      </a:cubicBezTo>
                      <a:cubicBezTo>
                        <a:pt x="1294" y="209"/>
                        <a:pt x="1220" y="226"/>
                        <a:pt x="1145" y="241"/>
                      </a:cubicBezTo>
                      <a:cubicBezTo>
                        <a:pt x="999" y="232"/>
                        <a:pt x="922" y="237"/>
                        <a:pt x="800" y="196"/>
                      </a:cubicBezTo>
                      <a:cubicBezTo>
                        <a:pt x="654" y="204"/>
                        <a:pt x="541" y="197"/>
                        <a:pt x="410" y="241"/>
                      </a:cubicBezTo>
                      <a:cubicBezTo>
                        <a:pt x="263" y="230"/>
                        <a:pt x="155" y="226"/>
                        <a:pt x="20" y="181"/>
                      </a:cubicBezTo>
                      <a:cubicBezTo>
                        <a:pt x="0" y="174"/>
                        <a:pt x="30" y="141"/>
                        <a:pt x="35" y="12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66"/>
                    </a:gs>
                    <a:gs pos="100000">
                      <a:srgbClr val="000000"/>
                    </a:gs>
                  </a:gsLst>
                  <a:path path="rect">
                    <a:fillToRect t="100000" r="10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2732" name="Group 172"/>
                <p:cNvGrpSpPr/>
                <p:nvPr/>
              </p:nvGrpSpPr>
              <p:grpSpPr bwMode="auto">
                <a:xfrm rot="-300179">
                  <a:off x="5495" y="4204"/>
                  <a:ext cx="4779" cy="2938"/>
                  <a:chOff x="6118" y="3844"/>
                  <a:chExt cx="5040" cy="3061"/>
                </a:xfrm>
              </p:grpSpPr>
              <p:sp>
                <p:nvSpPr>
                  <p:cNvPr id="72737" name="AutoShape 173"/>
                  <p:cNvSpPr>
                    <a:spLocks noChangeArrowheads="1"/>
                  </p:cNvSpPr>
                  <p:nvPr/>
                </p:nvSpPr>
                <p:spPr bwMode="auto">
                  <a:xfrm rot="4768233">
                    <a:off x="10802" y="6090"/>
                    <a:ext cx="172" cy="540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663300"/>
                      </a:gs>
                      <a:gs pos="100000">
                        <a:srgbClr val="2F18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2738" name="Group 174"/>
                  <p:cNvGrpSpPr/>
                  <p:nvPr/>
                </p:nvGrpSpPr>
                <p:grpSpPr bwMode="auto">
                  <a:xfrm rot="417983">
                    <a:off x="6118" y="3844"/>
                    <a:ext cx="4680" cy="3061"/>
                    <a:chOff x="5308" y="3664"/>
                    <a:chExt cx="4680" cy="3150"/>
                  </a:xfrm>
                </p:grpSpPr>
                <p:grpSp>
                  <p:nvGrpSpPr>
                    <p:cNvPr id="72739" name="Group 175"/>
                    <p:cNvGrpSpPr/>
                    <p:nvPr/>
                  </p:nvGrpSpPr>
                  <p:grpSpPr bwMode="auto">
                    <a:xfrm>
                      <a:off x="5308" y="3664"/>
                      <a:ext cx="4680" cy="3150"/>
                      <a:chOff x="5308" y="3664"/>
                      <a:chExt cx="4680" cy="3150"/>
                    </a:xfrm>
                  </p:grpSpPr>
                  <p:sp>
                    <p:nvSpPr>
                      <p:cNvPr id="72744" name="AutoShape 176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8278" y="5464"/>
                        <a:ext cx="1440" cy="450"/>
                      </a:xfrm>
                      <a:custGeom>
                        <a:avLst/>
                        <a:rect l="l" t="t" r="r" b="b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63300"/>
                          </a:gs>
                          <a:gs pos="100000">
                            <a:srgbClr val="2F18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72745" name="Group 177"/>
                      <p:cNvGrpSpPr/>
                      <p:nvPr/>
                    </p:nvGrpSpPr>
                    <p:grpSpPr bwMode="auto">
                      <a:xfrm>
                        <a:off x="5308" y="3664"/>
                        <a:ext cx="4680" cy="3150"/>
                        <a:chOff x="5128" y="3664"/>
                        <a:chExt cx="4680" cy="3150"/>
                      </a:xfrm>
                    </p:grpSpPr>
                    <p:grpSp>
                      <p:nvGrpSpPr>
                        <p:cNvPr id="72746" name="Group 178"/>
                        <p:cNvGrpSpPr/>
                        <p:nvPr/>
                      </p:nvGrpSpPr>
                      <p:grpSpPr bwMode="auto">
                        <a:xfrm>
                          <a:off x="5128" y="5734"/>
                          <a:ext cx="4680" cy="1080"/>
                          <a:chOff x="5308" y="5284"/>
                          <a:chExt cx="4680" cy="1080"/>
                        </a:xfrm>
                      </p:grpSpPr>
                      <p:grpSp>
                        <p:nvGrpSpPr>
                          <p:cNvPr id="72794" name="Group 179"/>
                          <p:cNvGrpSpPr/>
                          <p:nvPr/>
                        </p:nvGrpSpPr>
                        <p:grpSpPr bwMode="auto">
                          <a:xfrm>
                            <a:off x="5308" y="5284"/>
                            <a:ext cx="4680" cy="1080"/>
                            <a:chOff x="5308" y="5284"/>
                            <a:chExt cx="4680" cy="1080"/>
                          </a:xfrm>
                        </p:grpSpPr>
                        <p:sp>
                          <p:nvSpPr>
                            <p:cNvPr id="72796" name="AutoShape 18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4576183">
                              <a:off x="6022" y="4570"/>
                              <a:ext cx="270" cy="1697"/>
                            </a:xfrm>
                            <a:prstGeom prst="flowChartExtra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663300"/>
                                </a:gs>
                                <a:gs pos="100000">
                                  <a:srgbClr val="2F1800"/>
                                </a:gs>
                              </a:gsLst>
                              <a:path path="rect">
                                <a:fillToRect t="100000" r="100000"/>
                              </a:path>
                            </a:gra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72797" name="Group 181"/>
                            <p:cNvGrpSpPr/>
                            <p:nvPr/>
                          </p:nvGrpSpPr>
                          <p:grpSpPr bwMode="auto">
                            <a:xfrm>
                              <a:off x="6928" y="5464"/>
                              <a:ext cx="3060" cy="900"/>
                              <a:chOff x="6928" y="6094"/>
                              <a:chExt cx="3060" cy="900"/>
                            </a:xfrm>
                          </p:grpSpPr>
                          <p:grpSp>
                            <p:nvGrpSpPr>
                              <p:cNvPr id="72798" name="Group 182"/>
                              <p:cNvGrpSpPr/>
                              <p:nvPr/>
                            </p:nvGrpSpPr>
                            <p:grpSpPr bwMode="auto">
                              <a:xfrm>
                                <a:off x="6928" y="6094"/>
                                <a:ext cx="3060" cy="900"/>
                                <a:chOff x="6748" y="6184"/>
                                <a:chExt cx="3060" cy="900"/>
                              </a:xfrm>
                            </p:grpSpPr>
                            <p:sp>
                              <p:nvSpPr>
                                <p:cNvPr id="72809" name="AutoShape 1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7828" y="5104"/>
                                  <a:ext cx="900" cy="3060"/>
                                </a:xfrm>
                                <a:prstGeom prst="flowChartDelay">
                                  <a:avLst/>
                                </a:prstGeom>
                                <a:gradFill rotWithShape="1">
                                  <a:gsLst>
                                    <a:gs pos="0">
                                      <a:srgbClr val="663300"/>
                                    </a:gs>
                                    <a:gs pos="100000">
                                      <a:srgbClr val="2F1800"/>
                                    </a:gs>
                                  </a:gsLst>
                                  <a:path path="rect">
                                    <a:fillToRect t="100000" r="100000"/>
                                  </a:path>
                                </a:gra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810" name="Line 18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748" y="6263"/>
                                  <a:ext cx="3060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0000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811" name="Line 18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748" y="6353"/>
                                  <a:ext cx="3060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0000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812" name="Line 18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748" y="6454"/>
                                  <a:ext cx="3060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0000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813" name="Line 18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748" y="6544"/>
                                  <a:ext cx="30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0000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814" name="Line 18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748" y="6634"/>
                                  <a:ext cx="30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0000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815" name="Line 18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748" y="6724"/>
                                  <a:ext cx="30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>
                                  <a:solidFill>
                                    <a:srgbClr val="000000"/>
                                  </a:solidFill>
                                  <a:rou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72799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7378" y="609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0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008" y="609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1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378" y="636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2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008" y="636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3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548" y="609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4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548" y="636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5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9088" y="609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6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9088" y="636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7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9628" y="6094"/>
                                <a:ext cx="9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808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9628" y="6364"/>
                                <a:ext cx="180" cy="270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2795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198" y="6184"/>
                            <a:ext cx="2520" cy="1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72747" name="Group 201"/>
                        <p:cNvGrpSpPr/>
                        <p:nvPr/>
                      </p:nvGrpSpPr>
                      <p:grpSpPr bwMode="auto">
                        <a:xfrm>
                          <a:off x="6118" y="3664"/>
                          <a:ext cx="3510" cy="2340"/>
                          <a:chOff x="6118" y="3664"/>
                          <a:chExt cx="3510" cy="2340"/>
                        </a:xfrm>
                      </p:grpSpPr>
                      <p:grpSp>
                        <p:nvGrpSpPr>
                          <p:cNvPr id="72748" name="Group 202"/>
                          <p:cNvGrpSpPr/>
                          <p:nvPr/>
                        </p:nvGrpSpPr>
                        <p:grpSpPr bwMode="auto">
                          <a:xfrm>
                            <a:off x="6838" y="3664"/>
                            <a:ext cx="2070" cy="2340"/>
                            <a:chOff x="6838" y="3664"/>
                            <a:chExt cx="2070" cy="2340"/>
                          </a:xfrm>
                        </p:grpSpPr>
                        <p:sp>
                          <p:nvSpPr>
                            <p:cNvPr id="72781" name="Line 2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836370" flipH="1">
                              <a:off x="6917" y="4475"/>
                              <a:ext cx="371" cy="1529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2" name="Line 2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456931" flipH="1">
                              <a:off x="7288" y="4564"/>
                              <a:ext cx="27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3" name="Line 2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008" y="4564"/>
                              <a:ext cx="900" cy="135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4" name="Line 2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828" y="4564"/>
                              <a:ext cx="360" cy="135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5" name="Line 2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838" y="5194"/>
                              <a:ext cx="1710" cy="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6" name="Line 2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738" y="3664"/>
                              <a:ext cx="1" cy="2340"/>
                            </a:xfrm>
                            <a:prstGeom prst="line">
                              <a:avLst/>
                            </a:prstGeom>
                            <a:noFill/>
                            <a:ln w="57150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7" name="Line 20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468" y="3934"/>
                              <a:ext cx="540" cy="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8" name="Line 2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198" y="4564"/>
                              <a:ext cx="990" cy="1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89" name="AutoShape 21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7648" y="3664"/>
                              <a:ext cx="180" cy="180"/>
                            </a:xfrm>
                            <a:prstGeom prst="flowChartDelay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90" name="Line 2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828" y="3934"/>
                              <a:ext cx="180" cy="63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91" name="Line 2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738" y="3934"/>
                              <a:ext cx="90" cy="63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92" name="Line 2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7648" y="3934"/>
                              <a:ext cx="90" cy="63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793" name="Line 2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7468" y="3934"/>
                              <a:ext cx="180" cy="63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72749" name="AutoShape 2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18" y="3934"/>
                            <a:ext cx="720" cy="630"/>
                          </a:xfrm>
                          <a:prstGeom prst="moon">
                            <a:avLst>
                              <a:gd name="adj" fmla="val 87500"/>
                            </a:avLst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750" name="AutoShape 2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198" y="4114"/>
                            <a:ext cx="270" cy="270"/>
                          </a:xfrm>
                          <a:prstGeom prst="star4">
                            <a:avLst>
                              <a:gd name="adj" fmla="val 12500"/>
                            </a:avLst>
                          </a:prstGeom>
                          <a:solidFill>
                            <a:srgbClr val="8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751" name="AutoShape 2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58" y="4564"/>
                            <a:ext cx="1080" cy="630"/>
                          </a:xfrm>
                          <a:prstGeom prst="moon">
                            <a:avLst>
                              <a:gd name="adj" fmla="val 87500"/>
                            </a:avLst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752" name="AutoShape 2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108" y="4654"/>
                            <a:ext cx="360" cy="360"/>
                          </a:xfrm>
                          <a:prstGeom prst="star4">
                            <a:avLst>
                              <a:gd name="adj" fmla="val 14583"/>
                            </a:avLst>
                          </a:prstGeom>
                          <a:solidFill>
                            <a:srgbClr val="8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753" name="AutoShape 2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118" y="5194"/>
                            <a:ext cx="1620" cy="720"/>
                          </a:xfrm>
                          <a:prstGeom prst="moon">
                            <a:avLst>
                              <a:gd name="adj" fmla="val 87500"/>
                            </a:avLst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2754" name="AutoShap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8" y="5374"/>
                            <a:ext cx="360" cy="360"/>
                          </a:xfrm>
                          <a:prstGeom prst="star4">
                            <a:avLst>
                              <a:gd name="adj" fmla="val 12500"/>
                            </a:avLst>
                          </a:prstGeom>
                          <a:solidFill>
                            <a:srgbClr val="8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72755" name="Group 222"/>
                          <p:cNvGrpSpPr/>
                          <p:nvPr/>
                        </p:nvGrpSpPr>
                        <p:grpSpPr bwMode="auto">
                          <a:xfrm>
                            <a:off x="7738" y="3934"/>
                            <a:ext cx="1890" cy="2070"/>
                            <a:chOff x="7738" y="3934"/>
                            <a:chExt cx="1890" cy="2070"/>
                          </a:xfrm>
                        </p:grpSpPr>
                        <p:grpSp>
                          <p:nvGrpSpPr>
                            <p:cNvPr id="72756" name="Group 223"/>
                            <p:cNvGrpSpPr/>
                            <p:nvPr/>
                          </p:nvGrpSpPr>
                          <p:grpSpPr bwMode="auto">
                            <a:xfrm>
                              <a:off x="8008" y="3934"/>
                              <a:ext cx="1620" cy="2070"/>
                              <a:chOff x="8008" y="3934"/>
                              <a:chExt cx="1620" cy="2070"/>
                            </a:xfrm>
                          </p:grpSpPr>
                          <p:sp>
                            <p:nvSpPr>
                              <p:cNvPr id="72767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818" y="3934"/>
                                <a:ext cx="1" cy="2070"/>
                              </a:xfrm>
                              <a:prstGeom prst="line">
                                <a:avLst/>
                              </a:prstGeom>
                              <a:noFill/>
                              <a:ln w="57150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68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638" y="4384"/>
                                <a:ext cx="360" cy="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69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458" y="4834"/>
                                <a:ext cx="720" cy="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0" name="AutoShape 2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818" y="3934"/>
                                <a:ext cx="270" cy="360"/>
                              </a:xfrm>
                              <a:prstGeom prst="wave">
                                <a:avLst>
                                  <a:gd name="adj1" fmla="val 13005"/>
                                  <a:gd name="adj2" fmla="val 0"/>
                                </a:avLst>
                              </a:prstGeom>
                              <a:solidFill>
                                <a:srgbClr val="8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1" name="AutoShape 2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908" y="4024"/>
                                <a:ext cx="90" cy="180"/>
                              </a:xfrm>
                              <a:prstGeom prst="star4">
                                <a:avLst>
                                  <a:gd name="adj" fmla="val 12500"/>
                                </a:avLst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2" name="Line 2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098" y="5366"/>
                                <a:ext cx="1350" cy="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3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458" y="4834"/>
                                <a:ext cx="360" cy="10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4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818" y="4834"/>
                                <a:ext cx="450" cy="117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5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008" y="4834"/>
                                <a:ext cx="630" cy="117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6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998" y="4834"/>
                                <a:ext cx="630" cy="10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7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638" y="4384"/>
                                <a:ext cx="180" cy="45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8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818" y="4384"/>
                                <a:ext cx="180" cy="45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79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458" y="4384"/>
                                <a:ext cx="270" cy="45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2780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908" y="4384"/>
                                <a:ext cx="270" cy="45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72757" name="Group 238"/>
                            <p:cNvGrpSpPr/>
                            <p:nvPr/>
                          </p:nvGrpSpPr>
                          <p:grpSpPr bwMode="auto">
                            <a:xfrm>
                              <a:off x="7738" y="4384"/>
                              <a:ext cx="1080" cy="1530"/>
                              <a:chOff x="7738" y="4384"/>
                              <a:chExt cx="1080" cy="1530"/>
                            </a:xfrm>
                          </p:grpSpPr>
                          <p:grpSp>
                            <p:nvGrpSpPr>
                              <p:cNvPr id="72758" name="Group 239"/>
                              <p:cNvGrpSpPr/>
                              <p:nvPr/>
                            </p:nvGrpSpPr>
                            <p:grpSpPr bwMode="auto">
                              <a:xfrm>
                                <a:off x="8278" y="4384"/>
                                <a:ext cx="540" cy="450"/>
                                <a:chOff x="10528" y="4114"/>
                                <a:chExt cx="540" cy="450"/>
                              </a:xfrm>
                            </p:grpSpPr>
                            <p:sp>
                              <p:nvSpPr>
                                <p:cNvPr id="72765" name="AutoShape 2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528" y="4114"/>
                                  <a:ext cx="540" cy="450"/>
                                </a:xfrm>
                                <a:prstGeom prst="moon">
                                  <a:avLst>
                                    <a:gd name="adj" fmla="val 87500"/>
                                  </a:avLst>
                                </a:prstGeom>
                                <a:solidFill>
                                  <a:srgbClr val="FF0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766" name="AutoShape 24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708" y="4204"/>
                                  <a:ext cx="144" cy="180"/>
                                </a:xfrm>
                                <a:prstGeom prst="star4">
                                  <a:avLst>
                                    <a:gd name="adj" fmla="val 12500"/>
                                  </a:avLst>
                                </a:prstGeom>
                                <a:solidFill>
                                  <a:srgbClr val="800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72759" name="Group 242"/>
                              <p:cNvGrpSpPr/>
                              <p:nvPr/>
                            </p:nvGrpSpPr>
                            <p:grpSpPr bwMode="auto">
                              <a:xfrm>
                                <a:off x="8008" y="4834"/>
                                <a:ext cx="810" cy="540"/>
                                <a:chOff x="8008" y="4834"/>
                                <a:chExt cx="810" cy="540"/>
                              </a:xfrm>
                            </p:grpSpPr>
                            <p:sp>
                              <p:nvSpPr>
                                <p:cNvPr id="72763" name="AutoShape 24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008" y="4834"/>
                                  <a:ext cx="810" cy="540"/>
                                </a:xfrm>
                                <a:prstGeom prst="moon">
                                  <a:avLst>
                                    <a:gd name="adj" fmla="val 87500"/>
                                  </a:avLst>
                                </a:prstGeom>
                                <a:solidFill>
                                  <a:srgbClr val="FF0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764" name="AutoShape 2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368" y="4924"/>
                                  <a:ext cx="270" cy="270"/>
                                </a:xfrm>
                                <a:prstGeom prst="star4">
                                  <a:avLst>
                                    <a:gd name="adj" fmla="val 12500"/>
                                  </a:avLst>
                                </a:prstGeom>
                                <a:solidFill>
                                  <a:srgbClr val="800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72760" name="Group 245"/>
                              <p:cNvGrpSpPr/>
                              <p:nvPr/>
                            </p:nvGrpSpPr>
                            <p:grpSpPr bwMode="auto">
                              <a:xfrm>
                                <a:off x="7738" y="5374"/>
                                <a:ext cx="1080" cy="540"/>
                                <a:chOff x="7738" y="5374"/>
                                <a:chExt cx="1080" cy="540"/>
                              </a:xfrm>
                            </p:grpSpPr>
                            <p:sp>
                              <p:nvSpPr>
                                <p:cNvPr id="72761" name="AutoShape 24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738" y="5374"/>
                                  <a:ext cx="1080" cy="540"/>
                                </a:xfrm>
                                <a:prstGeom prst="moon">
                                  <a:avLst>
                                    <a:gd name="adj" fmla="val 87500"/>
                                  </a:avLst>
                                </a:prstGeom>
                                <a:solidFill>
                                  <a:srgbClr val="FF0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72762" name="AutoShape 24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188" y="5464"/>
                                  <a:ext cx="270" cy="270"/>
                                </a:xfrm>
                                <a:prstGeom prst="star4">
                                  <a:avLst>
                                    <a:gd name="adj" fmla="val 12500"/>
                                  </a:avLst>
                                </a:prstGeom>
                                <a:solidFill>
                                  <a:srgbClr val="800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  <p:sp>
                  <p:nvSpPr>
                    <p:cNvPr id="72740" name="AutoShap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8" y="6184"/>
                      <a:ext cx="180" cy="180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741" name="AutoShap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18" y="6184"/>
                      <a:ext cx="180" cy="180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742" name="AutoShap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38" y="6184"/>
                      <a:ext cx="180" cy="180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743" name="AutoShap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8" y="6184"/>
                      <a:ext cx="180" cy="180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72733" name="Freeform 252"/>
                <p:cNvSpPr/>
                <p:nvPr/>
              </p:nvSpPr>
              <p:spPr bwMode="auto">
                <a:xfrm>
                  <a:off x="4932" y="6925"/>
                  <a:ext cx="6705" cy="789"/>
                </a:xfrm>
                <a:custGeom>
                  <a:avLst/>
                  <a:rect l="l" t="t" r="r" b="b"/>
                  <a:pathLst>
                    <a:path w="13410" h="1380">
                      <a:moveTo>
                        <a:pt x="2490" y="555"/>
                      </a:moveTo>
                      <a:cubicBezTo>
                        <a:pt x="2500" y="540"/>
                        <a:pt x="2505" y="520"/>
                        <a:pt x="2520" y="510"/>
                      </a:cubicBezTo>
                      <a:cubicBezTo>
                        <a:pt x="2537" y="499"/>
                        <a:pt x="2561" y="502"/>
                        <a:pt x="2580" y="495"/>
                      </a:cubicBezTo>
                      <a:cubicBezTo>
                        <a:pt x="2720" y="443"/>
                        <a:pt x="2547" y="481"/>
                        <a:pt x="2730" y="450"/>
                      </a:cubicBezTo>
                      <a:cubicBezTo>
                        <a:pt x="2894" y="465"/>
                        <a:pt x="3045" y="497"/>
                        <a:pt x="3210" y="510"/>
                      </a:cubicBezTo>
                      <a:cubicBezTo>
                        <a:pt x="3266" y="499"/>
                        <a:pt x="3319" y="474"/>
                        <a:pt x="3375" y="465"/>
                      </a:cubicBezTo>
                      <a:cubicBezTo>
                        <a:pt x="3509" y="443"/>
                        <a:pt x="3643" y="406"/>
                        <a:pt x="3765" y="345"/>
                      </a:cubicBezTo>
                      <a:cubicBezTo>
                        <a:pt x="3821" y="317"/>
                        <a:pt x="3805" y="311"/>
                        <a:pt x="3855" y="270"/>
                      </a:cubicBezTo>
                      <a:cubicBezTo>
                        <a:pt x="3896" y="235"/>
                        <a:pt x="3922" y="231"/>
                        <a:pt x="3975" y="210"/>
                      </a:cubicBezTo>
                      <a:cubicBezTo>
                        <a:pt x="3985" y="195"/>
                        <a:pt x="3990" y="175"/>
                        <a:pt x="4005" y="165"/>
                      </a:cubicBezTo>
                      <a:cubicBezTo>
                        <a:pt x="4022" y="154"/>
                        <a:pt x="4045" y="156"/>
                        <a:pt x="4065" y="150"/>
                      </a:cubicBezTo>
                      <a:cubicBezTo>
                        <a:pt x="4162" y="121"/>
                        <a:pt x="4231" y="103"/>
                        <a:pt x="4335" y="90"/>
                      </a:cubicBezTo>
                      <a:cubicBezTo>
                        <a:pt x="4488" y="39"/>
                        <a:pt x="4655" y="23"/>
                        <a:pt x="4815" y="0"/>
                      </a:cubicBezTo>
                      <a:cubicBezTo>
                        <a:pt x="4919" y="13"/>
                        <a:pt x="5013" y="41"/>
                        <a:pt x="5115" y="60"/>
                      </a:cubicBezTo>
                      <a:cubicBezTo>
                        <a:pt x="5382" y="110"/>
                        <a:pt x="5213" y="70"/>
                        <a:pt x="5355" y="105"/>
                      </a:cubicBezTo>
                      <a:cubicBezTo>
                        <a:pt x="5550" y="89"/>
                        <a:pt x="5729" y="57"/>
                        <a:pt x="5925" y="45"/>
                      </a:cubicBezTo>
                      <a:cubicBezTo>
                        <a:pt x="5985" y="50"/>
                        <a:pt x="6047" y="44"/>
                        <a:pt x="6105" y="60"/>
                      </a:cubicBezTo>
                      <a:cubicBezTo>
                        <a:pt x="6154" y="74"/>
                        <a:pt x="6237" y="148"/>
                        <a:pt x="6285" y="180"/>
                      </a:cubicBezTo>
                      <a:cubicBezTo>
                        <a:pt x="6335" y="213"/>
                        <a:pt x="6405" y="190"/>
                        <a:pt x="6465" y="195"/>
                      </a:cubicBezTo>
                      <a:cubicBezTo>
                        <a:pt x="6746" y="265"/>
                        <a:pt x="7046" y="211"/>
                        <a:pt x="7335" y="240"/>
                      </a:cubicBezTo>
                      <a:cubicBezTo>
                        <a:pt x="7355" y="245"/>
                        <a:pt x="7375" y="249"/>
                        <a:pt x="7395" y="255"/>
                      </a:cubicBezTo>
                      <a:cubicBezTo>
                        <a:pt x="7425" y="264"/>
                        <a:pt x="7485" y="285"/>
                        <a:pt x="7485" y="285"/>
                      </a:cubicBezTo>
                      <a:cubicBezTo>
                        <a:pt x="7816" y="275"/>
                        <a:pt x="8117" y="254"/>
                        <a:pt x="8445" y="270"/>
                      </a:cubicBezTo>
                      <a:cubicBezTo>
                        <a:pt x="8548" y="339"/>
                        <a:pt x="8634" y="334"/>
                        <a:pt x="8760" y="345"/>
                      </a:cubicBezTo>
                      <a:cubicBezTo>
                        <a:pt x="9033" y="328"/>
                        <a:pt x="9322" y="287"/>
                        <a:pt x="9585" y="375"/>
                      </a:cubicBezTo>
                      <a:cubicBezTo>
                        <a:pt x="9672" y="404"/>
                        <a:pt x="9757" y="469"/>
                        <a:pt x="9840" y="510"/>
                      </a:cubicBezTo>
                      <a:cubicBezTo>
                        <a:pt x="9866" y="523"/>
                        <a:pt x="9888" y="543"/>
                        <a:pt x="9915" y="555"/>
                      </a:cubicBezTo>
                      <a:cubicBezTo>
                        <a:pt x="9944" y="568"/>
                        <a:pt x="10005" y="585"/>
                        <a:pt x="10005" y="585"/>
                      </a:cubicBezTo>
                      <a:cubicBezTo>
                        <a:pt x="10178" y="574"/>
                        <a:pt x="10217" y="573"/>
                        <a:pt x="10350" y="540"/>
                      </a:cubicBezTo>
                      <a:cubicBezTo>
                        <a:pt x="10465" y="550"/>
                        <a:pt x="10580" y="560"/>
                        <a:pt x="10695" y="570"/>
                      </a:cubicBezTo>
                      <a:cubicBezTo>
                        <a:pt x="10755" y="575"/>
                        <a:pt x="10806" y="618"/>
                        <a:pt x="10860" y="645"/>
                      </a:cubicBezTo>
                      <a:cubicBezTo>
                        <a:pt x="10893" y="661"/>
                        <a:pt x="10932" y="661"/>
                        <a:pt x="10965" y="675"/>
                      </a:cubicBezTo>
                      <a:cubicBezTo>
                        <a:pt x="11075" y="722"/>
                        <a:pt x="10974" y="692"/>
                        <a:pt x="11085" y="720"/>
                      </a:cubicBezTo>
                      <a:cubicBezTo>
                        <a:pt x="11100" y="730"/>
                        <a:pt x="11117" y="737"/>
                        <a:pt x="11130" y="750"/>
                      </a:cubicBezTo>
                      <a:cubicBezTo>
                        <a:pt x="11143" y="763"/>
                        <a:pt x="11146" y="783"/>
                        <a:pt x="11160" y="795"/>
                      </a:cubicBezTo>
                      <a:cubicBezTo>
                        <a:pt x="11219" y="846"/>
                        <a:pt x="11326" y="896"/>
                        <a:pt x="11400" y="915"/>
                      </a:cubicBezTo>
                      <a:cubicBezTo>
                        <a:pt x="11460" y="910"/>
                        <a:pt x="11520" y="907"/>
                        <a:pt x="11580" y="900"/>
                      </a:cubicBezTo>
                      <a:cubicBezTo>
                        <a:pt x="11643" y="893"/>
                        <a:pt x="11700" y="870"/>
                        <a:pt x="11760" y="855"/>
                      </a:cubicBezTo>
                      <a:cubicBezTo>
                        <a:pt x="11879" y="825"/>
                        <a:pt x="11998" y="795"/>
                        <a:pt x="12120" y="780"/>
                      </a:cubicBezTo>
                      <a:cubicBezTo>
                        <a:pt x="12185" y="785"/>
                        <a:pt x="12252" y="780"/>
                        <a:pt x="12315" y="795"/>
                      </a:cubicBezTo>
                      <a:cubicBezTo>
                        <a:pt x="12339" y="801"/>
                        <a:pt x="12353" y="829"/>
                        <a:pt x="12375" y="840"/>
                      </a:cubicBezTo>
                      <a:cubicBezTo>
                        <a:pt x="12393" y="849"/>
                        <a:pt x="12415" y="850"/>
                        <a:pt x="12435" y="855"/>
                      </a:cubicBezTo>
                      <a:cubicBezTo>
                        <a:pt x="12556" y="928"/>
                        <a:pt x="12462" y="884"/>
                        <a:pt x="12615" y="915"/>
                      </a:cubicBezTo>
                      <a:cubicBezTo>
                        <a:pt x="12767" y="945"/>
                        <a:pt x="12525" y="911"/>
                        <a:pt x="12720" y="960"/>
                      </a:cubicBezTo>
                      <a:cubicBezTo>
                        <a:pt x="12890" y="1003"/>
                        <a:pt x="13070" y="984"/>
                        <a:pt x="13245" y="990"/>
                      </a:cubicBezTo>
                      <a:cubicBezTo>
                        <a:pt x="13345" y="1015"/>
                        <a:pt x="13377" y="1025"/>
                        <a:pt x="13410" y="1125"/>
                      </a:cubicBezTo>
                      <a:cubicBezTo>
                        <a:pt x="13401" y="1161"/>
                        <a:pt x="13397" y="1204"/>
                        <a:pt x="13365" y="1230"/>
                      </a:cubicBezTo>
                      <a:cubicBezTo>
                        <a:pt x="13290" y="1290"/>
                        <a:pt x="13175" y="1263"/>
                        <a:pt x="13080" y="1275"/>
                      </a:cubicBezTo>
                      <a:cubicBezTo>
                        <a:pt x="12857" y="1303"/>
                        <a:pt x="12630" y="1285"/>
                        <a:pt x="12405" y="1290"/>
                      </a:cubicBezTo>
                      <a:cubicBezTo>
                        <a:pt x="12343" y="1302"/>
                        <a:pt x="12284" y="1315"/>
                        <a:pt x="12225" y="1335"/>
                      </a:cubicBezTo>
                      <a:cubicBezTo>
                        <a:pt x="11820" y="1330"/>
                        <a:pt x="11415" y="1334"/>
                        <a:pt x="11010" y="1320"/>
                      </a:cubicBezTo>
                      <a:cubicBezTo>
                        <a:pt x="10899" y="1316"/>
                        <a:pt x="10763" y="1259"/>
                        <a:pt x="10650" y="1245"/>
                      </a:cubicBezTo>
                      <a:cubicBezTo>
                        <a:pt x="10567" y="1217"/>
                        <a:pt x="10493" y="1168"/>
                        <a:pt x="10410" y="1140"/>
                      </a:cubicBezTo>
                      <a:cubicBezTo>
                        <a:pt x="10336" y="1115"/>
                        <a:pt x="10260" y="1105"/>
                        <a:pt x="10185" y="1080"/>
                      </a:cubicBezTo>
                      <a:cubicBezTo>
                        <a:pt x="10035" y="1085"/>
                        <a:pt x="9885" y="1084"/>
                        <a:pt x="9735" y="1095"/>
                      </a:cubicBezTo>
                      <a:cubicBezTo>
                        <a:pt x="9580" y="1106"/>
                        <a:pt x="9426" y="1154"/>
                        <a:pt x="9270" y="1170"/>
                      </a:cubicBezTo>
                      <a:cubicBezTo>
                        <a:pt x="9091" y="1210"/>
                        <a:pt x="8912" y="1237"/>
                        <a:pt x="8730" y="1260"/>
                      </a:cubicBezTo>
                      <a:cubicBezTo>
                        <a:pt x="8514" y="1332"/>
                        <a:pt x="8288" y="1318"/>
                        <a:pt x="8070" y="1380"/>
                      </a:cubicBezTo>
                      <a:cubicBezTo>
                        <a:pt x="7945" y="1370"/>
                        <a:pt x="7819" y="1365"/>
                        <a:pt x="7695" y="1350"/>
                      </a:cubicBezTo>
                      <a:cubicBezTo>
                        <a:pt x="7654" y="1345"/>
                        <a:pt x="7616" y="1325"/>
                        <a:pt x="7575" y="1320"/>
                      </a:cubicBezTo>
                      <a:cubicBezTo>
                        <a:pt x="7286" y="1288"/>
                        <a:pt x="7601" y="1327"/>
                        <a:pt x="7290" y="1275"/>
                      </a:cubicBezTo>
                      <a:cubicBezTo>
                        <a:pt x="7118" y="1246"/>
                        <a:pt x="7286" y="1273"/>
                        <a:pt x="7080" y="1245"/>
                      </a:cubicBezTo>
                      <a:cubicBezTo>
                        <a:pt x="7010" y="1235"/>
                        <a:pt x="6870" y="1215"/>
                        <a:pt x="6870" y="1215"/>
                      </a:cubicBezTo>
                      <a:cubicBezTo>
                        <a:pt x="6774" y="1183"/>
                        <a:pt x="6677" y="1168"/>
                        <a:pt x="6585" y="1125"/>
                      </a:cubicBezTo>
                      <a:cubicBezTo>
                        <a:pt x="6559" y="1113"/>
                        <a:pt x="6537" y="1091"/>
                        <a:pt x="6510" y="1080"/>
                      </a:cubicBezTo>
                      <a:cubicBezTo>
                        <a:pt x="6440" y="1050"/>
                        <a:pt x="6358" y="1029"/>
                        <a:pt x="6285" y="1005"/>
                      </a:cubicBezTo>
                      <a:cubicBezTo>
                        <a:pt x="6268" y="999"/>
                        <a:pt x="6258" y="979"/>
                        <a:pt x="6240" y="975"/>
                      </a:cubicBezTo>
                      <a:cubicBezTo>
                        <a:pt x="6156" y="957"/>
                        <a:pt x="6069" y="959"/>
                        <a:pt x="5985" y="945"/>
                      </a:cubicBezTo>
                      <a:cubicBezTo>
                        <a:pt x="5907" y="948"/>
                        <a:pt x="5621" y="952"/>
                        <a:pt x="5490" y="975"/>
                      </a:cubicBezTo>
                      <a:cubicBezTo>
                        <a:pt x="5379" y="995"/>
                        <a:pt x="5370" y="1011"/>
                        <a:pt x="5265" y="1035"/>
                      </a:cubicBezTo>
                      <a:cubicBezTo>
                        <a:pt x="5157" y="1060"/>
                        <a:pt x="5045" y="1070"/>
                        <a:pt x="4935" y="1080"/>
                      </a:cubicBezTo>
                      <a:cubicBezTo>
                        <a:pt x="4748" y="1127"/>
                        <a:pt x="4959" y="1080"/>
                        <a:pt x="4515" y="1080"/>
                      </a:cubicBezTo>
                      <a:cubicBezTo>
                        <a:pt x="4265" y="1080"/>
                        <a:pt x="4015" y="1090"/>
                        <a:pt x="3765" y="1095"/>
                      </a:cubicBezTo>
                      <a:cubicBezTo>
                        <a:pt x="3665" y="1090"/>
                        <a:pt x="3564" y="1095"/>
                        <a:pt x="3465" y="1080"/>
                      </a:cubicBezTo>
                      <a:cubicBezTo>
                        <a:pt x="3405" y="1071"/>
                        <a:pt x="3357" y="1026"/>
                        <a:pt x="3300" y="1005"/>
                      </a:cubicBezTo>
                      <a:cubicBezTo>
                        <a:pt x="3221" y="976"/>
                        <a:pt x="3140" y="957"/>
                        <a:pt x="3060" y="930"/>
                      </a:cubicBezTo>
                      <a:cubicBezTo>
                        <a:pt x="2891" y="941"/>
                        <a:pt x="2730" y="957"/>
                        <a:pt x="2565" y="990"/>
                      </a:cubicBezTo>
                      <a:cubicBezTo>
                        <a:pt x="2074" y="981"/>
                        <a:pt x="1841" y="987"/>
                        <a:pt x="1440" y="930"/>
                      </a:cubicBezTo>
                      <a:cubicBezTo>
                        <a:pt x="1225" y="858"/>
                        <a:pt x="974" y="847"/>
                        <a:pt x="750" y="810"/>
                      </a:cubicBezTo>
                      <a:cubicBezTo>
                        <a:pt x="652" y="794"/>
                        <a:pt x="561" y="753"/>
                        <a:pt x="465" y="735"/>
                      </a:cubicBezTo>
                      <a:cubicBezTo>
                        <a:pt x="370" y="717"/>
                        <a:pt x="32" y="707"/>
                        <a:pt x="0" y="705"/>
                      </a:cubicBezTo>
                      <a:cubicBezTo>
                        <a:pt x="15" y="690"/>
                        <a:pt x="31" y="676"/>
                        <a:pt x="45" y="660"/>
                      </a:cubicBezTo>
                      <a:cubicBezTo>
                        <a:pt x="57" y="646"/>
                        <a:pt x="60" y="625"/>
                        <a:pt x="75" y="615"/>
                      </a:cubicBezTo>
                      <a:cubicBezTo>
                        <a:pt x="102" y="598"/>
                        <a:pt x="165" y="585"/>
                        <a:pt x="165" y="585"/>
                      </a:cubicBezTo>
                      <a:cubicBezTo>
                        <a:pt x="275" y="590"/>
                        <a:pt x="385" y="592"/>
                        <a:pt x="495" y="600"/>
                      </a:cubicBezTo>
                      <a:cubicBezTo>
                        <a:pt x="585" y="607"/>
                        <a:pt x="765" y="630"/>
                        <a:pt x="765" y="630"/>
                      </a:cubicBezTo>
                      <a:cubicBezTo>
                        <a:pt x="827" y="645"/>
                        <a:pt x="868" y="675"/>
                        <a:pt x="930" y="690"/>
                      </a:cubicBezTo>
                      <a:cubicBezTo>
                        <a:pt x="1005" y="685"/>
                        <a:pt x="1081" y="687"/>
                        <a:pt x="1155" y="675"/>
                      </a:cubicBezTo>
                      <a:cubicBezTo>
                        <a:pt x="1185" y="670"/>
                        <a:pt x="1274" y="603"/>
                        <a:pt x="1305" y="585"/>
                      </a:cubicBezTo>
                      <a:cubicBezTo>
                        <a:pt x="1381" y="541"/>
                        <a:pt x="1367" y="555"/>
                        <a:pt x="1470" y="540"/>
                      </a:cubicBezTo>
                      <a:cubicBezTo>
                        <a:pt x="1578" y="504"/>
                        <a:pt x="1659" y="547"/>
                        <a:pt x="1755" y="585"/>
                      </a:cubicBezTo>
                      <a:cubicBezTo>
                        <a:pt x="1837" y="618"/>
                        <a:pt x="1923" y="645"/>
                        <a:pt x="2010" y="660"/>
                      </a:cubicBezTo>
                      <a:cubicBezTo>
                        <a:pt x="2131" y="640"/>
                        <a:pt x="2071" y="655"/>
                        <a:pt x="2190" y="615"/>
                      </a:cubicBezTo>
                      <a:cubicBezTo>
                        <a:pt x="2220" y="605"/>
                        <a:pt x="2248" y="587"/>
                        <a:pt x="2280" y="585"/>
                      </a:cubicBezTo>
                      <a:cubicBezTo>
                        <a:pt x="2512" y="570"/>
                        <a:pt x="2558" y="623"/>
                        <a:pt x="2490" y="555"/>
                      </a:cubicBez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4" name="Freeform 253"/>
                <p:cNvSpPr/>
                <p:nvPr/>
              </p:nvSpPr>
              <p:spPr bwMode="auto">
                <a:xfrm>
                  <a:off x="9900" y="6808"/>
                  <a:ext cx="1756" cy="144"/>
                </a:xfrm>
                <a:custGeom>
                  <a:avLst/>
                  <a:rect l="l" t="t" r="r" b="b"/>
                  <a:pathLst>
                    <a:path w="3513" h="287">
                      <a:moveTo>
                        <a:pt x="3" y="120"/>
                      </a:moveTo>
                      <a:cubicBezTo>
                        <a:pt x="13" y="105"/>
                        <a:pt x="17" y="84"/>
                        <a:pt x="33" y="75"/>
                      </a:cubicBezTo>
                      <a:cubicBezTo>
                        <a:pt x="69" y="55"/>
                        <a:pt x="114" y="58"/>
                        <a:pt x="153" y="45"/>
                      </a:cubicBezTo>
                      <a:cubicBezTo>
                        <a:pt x="242" y="55"/>
                        <a:pt x="310" y="62"/>
                        <a:pt x="393" y="90"/>
                      </a:cubicBezTo>
                      <a:cubicBezTo>
                        <a:pt x="491" y="76"/>
                        <a:pt x="581" y="49"/>
                        <a:pt x="678" y="30"/>
                      </a:cubicBezTo>
                      <a:cubicBezTo>
                        <a:pt x="745" y="52"/>
                        <a:pt x="806" y="83"/>
                        <a:pt x="873" y="105"/>
                      </a:cubicBezTo>
                      <a:cubicBezTo>
                        <a:pt x="1034" y="94"/>
                        <a:pt x="1076" y="92"/>
                        <a:pt x="1203" y="60"/>
                      </a:cubicBezTo>
                      <a:cubicBezTo>
                        <a:pt x="1402" y="72"/>
                        <a:pt x="1420" y="87"/>
                        <a:pt x="1593" y="60"/>
                      </a:cubicBezTo>
                      <a:cubicBezTo>
                        <a:pt x="1668" y="48"/>
                        <a:pt x="1743" y="15"/>
                        <a:pt x="1818" y="0"/>
                      </a:cubicBezTo>
                      <a:cubicBezTo>
                        <a:pt x="1935" y="15"/>
                        <a:pt x="2051" y="38"/>
                        <a:pt x="2163" y="75"/>
                      </a:cubicBezTo>
                      <a:cubicBezTo>
                        <a:pt x="2362" y="65"/>
                        <a:pt x="2599" y="79"/>
                        <a:pt x="2793" y="30"/>
                      </a:cubicBezTo>
                      <a:cubicBezTo>
                        <a:pt x="2873" y="35"/>
                        <a:pt x="2954" y="34"/>
                        <a:pt x="3033" y="45"/>
                      </a:cubicBezTo>
                      <a:cubicBezTo>
                        <a:pt x="3134" y="59"/>
                        <a:pt x="3224" y="119"/>
                        <a:pt x="3318" y="150"/>
                      </a:cubicBezTo>
                      <a:cubicBezTo>
                        <a:pt x="3384" y="128"/>
                        <a:pt x="3446" y="107"/>
                        <a:pt x="3513" y="90"/>
                      </a:cubicBezTo>
                      <a:cubicBezTo>
                        <a:pt x="3503" y="120"/>
                        <a:pt x="3509" y="162"/>
                        <a:pt x="3483" y="180"/>
                      </a:cubicBezTo>
                      <a:cubicBezTo>
                        <a:pt x="3453" y="200"/>
                        <a:pt x="3429" y="234"/>
                        <a:pt x="3393" y="240"/>
                      </a:cubicBezTo>
                      <a:cubicBezTo>
                        <a:pt x="3215" y="270"/>
                        <a:pt x="3033" y="270"/>
                        <a:pt x="2853" y="285"/>
                      </a:cubicBezTo>
                      <a:cubicBezTo>
                        <a:pt x="2783" y="280"/>
                        <a:pt x="2711" y="287"/>
                        <a:pt x="2643" y="270"/>
                      </a:cubicBezTo>
                      <a:cubicBezTo>
                        <a:pt x="2608" y="261"/>
                        <a:pt x="2587" y="221"/>
                        <a:pt x="2553" y="210"/>
                      </a:cubicBezTo>
                      <a:cubicBezTo>
                        <a:pt x="2484" y="187"/>
                        <a:pt x="2524" y="198"/>
                        <a:pt x="2433" y="180"/>
                      </a:cubicBezTo>
                      <a:cubicBezTo>
                        <a:pt x="2197" y="200"/>
                        <a:pt x="2141" y="208"/>
                        <a:pt x="1878" y="195"/>
                      </a:cubicBezTo>
                      <a:cubicBezTo>
                        <a:pt x="1699" y="173"/>
                        <a:pt x="1744" y="171"/>
                        <a:pt x="1503" y="195"/>
                      </a:cubicBezTo>
                      <a:cubicBezTo>
                        <a:pt x="1467" y="199"/>
                        <a:pt x="1434" y="219"/>
                        <a:pt x="1398" y="225"/>
                      </a:cubicBezTo>
                      <a:cubicBezTo>
                        <a:pt x="1353" y="232"/>
                        <a:pt x="1308" y="235"/>
                        <a:pt x="1263" y="240"/>
                      </a:cubicBezTo>
                      <a:cubicBezTo>
                        <a:pt x="1156" y="267"/>
                        <a:pt x="1119" y="227"/>
                        <a:pt x="1023" y="195"/>
                      </a:cubicBezTo>
                      <a:cubicBezTo>
                        <a:pt x="872" y="204"/>
                        <a:pt x="660" y="191"/>
                        <a:pt x="513" y="240"/>
                      </a:cubicBezTo>
                      <a:cubicBezTo>
                        <a:pt x="448" y="235"/>
                        <a:pt x="382" y="235"/>
                        <a:pt x="318" y="225"/>
                      </a:cubicBezTo>
                      <a:cubicBezTo>
                        <a:pt x="287" y="220"/>
                        <a:pt x="259" y="202"/>
                        <a:pt x="228" y="195"/>
                      </a:cubicBezTo>
                      <a:cubicBezTo>
                        <a:pt x="194" y="187"/>
                        <a:pt x="158" y="185"/>
                        <a:pt x="123" y="180"/>
                      </a:cubicBezTo>
                      <a:cubicBezTo>
                        <a:pt x="63" y="200"/>
                        <a:pt x="93" y="200"/>
                        <a:pt x="33" y="180"/>
                      </a:cubicBezTo>
                      <a:cubicBezTo>
                        <a:pt x="0" y="131"/>
                        <a:pt x="3" y="153"/>
                        <a:pt x="3" y="12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66"/>
                    </a:gs>
                    <a:gs pos="100000">
                      <a:srgbClr val="000000"/>
                    </a:gs>
                  </a:gsLst>
                  <a:path path="rect">
                    <a:fillToRect t="100000" r="10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5" name="Freeform 254"/>
                <p:cNvSpPr/>
                <p:nvPr/>
              </p:nvSpPr>
              <p:spPr bwMode="auto">
                <a:xfrm>
                  <a:off x="4947" y="7010"/>
                  <a:ext cx="1848" cy="151"/>
                </a:xfrm>
                <a:custGeom>
                  <a:avLst/>
                  <a:rect l="l" t="t" r="r" b="b"/>
                  <a:pathLst>
                    <a:path w="3696" h="302">
                      <a:moveTo>
                        <a:pt x="0" y="150"/>
                      </a:moveTo>
                      <a:cubicBezTo>
                        <a:pt x="49" y="117"/>
                        <a:pt x="95" y="108"/>
                        <a:pt x="150" y="90"/>
                      </a:cubicBezTo>
                      <a:cubicBezTo>
                        <a:pt x="165" y="100"/>
                        <a:pt x="182" y="133"/>
                        <a:pt x="195" y="120"/>
                      </a:cubicBezTo>
                      <a:cubicBezTo>
                        <a:pt x="208" y="107"/>
                        <a:pt x="152" y="88"/>
                        <a:pt x="165" y="75"/>
                      </a:cubicBezTo>
                      <a:cubicBezTo>
                        <a:pt x="187" y="53"/>
                        <a:pt x="225" y="67"/>
                        <a:pt x="255" y="60"/>
                      </a:cubicBezTo>
                      <a:cubicBezTo>
                        <a:pt x="330" y="43"/>
                        <a:pt x="405" y="19"/>
                        <a:pt x="480" y="0"/>
                      </a:cubicBezTo>
                      <a:cubicBezTo>
                        <a:pt x="683" y="15"/>
                        <a:pt x="656" y="8"/>
                        <a:pt x="795" y="60"/>
                      </a:cubicBezTo>
                      <a:cubicBezTo>
                        <a:pt x="816" y="68"/>
                        <a:pt x="834" y="82"/>
                        <a:pt x="855" y="90"/>
                      </a:cubicBezTo>
                      <a:cubicBezTo>
                        <a:pt x="884" y="102"/>
                        <a:pt x="945" y="120"/>
                        <a:pt x="945" y="120"/>
                      </a:cubicBezTo>
                      <a:cubicBezTo>
                        <a:pt x="980" y="115"/>
                        <a:pt x="1016" y="115"/>
                        <a:pt x="1050" y="105"/>
                      </a:cubicBezTo>
                      <a:cubicBezTo>
                        <a:pt x="1067" y="100"/>
                        <a:pt x="1078" y="80"/>
                        <a:pt x="1095" y="75"/>
                      </a:cubicBezTo>
                      <a:cubicBezTo>
                        <a:pt x="1134" y="64"/>
                        <a:pt x="1175" y="65"/>
                        <a:pt x="1215" y="60"/>
                      </a:cubicBezTo>
                      <a:cubicBezTo>
                        <a:pt x="1311" y="28"/>
                        <a:pt x="1266" y="36"/>
                        <a:pt x="1440" y="60"/>
                      </a:cubicBezTo>
                      <a:cubicBezTo>
                        <a:pt x="1491" y="67"/>
                        <a:pt x="1590" y="90"/>
                        <a:pt x="1590" y="90"/>
                      </a:cubicBezTo>
                      <a:cubicBezTo>
                        <a:pt x="1704" y="76"/>
                        <a:pt x="1826" y="81"/>
                        <a:pt x="1935" y="45"/>
                      </a:cubicBezTo>
                      <a:cubicBezTo>
                        <a:pt x="2164" y="54"/>
                        <a:pt x="2338" y="63"/>
                        <a:pt x="2550" y="105"/>
                      </a:cubicBezTo>
                      <a:cubicBezTo>
                        <a:pt x="2610" y="100"/>
                        <a:pt x="2670" y="98"/>
                        <a:pt x="2730" y="90"/>
                      </a:cubicBezTo>
                      <a:cubicBezTo>
                        <a:pt x="2805" y="80"/>
                        <a:pt x="2877" y="51"/>
                        <a:pt x="2955" y="45"/>
                      </a:cubicBezTo>
                      <a:cubicBezTo>
                        <a:pt x="3045" y="38"/>
                        <a:pt x="3135" y="35"/>
                        <a:pt x="3225" y="30"/>
                      </a:cubicBezTo>
                      <a:cubicBezTo>
                        <a:pt x="3376" y="60"/>
                        <a:pt x="3519" y="78"/>
                        <a:pt x="3675" y="90"/>
                      </a:cubicBezTo>
                      <a:cubicBezTo>
                        <a:pt x="3680" y="105"/>
                        <a:pt x="3696" y="120"/>
                        <a:pt x="3690" y="135"/>
                      </a:cubicBezTo>
                      <a:cubicBezTo>
                        <a:pt x="3665" y="197"/>
                        <a:pt x="3517" y="151"/>
                        <a:pt x="3510" y="150"/>
                      </a:cubicBezTo>
                      <a:cubicBezTo>
                        <a:pt x="3403" y="114"/>
                        <a:pt x="3165" y="186"/>
                        <a:pt x="3045" y="210"/>
                      </a:cubicBezTo>
                      <a:cubicBezTo>
                        <a:pt x="2951" y="272"/>
                        <a:pt x="2850" y="255"/>
                        <a:pt x="2745" y="240"/>
                      </a:cubicBezTo>
                      <a:cubicBezTo>
                        <a:pt x="2384" y="250"/>
                        <a:pt x="2130" y="271"/>
                        <a:pt x="1785" y="255"/>
                      </a:cubicBezTo>
                      <a:cubicBezTo>
                        <a:pt x="1724" y="231"/>
                        <a:pt x="1667" y="201"/>
                        <a:pt x="1605" y="180"/>
                      </a:cubicBezTo>
                      <a:cubicBezTo>
                        <a:pt x="1505" y="185"/>
                        <a:pt x="1405" y="187"/>
                        <a:pt x="1305" y="195"/>
                      </a:cubicBezTo>
                      <a:cubicBezTo>
                        <a:pt x="1233" y="201"/>
                        <a:pt x="1166" y="246"/>
                        <a:pt x="1095" y="255"/>
                      </a:cubicBezTo>
                      <a:cubicBezTo>
                        <a:pt x="1035" y="263"/>
                        <a:pt x="975" y="265"/>
                        <a:pt x="915" y="270"/>
                      </a:cubicBezTo>
                      <a:cubicBezTo>
                        <a:pt x="838" y="289"/>
                        <a:pt x="816" y="302"/>
                        <a:pt x="720" y="270"/>
                      </a:cubicBezTo>
                      <a:cubicBezTo>
                        <a:pt x="700" y="263"/>
                        <a:pt x="693" y="236"/>
                        <a:pt x="675" y="225"/>
                      </a:cubicBezTo>
                      <a:cubicBezTo>
                        <a:pt x="657" y="215"/>
                        <a:pt x="634" y="217"/>
                        <a:pt x="615" y="210"/>
                      </a:cubicBezTo>
                      <a:cubicBezTo>
                        <a:pt x="529" y="178"/>
                        <a:pt x="584" y="184"/>
                        <a:pt x="510" y="165"/>
                      </a:cubicBezTo>
                      <a:cubicBezTo>
                        <a:pt x="412" y="140"/>
                        <a:pt x="310" y="137"/>
                        <a:pt x="210" y="120"/>
                      </a:cubicBezTo>
                      <a:cubicBezTo>
                        <a:pt x="60" y="139"/>
                        <a:pt x="130" y="128"/>
                        <a:pt x="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66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6" name="Freeform 255"/>
                <p:cNvSpPr/>
                <p:nvPr/>
              </p:nvSpPr>
              <p:spPr bwMode="auto">
                <a:xfrm>
                  <a:off x="9667" y="6971"/>
                  <a:ext cx="1980" cy="203"/>
                </a:xfrm>
                <a:custGeom>
                  <a:avLst/>
                  <a:rect l="l" t="t" r="r" b="b"/>
                  <a:pathLst>
                    <a:path w="3960" h="405">
                      <a:moveTo>
                        <a:pt x="45" y="135"/>
                      </a:moveTo>
                      <a:cubicBezTo>
                        <a:pt x="81" y="123"/>
                        <a:pt x="113" y="99"/>
                        <a:pt x="150" y="90"/>
                      </a:cubicBezTo>
                      <a:cubicBezTo>
                        <a:pt x="189" y="80"/>
                        <a:pt x="230" y="80"/>
                        <a:pt x="270" y="75"/>
                      </a:cubicBezTo>
                      <a:cubicBezTo>
                        <a:pt x="492" y="86"/>
                        <a:pt x="567" y="63"/>
                        <a:pt x="720" y="165"/>
                      </a:cubicBezTo>
                      <a:cubicBezTo>
                        <a:pt x="886" y="147"/>
                        <a:pt x="812" y="164"/>
                        <a:pt x="945" y="120"/>
                      </a:cubicBezTo>
                      <a:cubicBezTo>
                        <a:pt x="984" y="107"/>
                        <a:pt x="1065" y="90"/>
                        <a:pt x="1065" y="90"/>
                      </a:cubicBezTo>
                      <a:cubicBezTo>
                        <a:pt x="1140" y="95"/>
                        <a:pt x="1216" y="93"/>
                        <a:pt x="1290" y="105"/>
                      </a:cubicBezTo>
                      <a:cubicBezTo>
                        <a:pt x="1308" y="108"/>
                        <a:pt x="1318" y="128"/>
                        <a:pt x="1335" y="135"/>
                      </a:cubicBezTo>
                      <a:cubicBezTo>
                        <a:pt x="1354" y="143"/>
                        <a:pt x="1375" y="145"/>
                        <a:pt x="1395" y="150"/>
                      </a:cubicBezTo>
                      <a:cubicBezTo>
                        <a:pt x="1484" y="209"/>
                        <a:pt x="1582" y="174"/>
                        <a:pt x="1680" y="150"/>
                      </a:cubicBezTo>
                      <a:cubicBezTo>
                        <a:pt x="1772" y="89"/>
                        <a:pt x="1891" y="80"/>
                        <a:pt x="1995" y="45"/>
                      </a:cubicBezTo>
                      <a:cubicBezTo>
                        <a:pt x="2070" y="50"/>
                        <a:pt x="2146" y="48"/>
                        <a:pt x="2220" y="60"/>
                      </a:cubicBezTo>
                      <a:cubicBezTo>
                        <a:pt x="2253" y="66"/>
                        <a:pt x="2278" y="94"/>
                        <a:pt x="2310" y="105"/>
                      </a:cubicBezTo>
                      <a:cubicBezTo>
                        <a:pt x="2395" y="100"/>
                        <a:pt x="2480" y="98"/>
                        <a:pt x="2565" y="90"/>
                      </a:cubicBezTo>
                      <a:cubicBezTo>
                        <a:pt x="2651" y="82"/>
                        <a:pt x="2627" y="76"/>
                        <a:pt x="2700" y="45"/>
                      </a:cubicBezTo>
                      <a:cubicBezTo>
                        <a:pt x="2748" y="25"/>
                        <a:pt x="2801" y="16"/>
                        <a:pt x="2850" y="0"/>
                      </a:cubicBezTo>
                      <a:cubicBezTo>
                        <a:pt x="2930" y="5"/>
                        <a:pt x="3011" y="4"/>
                        <a:pt x="3090" y="15"/>
                      </a:cubicBezTo>
                      <a:cubicBezTo>
                        <a:pt x="3179" y="27"/>
                        <a:pt x="3259" y="84"/>
                        <a:pt x="3345" y="105"/>
                      </a:cubicBezTo>
                      <a:cubicBezTo>
                        <a:pt x="3445" y="100"/>
                        <a:pt x="3545" y="90"/>
                        <a:pt x="3645" y="90"/>
                      </a:cubicBezTo>
                      <a:cubicBezTo>
                        <a:pt x="3762" y="90"/>
                        <a:pt x="3854" y="145"/>
                        <a:pt x="3960" y="180"/>
                      </a:cubicBezTo>
                      <a:cubicBezTo>
                        <a:pt x="3925" y="285"/>
                        <a:pt x="3960" y="260"/>
                        <a:pt x="3885" y="285"/>
                      </a:cubicBezTo>
                      <a:cubicBezTo>
                        <a:pt x="3786" y="359"/>
                        <a:pt x="3676" y="370"/>
                        <a:pt x="3555" y="390"/>
                      </a:cubicBezTo>
                      <a:cubicBezTo>
                        <a:pt x="3425" y="385"/>
                        <a:pt x="3295" y="384"/>
                        <a:pt x="3165" y="375"/>
                      </a:cubicBezTo>
                      <a:cubicBezTo>
                        <a:pt x="3097" y="370"/>
                        <a:pt x="3036" y="326"/>
                        <a:pt x="2970" y="315"/>
                      </a:cubicBezTo>
                      <a:cubicBezTo>
                        <a:pt x="2864" y="297"/>
                        <a:pt x="2909" y="310"/>
                        <a:pt x="2835" y="285"/>
                      </a:cubicBezTo>
                      <a:cubicBezTo>
                        <a:pt x="2755" y="290"/>
                        <a:pt x="2675" y="292"/>
                        <a:pt x="2595" y="300"/>
                      </a:cubicBezTo>
                      <a:cubicBezTo>
                        <a:pt x="2539" y="306"/>
                        <a:pt x="2556" y="323"/>
                        <a:pt x="2505" y="345"/>
                      </a:cubicBezTo>
                      <a:cubicBezTo>
                        <a:pt x="2426" y="379"/>
                        <a:pt x="2320" y="388"/>
                        <a:pt x="2235" y="405"/>
                      </a:cubicBezTo>
                      <a:cubicBezTo>
                        <a:pt x="2170" y="400"/>
                        <a:pt x="2105" y="398"/>
                        <a:pt x="2040" y="390"/>
                      </a:cubicBezTo>
                      <a:cubicBezTo>
                        <a:pt x="1908" y="375"/>
                        <a:pt x="1781" y="322"/>
                        <a:pt x="1650" y="300"/>
                      </a:cubicBezTo>
                      <a:cubicBezTo>
                        <a:pt x="1540" y="305"/>
                        <a:pt x="1430" y="306"/>
                        <a:pt x="1320" y="315"/>
                      </a:cubicBezTo>
                      <a:cubicBezTo>
                        <a:pt x="1270" y="319"/>
                        <a:pt x="1274" y="340"/>
                        <a:pt x="1230" y="360"/>
                      </a:cubicBezTo>
                      <a:cubicBezTo>
                        <a:pt x="1183" y="381"/>
                        <a:pt x="1130" y="393"/>
                        <a:pt x="1080" y="405"/>
                      </a:cubicBezTo>
                      <a:cubicBezTo>
                        <a:pt x="995" y="400"/>
                        <a:pt x="910" y="398"/>
                        <a:pt x="825" y="390"/>
                      </a:cubicBezTo>
                      <a:cubicBezTo>
                        <a:pt x="754" y="383"/>
                        <a:pt x="692" y="343"/>
                        <a:pt x="630" y="315"/>
                      </a:cubicBezTo>
                      <a:cubicBezTo>
                        <a:pt x="581" y="293"/>
                        <a:pt x="530" y="274"/>
                        <a:pt x="480" y="255"/>
                      </a:cubicBezTo>
                      <a:cubicBezTo>
                        <a:pt x="442" y="241"/>
                        <a:pt x="411" y="243"/>
                        <a:pt x="375" y="225"/>
                      </a:cubicBezTo>
                      <a:cubicBezTo>
                        <a:pt x="259" y="167"/>
                        <a:pt x="398" y="218"/>
                        <a:pt x="285" y="180"/>
                      </a:cubicBezTo>
                      <a:cubicBezTo>
                        <a:pt x="240" y="185"/>
                        <a:pt x="195" y="188"/>
                        <a:pt x="150" y="195"/>
                      </a:cubicBezTo>
                      <a:cubicBezTo>
                        <a:pt x="134" y="198"/>
                        <a:pt x="121" y="210"/>
                        <a:pt x="105" y="210"/>
                      </a:cubicBezTo>
                      <a:cubicBezTo>
                        <a:pt x="84" y="210"/>
                        <a:pt x="65" y="201"/>
                        <a:pt x="45" y="195"/>
                      </a:cubicBezTo>
                      <a:cubicBezTo>
                        <a:pt x="30" y="191"/>
                        <a:pt x="0" y="196"/>
                        <a:pt x="0" y="180"/>
                      </a:cubicBezTo>
                      <a:cubicBezTo>
                        <a:pt x="0" y="159"/>
                        <a:pt x="30" y="150"/>
                        <a:pt x="45" y="13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66"/>
                    </a:gs>
                    <a:gs pos="100000">
                      <a:srgbClr val="000000"/>
                    </a:gs>
                  </a:gsLst>
                  <a:path path="rect">
                    <a:fillToRect t="100000" r="10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2713" name="Freeform 256"/>
            <p:cNvSpPr/>
            <p:nvPr/>
          </p:nvSpPr>
          <p:spPr bwMode="auto">
            <a:xfrm>
              <a:off x="6627" y="7251"/>
              <a:ext cx="2799" cy="213"/>
            </a:xfrm>
            <a:custGeom>
              <a:avLst/>
              <a:rect l="l" t="t" r="r" b="b"/>
              <a:pathLst>
                <a:path w="5597" h="426">
                  <a:moveTo>
                    <a:pt x="32" y="246"/>
                  </a:moveTo>
                  <a:cubicBezTo>
                    <a:pt x="80" y="174"/>
                    <a:pt x="129" y="109"/>
                    <a:pt x="212" y="81"/>
                  </a:cubicBezTo>
                  <a:cubicBezTo>
                    <a:pt x="309" y="105"/>
                    <a:pt x="375" y="164"/>
                    <a:pt x="467" y="201"/>
                  </a:cubicBezTo>
                  <a:cubicBezTo>
                    <a:pt x="501" y="215"/>
                    <a:pt x="537" y="219"/>
                    <a:pt x="572" y="231"/>
                  </a:cubicBezTo>
                  <a:cubicBezTo>
                    <a:pt x="562" y="211"/>
                    <a:pt x="524" y="184"/>
                    <a:pt x="542" y="171"/>
                  </a:cubicBezTo>
                  <a:cubicBezTo>
                    <a:pt x="583" y="140"/>
                    <a:pt x="692" y="141"/>
                    <a:pt x="692" y="141"/>
                  </a:cubicBezTo>
                  <a:cubicBezTo>
                    <a:pt x="712" y="126"/>
                    <a:pt x="729" y="106"/>
                    <a:pt x="752" y="96"/>
                  </a:cubicBezTo>
                  <a:cubicBezTo>
                    <a:pt x="790" y="80"/>
                    <a:pt x="872" y="66"/>
                    <a:pt x="872" y="66"/>
                  </a:cubicBezTo>
                  <a:cubicBezTo>
                    <a:pt x="971" y="0"/>
                    <a:pt x="1090" y="34"/>
                    <a:pt x="1202" y="6"/>
                  </a:cubicBezTo>
                  <a:cubicBezTo>
                    <a:pt x="1326" y="31"/>
                    <a:pt x="1452" y="43"/>
                    <a:pt x="1577" y="66"/>
                  </a:cubicBezTo>
                  <a:cubicBezTo>
                    <a:pt x="1670" y="83"/>
                    <a:pt x="1644" y="78"/>
                    <a:pt x="1742" y="111"/>
                  </a:cubicBezTo>
                  <a:cubicBezTo>
                    <a:pt x="1790" y="127"/>
                    <a:pt x="1842" y="121"/>
                    <a:pt x="1892" y="126"/>
                  </a:cubicBezTo>
                  <a:cubicBezTo>
                    <a:pt x="2041" y="107"/>
                    <a:pt x="2178" y="57"/>
                    <a:pt x="2327" y="36"/>
                  </a:cubicBezTo>
                  <a:cubicBezTo>
                    <a:pt x="2397" y="41"/>
                    <a:pt x="2467" y="43"/>
                    <a:pt x="2537" y="51"/>
                  </a:cubicBezTo>
                  <a:cubicBezTo>
                    <a:pt x="2599" y="58"/>
                    <a:pt x="2660" y="90"/>
                    <a:pt x="2717" y="111"/>
                  </a:cubicBezTo>
                  <a:cubicBezTo>
                    <a:pt x="2796" y="140"/>
                    <a:pt x="2876" y="166"/>
                    <a:pt x="2957" y="186"/>
                  </a:cubicBezTo>
                  <a:cubicBezTo>
                    <a:pt x="3082" y="181"/>
                    <a:pt x="3208" y="184"/>
                    <a:pt x="3332" y="171"/>
                  </a:cubicBezTo>
                  <a:cubicBezTo>
                    <a:pt x="3350" y="169"/>
                    <a:pt x="3360" y="147"/>
                    <a:pt x="3377" y="141"/>
                  </a:cubicBezTo>
                  <a:cubicBezTo>
                    <a:pt x="3448" y="117"/>
                    <a:pt x="3628" y="83"/>
                    <a:pt x="3707" y="81"/>
                  </a:cubicBezTo>
                  <a:cubicBezTo>
                    <a:pt x="4072" y="72"/>
                    <a:pt x="4437" y="71"/>
                    <a:pt x="4802" y="66"/>
                  </a:cubicBezTo>
                  <a:cubicBezTo>
                    <a:pt x="4898" y="56"/>
                    <a:pt x="4982" y="51"/>
                    <a:pt x="5072" y="21"/>
                  </a:cubicBezTo>
                  <a:cubicBezTo>
                    <a:pt x="5167" y="26"/>
                    <a:pt x="5262" y="30"/>
                    <a:pt x="5357" y="36"/>
                  </a:cubicBezTo>
                  <a:cubicBezTo>
                    <a:pt x="5427" y="40"/>
                    <a:pt x="5507" y="14"/>
                    <a:pt x="5567" y="51"/>
                  </a:cubicBezTo>
                  <a:cubicBezTo>
                    <a:pt x="5597" y="70"/>
                    <a:pt x="5566" y="124"/>
                    <a:pt x="5552" y="156"/>
                  </a:cubicBezTo>
                  <a:cubicBezTo>
                    <a:pt x="5537" y="191"/>
                    <a:pt x="5437" y="224"/>
                    <a:pt x="5402" y="231"/>
                  </a:cubicBezTo>
                  <a:cubicBezTo>
                    <a:pt x="5313" y="249"/>
                    <a:pt x="5222" y="261"/>
                    <a:pt x="5132" y="276"/>
                  </a:cubicBezTo>
                  <a:cubicBezTo>
                    <a:pt x="5073" y="286"/>
                    <a:pt x="5011" y="317"/>
                    <a:pt x="4952" y="321"/>
                  </a:cubicBezTo>
                  <a:cubicBezTo>
                    <a:pt x="4822" y="330"/>
                    <a:pt x="4692" y="332"/>
                    <a:pt x="4562" y="336"/>
                  </a:cubicBezTo>
                  <a:cubicBezTo>
                    <a:pt x="4397" y="342"/>
                    <a:pt x="4232" y="346"/>
                    <a:pt x="4067" y="351"/>
                  </a:cubicBezTo>
                  <a:cubicBezTo>
                    <a:pt x="3945" y="368"/>
                    <a:pt x="3825" y="387"/>
                    <a:pt x="3707" y="426"/>
                  </a:cubicBezTo>
                  <a:cubicBezTo>
                    <a:pt x="3563" y="416"/>
                    <a:pt x="3442" y="401"/>
                    <a:pt x="3302" y="381"/>
                  </a:cubicBezTo>
                  <a:cubicBezTo>
                    <a:pt x="3236" y="359"/>
                    <a:pt x="3174" y="338"/>
                    <a:pt x="3107" y="321"/>
                  </a:cubicBezTo>
                  <a:cubicBezTo>
                    <a:pt x="2823" y="335"/>
                    <a:pt x="2566" y="349"/>
                    <a:pt x="2282" y="336"/>
                  </a:cubicBezTo>
                  <a:cubicBezTo>
                    <a:pt x="2159" y="305"/>
                    <a:pt x="2031" y="301"/>
                    <a:pt x="1907" y="276"/>
                  </a:cubicBezTo>
                  <a:cubicBezTo>
                    <a:pt x="1373" y="296"/>
                    <a:pt x="853" y="326"/>
                    <a:pt x="317" y="336"/>
                  </a:cubicBezTo>
                  <a:cubicBezTo>
                    <a:pt x="225" y="367"/>
                    <a:pt x="188" y="395"/>
                    <a:pt x="92" y="411"/>
                  </a:cubicBezTo>
                  <a:cubicBezTo>
                    <a:pt x="56" y="357"/>
                    <a:pt x="0" y="310"/>
                    <a:pt x="32" y="24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09" name="Text Box 260"/>
          <p:cNvSpPr txBox="1">
            <a:spLocks noChangeArrowheads="1"/>
          </p:cNvSpPr>
          <p:nvPr/>
        </p:nvSpPr>
        <p:spPr bwMode="auto">
          <a:xfrm>
            <a:off x="5105400" y="6172200"/>
            <a:ext cx="38100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/>
              <a:t>«Кругосветное путешествие»</a:t>
            </a:r>
          </a:p>
        </p:txBody>
      </p:sp>
      <p:sp>
        <p:nvSpPr>
          <p:cNvPr id="84229" name="AutoShape 26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343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230" name="AutoShape 26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4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4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4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4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4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4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4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4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29" grpId="0" animBg="1"/>
      <p:bldP spid="84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75F8C69-B559-4D50-A09F-C3494B12293D}" type="slidenum">
              <a:rPr lang="ru-RU"/>
              <a:t>7</a:t>
            </a:fld>
            <a:endParaRPr lang="ru-RU"/>
          </a:p>
        </p:txBody>
      </p:sp>
      <p:sp>
        <p:nvSpPr>
          <p:cNvPr id="20482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993300"/>
                </a:solidFill>
              </a:rPr>
              <a:t>Действия с автофигурами</a:t>
            </a:r>
          </a:p>
        </p:txBody>
      </p:sp>
      <p:sp>
        <p:nvSpPr>
          <p:cNvPr id="20483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993300"/>
                </a:solidFill>
              </a:rPr>
              <a:t>Упражнение 1. Фигуры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Создание автофигур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Удаление автофигур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Перемещение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Изменение размеров</a:t>
            </a:r>
          </a:p>
          <a:p>
            <a:pPr eaLnBrk="1" hangingPunct="1"/>
            <a:endParaRPr lang="ru-RU" smtClean="0"/>
          </a:p>
        </p:txBody>
      </p:sp>
      <p:sp>
        <p:nvSpPr>
          <p:cNvPr id="9221" name="AutoShape 12" descr="Розовая тисненая бумага">
            <a:hlinkClick r:id="rId1" action="ppaction://hlinkpres?slideindex=241&amp;slidetitle=262,0,,Упражнение 1. Фигуры&#10;" highlightClick="1"/>
          </p:cNvPr>
          <p:cNvSpPr>
            <a:spLocks noChangeArrowheads="1"/>
          </p:cNvSpPr>
          <p:nvPr/>
        </p:nvSpPr>
        <p:spPr bwMode="auto">
          <a:xfrm>
            <a:off x="7467600" y="60198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800">
              <a:latin typeface="Times New Roman" pitchFamily="18" charset="0"/>
            </a:endParaRPr>
          </a:p>
          <a:p>
            <a:pPr algn="ctr" eaLnBrk="0" hangingPunct="0"/>
            <a:endParaRPr lang="ru-RU" sz="800">
              <a:latin typeface="Times New Roman" pitchFamily="18" charset="0"/>
            </a:endParaRPr>
          </a:p>
          <a:p>
            <a:pPr algn="ctr" eaLnBrk="0" hangingPunct="0"/>
            <a:endParaRPr lang="ru-RU" sz="800"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9222" name="Picture 13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6294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496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9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100059-5950-4916-9D31-C118B2B65DF3}" type="slidenum">
              <a:rPr lang="ru-RU"/>
              <a:t>70</a:t>
            </a:fld>
            <a:endParaRPr lang="ru-RU"/>
          </a:p>
        </p:txBody>
      </p:sp>
      <p:pic>
        <p:nvPicPr>
          <p:cNvPr id="73731" name="Picture 4" descr="Рисунок1+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8113" y="0"/>
            <a:ext cx="9420226" cy="7010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/>
              <a:t>«Рыцарский  замок»</a:t>
            </a:r>
          </a:p>
        </p:txBody>
      </p:sp>
      <p:sp>
        <p:nvSpPr>
          <p:cNvPr id="8500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57600" y="63246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1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95800" y="63246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500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AF0C54D-EF3F-44F8-A3C9-9A315E92C97F}" type="slidenum">
              <a:rPr lang="ru-RU"/>
              <a:t>71</a:t>
            </a:fld>
            <a:endParaRPr lang="ru-RU"/>
          </a:p>
        </p:txBody>
      </p:sp>
      <p:pic>
        <p:nvPicPr>
          <p:cNvPr id="74755" name="Picture 4" descr="Сезам открылс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788" y="152400"/>
            <a:ext cx="8734425" cy="6553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6477000" y="6400800"/>
            <a:ext cx="24384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>
                <a:solidFill>
                  <a:srgbClr val="993300"/>
                </a:solidFill>
              </a:rPr>
              <a:t>«Сезам открылся»</a:t>
            </a:r>
          </a:p>
        </p:txBody>
      </p:sp>
      <p:sp>
        <p:nvSpPr>
          <p:cNvPr id="9216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37E8388-F20A-4807-8C23-A92F7AD3329F}" type="slidenum">
              <a:rPr lang="ru-RU"/>
              <a:t>72</a:t>
            </a:fld>
            <a:endParaRPr lang="ru-RU"/>
          </a:p>
        </p:txBody>
      </p:sp>
      <p:pic>
        <p:nvPicPr>
          <p:cNvPr id="75779" name="Picture 4" descr="Принцессы-кошки на льду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788" y="152400"/>
            <a:ext cx="8734425" cy="6553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5715000" y="6324600"/>
            <a:ext cx="31242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>
                <a:solidFill>
                  <a:srgbClr val="993300"/>
                </a:solidFill>
              </a:rPr>
              <a:t>«Принцессы-кошки на льду»</a:t>
            </a:r>
          </a:p>
        </p:txBody>
      </p:sp>
      <p:sp>
        <p:nvSpPr>
          <p:cNvPr id="91157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62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58" name="AutoShap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4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DE8450-2FA5-41B3-9BE8-E7E4C9326FCC}" type="slidenum">
              <a:rPr lang="ru-RU"/>
              <a:t>73</a:t>
            </a:fld>
            <a:endParaRPr lang="ru-RU"/>
          </a:p>
        </p:txBody>
      </p:sp>
      <p:grpSp>
        <p:nvGrpSpPr>
          <p:cNvPr id="76803" name="Group 4"/>
          <p:cNvGrpSpPr/>
          <p:nvPr/>
        </p:nvGrpSpPr>
        <p:grpSpPr bwMode="auto">
          <a:xfrm>
            <a:off x="152400" y="152400"/>
            <a:ext cx="8839200" cy="6553200"/>
            <a:chOff x="414" y="311"/>
            <a:chExt cx="16020" cy="11160"/>
          </a:xfrm>
        </p:grpSpPr>
        <p:grpSp>
          <p:nvGrpSpPr>
            <p:cNvPr id="76901" name="Group 5"/>
            <p:cNvGrpSpPr/>
            <p:nvPr/>
          </p:nvGrpSpPr>
          <p:grpSpPr bwMode="auto">
            <a:xfrm>
              <a:off x="414" y="311"/>
              <a:ext cx="16020" cy="11160"/>
              <a:chOff x="414" y="311"/>
              <a:chExt cx="16020" cy="11160"/>
            </a:xfrm>
          </p:grpSpPr>
          <p:sp>
            <p:nvSpPr>
              <p:cNvPr id="76907" name="Rectangle 6"/>
              <p:cNvSpPr>
                <a:spLocks noChangeArrowheads="1"/>
              </p:cNvSpPr>
              <p:nvPr/>
            </p:nvSpPr>
            <p:spPr bwMode="auto">
              <a:xfrm>
                <a:off x="414" y="311"/>
                <a:ext cx="16020" cy="11160"/>
              </a:xfrm>
              <a:prstGeom prst="rect">
                <a:avLst/>
              </a:prstGeom>
              <a:gradFill rotWithShape="1">
                <a:gsLst>
                  <a:gs pos="0">
                    <a:srgbClr val="333399"/>
                  </a:gs>
                  <a:gs pos="100000">
                    <a:srgbClr val="008000"/>
                  </a:gs>
                </a:gsLst>
                <a:lin ang="5400000" scaled="1"/>
              </a:gradFill>
              <a:ln w="76200" cmpd="tri" algn="ctr">
                <a:solidFill>
                  <a:srgbClr val="9933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8" name="Rectangle 7" descr="Орех"/>
              <p:cNvSpPr>
                <a:spLocks noChangeArrowheads="1"/>
              </p:cNvSpPr>
              <p:nvPr/>
            </p:nvSpPr>
            <p:spPr bwMode="auto">
              <a:xfrm>
                <a:off x="3474" y="5531"/>
                <a:ext cx="5580" cy="4140"/>
              </a:xfrm>
              <a:prstGeom prst="rect">
                <a:avLst/>
              </a:prstGeom>
              <a:blipFill>
                <a:blip r:embed="rId1"/>
                <a:srcRect l="0" t="0" r="0" b="0"/>
                <a:tile tx="0" ty="0" sx="100000" sy="100000" flip="none" algn="tl"/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6909" name="Group 8"/>
              <p:cNvGrpSpPr/>
              <p:nvPr/>
            </p:nvGrpSpPr>
            <p:grpSpPr bwMode="auto">
              <a:xfrm>
                <a:off x="3834" y="7511"/>
                <a:ext cx="2880" cy="1080"/>
                <a:chOff x="4014" y="7151"/>
                <a:chExt cx="1980" cy="1080"/>
              </a:xfrm>
            </p:grpSpPr>
            <p:grpSp>
              <p:nvGrpSpPr>
                <p:cNvPr id="76960" name="Group 9"/>
                <p:cNvGrpSpPr/>
                <p:nvPr/>
              </p:nvGrpSpPr>
              <p:grpSpPr bwMode="auto">
                <a:xfrm>
                  <a:off x="4014" y="7151"/>
                  <a:ext cx="1980" cy="1080"/>
                  <a:chOff x="4014" y="7151"/>
                  <a:chExt cx="1980" cy="1080"/>
                </a:xfrm>
              </p:grpSpPr>
              <p:sp>
                <p:nvSpPr>
                  <p:cNvPr id="7696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7151"/>
                    <a:ext cx="1980" cy="10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C99"/>
                      </a:gs>
                      <a:gs pos="100000">
                        <a:srgbClr val="FFFF99"/>
                      </a:gs>
                    </a:gsLst>
                    <a:lin ang="18900000" scaled="1"/>
                  </a:gradFill>
                  <a:ln w="7620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96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454" y="7151"/>
                    <a:ext cx="0" cy="108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96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554" y="7151"/>
                    <a:ext cx="0" cy="108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9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14" y="7151"/>
                    <a:ext cx="0" cy="108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96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094" y="7151"/>
                    <a:ext cx="0" cy="108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6961" name="Line 15"/>
                <p:cNvSpPr>
                  <a:spLocks noChangeShapeType="1"/>
                </p:cNvSpPr>
                <p:nvPr/>
              </p:nvSpPr>
              <p:spPr bwMode="auto">
                <a:xfrm>
                  <a:off x="4014" y="7691"/>
                  <a:ext cx="198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910" name="Group 16"/>
              <p:cNvGrpSpPr/>
              <p:nvPr/>
            </p:nvGrpSpPr>
            <p:grpSpPr bwMode="auto">
              <a:xfrm>
                <a:off x="3834" y="5891"/>
                <a:ext cx="1080" cy="1080"/>
                <a:chOff x="3834" y="5891"/>
                <a:chExt cx="1080" cy="1080"/>
              </a:xfrm>
            </p:grpSpPr>
            <p:sp>
              <p:nvSpPr>
                <p:cNvPr id="76957" name="Rectangle 17"/>
                <p:cNvSpPr>
                  <a:spLocks noChangeArrowheads="1"/>
                </p:cNvSpPr>
                <p:nvPr/>
              </p:nvSpPr>
              <p:spPr bwMode="auto">
                <a:xfrm>
                  <a:off x="3834" y="5891"/>
                  <a:ext cx="1080" cy="1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50000">
                      <a:srgbClr val="FFCC99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76200" algn="ctr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8" name="Line 18"/>
                <p:cNvSpPr>
                  <a:spLocks noChangeShapeType="1"/>
                </p:cNvSpPr>
                <p:nvPr/>
              </p:nvSpPr>
              <p:spPr bwMode="auto">
                <a:xfrm>
                  <a:off x="4374" y="5891"/>
                  <a:ext cx="0" cy="10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9" name="Line 19"/>
                <p:cNvSpPr>
                  <a:spLocks noChangeShapeType="1"/>
                </p:cNvSpPr>
                <p:nvPr/>
              </p:nvSpPr>
              <p:spPr bwMode="auto">
                <a:xfrm>
                  <a:off x="3834" y="6251"/>
                  <a:ext cx="108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911" name="Group 20"/>
              <p:cNvGrpSpPr/>
              <p:nvPr/>
            </p:nvGrpSpPr>
            <p:grpSpPr bwMode="auto">
              <a:xfrm>
                <a:off x="5634" y="5891"/>
                <a:ext cx="1080" cy="1080"/>
                <a:chOff x="3834" y="5891"/>
                <a:chExt cx="1080" cy="1080"/>
              </a:xfrm>
            </p:grpSpPr>
            <p:sp>
              <p:nvSpPr>
                <p:cNvPr id="76954" name="Rectangle 21"/>
                <p:cNvSpPr>
                  <a:spLocks noChangeArrowheads="1"/>
                </p:cNvSpPr>
                <p:nvPr/>
              </p:nvSpPr>
              <p:spPr bwMode="auto">
                <a:xfrm>
                  <a:off x="3834" y="5891"/>
                  <a:ext cx="1080" cy="1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 w="7620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5" name="Line 22"/>
                <p:cNvSpPr>
                  <a:spLocks noChangeShapeType="1"/>
                </p:cNvSpPr>
                <p:nvPr/>
              </p:nvSpPr>
              <p:spPr bwMode="auto">
                <a:xfrm>
                  <a:off x="4374" y="5891"/>
                  <a:ext cx="0" cy="10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6" name="Line 23"/>
                <p:cNvSpPr>
                  <a:spLocks noChangeShapeType="1"/>
                </p:cNvSpPr>
                <p:nvPr/>
              </p:nvSpPr>
              <p:spPr bwMode="auto">
                <a:xfrm>
                  <a:off x="3834" y="6251"/>
                  <a:ext cx="108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912" name="Group 24"/>
              <p:cNvGrpSpPr/>
              <p:nvPr/>
            </p:nvGrpSpPr>
            <p:grpSpPr bwMode="auto">
              <a:xfrm>
                <a:off x="7614" y="5891"/>
                <a:ext cx="1080" cy="1080"/>
                <a:chOff x="3834" y="5891"/>
                <a:chExt cx="1080" cy="1080"/>
              </a:xfrm>
            </p:grpSpPr>
            <p:sp>
              <p:nvSpPr>
                <p:cNvPr id="76951" name="Rectangle 25"/>
                <p:cNvSpPr>
                  <a:spLocks noChangeArrowheads="1"/>
                </p:cNvSpPr>
                <p:nvPr/>
              </p:nvSpPr>
              <p:spPr bwMode="auto">
                <a:xfrm>
                  <a:off x="3834" y="5891"/>
                  <a:ext cx="1080" cy="1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FF99"/>
                    </a:gs>
                  </a:gsLst>
                  <a:lin ang="2700000" scaled="1"/>
                </a:gradFill>
                <a:ln w="76200" algn="ctr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2" name="Line 26"/>
                <p:cNvSpPr>
                  <a:spLocks noChangeShapeType="1"/>
                </p:cNvSpPr>
                <p:nvPr/>
              </p:nvSpPr>
              <p:spPr bwMode="auto">
                <a:xfrm>
                  <a:off x="4374" y="5891"/>
                  <a:ext cx="0" cy="10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3" name="Line 27"/>
                <p:cNvSpPr>
                  <a:spLocks noChangeShapeType="1"/>
                </p:cNvSpPr>
                <p:nvPr/>
              </p:nvSpPr>
              <p:spPr bwMode="auto">
                <a:xfrm>
                  <a:off x="3834" y="6251"/>
                  <a:ext cx="108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6913" name="Rectangle 28" descr="Горизонтальный кирпич"/>
              <p:cNvSpPr>
                <a:spLocks noChangeArrowheads="1"/>
              </p:cNvSpPr>
              <p:nvPr/>
            </p:nvSpPr>
            <p:spPr bwMode="auto">
              <a:xfrm>
                <a:off x="6894" y="2651"/>
                <a:ext cx="900" cy="1980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0000"/>
                </a:bgClr>
              </a:patt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4" name="AutoShape 29" descr="Дранка"/>
              <p:cNvSpPr>
                <a:spLocks noChangeArrowheads="1"/>
              </p:cNvSpPr>
              <p:nvPr/>
            </p:nvSpPr>
            <p:spPr bwMode="auto">
              <a:xfrm>
                <a:off x="3474" y="2831"/>
                <a:ext cx="5580" cy="2700"/>
              </a:xfrm>
              <a:prstGeom prst="triangle">
                <a:avLst>
                  <a:gd name="adj" fmla="val 50000"/>
                </a:avLst>
              </a:prstGeom>
              <a:pattFill prst="shingle">
                <a:fgClr>
                  <a:srgbClr val="000000"/>
                </a:fgClr>
                <a:bgClr>
                  <a:srgbClr val="993300"/>
                </a:bgClr>
              </a:patt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5" name="AutoShape 30"/>
              <p:cNvSpPr>
                <a:spLocks noChangeArrowheads="1"/>
              </p:cNvSpPr>
              <p:nvPr/>
            </p:nvSpPr>
            <p:spPr bwMode="auto">
              <a:xfrm>
                <a:off x="5814" y="3911"/>
                <a:ext cx="960" cy="960"/>
              </a:xfrm>
              <a:prstGeom prst="flowChartSummingJunction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6" name="Rectangle 31" descr="Дуб"/>
              <p:cNvSpPr>
                <a:spLocks noChangeArrowheads="1"/>
              </p:cNvSpPr>
              <p:nvPr/>
            </p:nvSpPr>
            <p:spPr bwMode="auto">
              <a:xfrm>
                <a:off x="7614" y="7511"/>
                <a:ext cx="1260" cy="2160"/>
              </a:xfrm>
              <a:prstGeom prst="rect">
                <a:avLst/>
              </a:prstGeom>
              <a:blipFill>
                <a:blip r:embed="rId2"/>
                <a:srcRect l="0" t="0" r="0" b="0"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6917" name="Group 32"/>
              <p:cNvGrpSpPr/>
              <p:nvPr/>
            </p:nvGrpSpPr>
            <p:grpSpPr bwMode="auto">
              <a:xfrm>
                <a:off x="7074" y="9671"/>
                <a:ext cx="2340" cy="720"/>
                <a:chOff x="7074" y="9671"/>
                <a:chExt cx="2340" cy="720"/>
              </a:xfrm>
            </p:grpSpPr>
            <p:sp>
              <p:nvSpPr>
                <p:cNvPr id="76947" name="Rectangle 33" descr="Гранит"/>
                <p:cNvSpPr>
                  <a:spLocks noChangeArrowheads="1"/>
                </p:cNvSpPr>
                <p:nvPr/>
              </p:nvSpPr>
              <p:spPr bwMode="auto">
                <a:xfrm>
                  <a:off x="7614" y="9671"/>
                  <a:ext cx="1260" cy="180"/>
                </a:xfrm>
                <a:prstGeom prst="rect">
                  <a:avLst/>
                </a:prstGeom>
                <a:blipFill>
                  <a:blip r:embed="rId3"/>
                  <a:srcRect l="0" t="0" r="0" b="0"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48" name="Rectangle 34" descr="Гранит"/>
                <p:cNvSpPr>
                  <a:spLocks noChangeArrowheads="1"/>
                </p:cNvSpPr>
                <p:nvPr/>
              </p:nvSpPr>
              <p:spPr bwMode="auto">
                <a:xfrm>
                  <a:off x="7434" y="9851"/>
                  <a:ext cx="1620" cy="180"/>
                </a:xfrm>
                <a:prstGeom prst="rect">
                  <a:avLst/>
                </a:prstGeom>
                <a:blipFill>
                  <a:blip r:embed="rId3"/>
                  <a:srcRect l="0" t="0" r="0" b="0"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49" name="Rectangle 35" descr="Гранит"/>
                <p:cNvSpPr>
                  <a:spLocks noChangeArrowheads="1"/>
                </p:cNvSpPr>
                <p:nvPr/>
              </p:nvSpPr>
              <p:spPr bwMode="auto">
                <a:xfrm>
                  <a:off x="7254" y="10031"/>
                  <a:ext cx="1980" cy="180"/>
                </a:xfrm>
                <a:prstGeom prst="rect">
                  <a:avLst/>
                </a:prstGeom>
                <a:blipFill>
                  <a:blip r:embed="rId3"/>
                  <a:srcRect l="0" t="0" r="0" b="0"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50" name="Rectangle 36" descr="Гранит"/>
                <p:cNvSpPr>
                  <a:spLocks noChangeArrowheads="1"/>
                </p:cNvSpPr>
                <p:nvPr/>
              </p:nvSpPr>
              <p:spPr bwMode="auto">
                <a:xfrm>
                  <a:off x="7074" y="10211"/>
                  <a:ext cx="2340" cy="180"/>
                </a:xfrm>
                <a:prstGeom prst="rect">
                  <a:avLst/>
                </a:prstGeom>
                <a:blipFill>
                  <a:blip r:embed="rId3"/>
                  <a:srcRect l="0" t="0" r="0" b="0"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918" name="Group 37"/>
              <p:cNvGrpSpPr/>
              <p:nvPr/>
            </p:nvGrpSpPr>
            <p:grpSpPr bwMode="auto">
              <a:xfrm>
                <a:off x="7074" y="8591"/>
                <a:ext cx="540" cy="1800"/>
                <a:chOff x="7074" y="8591"/>
                <a:chExt cx="540" cy="1800"/>
              </a:xfrm>
            </p:grpSpPr>
            <p:sp>
              <p:nvSpPr>
                <p:cNvPr id="7694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7074" y="9131"/>
                  <a:ext cx="0" cy="12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4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074" y="8591"/>
                  <a:ext cx="540" cy="5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919" name="Group 40"/>
              <p:cNvGrpSpPr/>
              <p:nvPr/>
            </p:nvGrpSpPr>
            <p:grpSpPr bwMode="auto">
              <a:xfrm flipH="1">
                <a:off x="8874" y="8591"/>
                <a:ext cx="540" cy="1800"/>
                <a:chOff x="7074" y="8591"/>
                <a:chExt cx="540" cy="1800"/>
              </a:xfrm>
            </p:grpSpPr>
            <p:sp>
              <p:nvSpPr>
                <p:cNvPr id="7694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074" y="9131"/>
                  <a:ext cx="0" cy="12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4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074" y="8591"/>
                  <a:ext cx="540" cy="5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6920" name="AutoShape 43"/>
              <p:cNvSpPr>
                <a:spLocks noChangeArrowheads="1"/>
              </p:cNvSpPr>
              <p:nvPr/>
            </p:nvSpPr>
            <p:spPr bwMode="auto">
              <a:xfrm>
                <a:off x="1674" y="851"/>
                <a:ext cx="900" cy="1800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1" name="Line 44"/>
              <p:cNvSpPr>
                <a:spLocks noChangeShapeType="1"/>
              </p:cNvSpPr>
              <p:nvPr/>
            </p:nvSpPr>
            <p:spPr bwMode="auto">
              <a:xfrm>
                <a:off x="9054" y="7511"/>
                <a:ext cx="72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2" name="Line 45"/>
              <p:cNvSpPr>
                <a:spLocks noChangeShapeType="1"/>
              </p:cNvSpPr>
              <p:nvPr/>
            </p:nvSpPr>
            <p:spPr bwMode="auto">
              <a:xfrm>
                <a:off x="9054" y="9671"/>
                <a:ext cx="72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3" name="Line 46"/>
              <p:cNvSpPr>
                <a:spLocks noChangeShapeType="1"/>
              </p:cNvSpPr>
              <p:nvPr/>
            </p:nvSpPr>
            <p:spPr bwMode="auto">
              <a:xfrm>
                <a:off x="995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4" name="Line 47"/>
              <p:cNvSpPr>
                <a:spLocks noChangeShapeType="1"/>
              </p:cNvSpPr>
              <p:nvPr/>
            </p:nvSpPr>
            <p:spPr bwMode="auto">
              <a:xfrm>
                <a:off x="1211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5" name="Line 48"/>
              <p:cNvSpPr>
                <a:spLocks noChangeShapeType="1"/>
              </p:cNvSpPr>
              <p:nvPr/>
            </p:nvSpPr>
            <p:spPr bwMode="auto">
              <a:xfrm>
                <a:off x="1283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6" name="Line 49"/>
              <p:cNvSpPr>
                <a:spLocks noChangeShapeType="1"/>
              </p:cNvSpPr>
              <p:nvPr/>
            </p:nvSpPr>
            <p:spPr bwMode="auto">
              <a:xfrm>
                <a:off x="1355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7" name="Line 50"/>
              <p:cNvSpPr>
                <a:spLocks noChangeShapeType="1"/>
              </p:cNvSpPr>
              <p:nvPr/>
            </p:nvSpPr>
            <p:spPr bwMode="auto">
              <a:xfrm>
                <a:off x="1427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8" name="Line 51"/>
              <p:cNvSpPr>
                <a:spLocks noChangeShapeType="1"/>
              </p:cNvSpPr>
              <p:nvPr/>
            </p:nvSpPr>
            <p:spPr bwMode="auto">
              <a:xfrm>
                <a:off x="1499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9" name="Line 52"/>
              <p:cNvSpPr>
                <a:spLocks noChangeShapeType="1"/>
              </p:cNvSpPr>
              <p:nvPr/>
            </p:nvSpPr>
            <p:spPr bwMode="auto">
              <a:xfrm>
                <a:off x="1571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0" name="Line 53"/>
              <p:cNvSpPr>
                <a:spLocks noChangeShapeType="1"/>
              </p:cNvSpPr>
              <p:nvPr/>
            </p:nvSpPr>
            <p:spPr bwMode="auto">
              <a:xfrm>
                <a:off x="95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1" name="Line 54"/>
              <p:cNvSpPr>
                <a:spLocks noChangeShapeType="1"/>
              </p:cNvSpPr>
              <p:nvPr/>
            </p:nvSpPr>
            <p:spPr bwMode="auto">
              <a:xfrm>
                <a:off x="167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2" name="Line 55"/>
              <p:cNvSpPr>
                <a:spLocks noChangeShapeType="1"/>
              </p:cNvSpPr>
              <p:nvPr/>
            </p:nvSpPr>
            <p:spPr bwMode="auto">
              <a:xfrm>
                <a:off x="239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3" name="Line 56"/>
              <p:cNvSpPr>
                <a:spLocks noChangeShapeType="1"/>
              </p:cNvSpPr>
              <p:nvPr/>
            </p:nvSpPr>
            <p:spPr bwMode="auto">
              <a:xfrm>
                <a:off x="311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4" name="Line 57"/>
              <p:cNvSpPr>
                <a:spLocks noChangeShapeType="1"/>
              </p:cNvSpPr>
              <p:nvPr/>
            </p:nvSpPr>
            <p:spPr bwMode="auto">
              <a:xfrm flipH="1">
                <a:off x="594" y="7511"/>
                <a:ext cx="28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5" name="Line 58"/>
              <p:cNvSpPr>
                <a:spLocks noChangeShapeType="1"/>
              </p:cNvSpPr>
              <p:nvPr/>
            </p:nvSpPr>
            <p:spPr bwMode="auto">
              <a:xfrm flipH="1">
                <a:off x="594" y="9671"/>
                <a:ext cx="28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6" name="Line 59"/>
              <p:cNvSpPr>
                <a:spLocks noChangeShapeType="1"/>
              </p:cNvSpPr>
              <p:nvPr/>
            </p:nvSpPr>
            <p:spPr bwMode="auto">
              <a:xfrm>
                <a:off x="1067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7" name="Line 60"/>
              <p:cNvSpPr>
                <a:spLocks noChangeShapeType="1"/>
              </p:cNvSpPr>
              <p:nvPr/>
            </p:nvSpPr>
            <p:spPr bwMode="auto">
              <a:xfrm>
                <a:off x="11394" y="7331"/>
                <a:ext cx="0" cy="25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8" name="Line 61"/>
              <p:cNvSpPr>
                <a:spLocks noChangeShapeType="1"/>
              </p:cNvSpPr>
              <p:nvPr/>
            </p:nvSpPr>
            <p:spPr bwMode="auto">
              <a:xfrm>
                <a:off x="9234" y="7331"/>
                <a:ext cx="0" cy="27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9" name="Line 62"/>
              <p:cNvSpPr>
                <a:spLocks noChangeShapeType="1"/>
              </p:cNvSpPr>
              <p:nvPr/>
            </p:nvSpPr>
            <p:spPr bwMode="auto">
              <a:xfrm>
                <a:off x="7434" y="8771"/>
                <a:ext cx="0" cy="10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0" name="Line 63"/>
              <p:cNvSpPr>
                <a:spLocks noChangeShapeType="1"/>
              </p:cNvSpPr>
              <p:nvPr/>
            </p:nvSpPr>
            <p:spPr bwMode="auto">
              <a:xfrm>
                <a:off x="7254" y="8951"/>
                <a:ext cx="0" cy="10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1" name="Line 64"/>
              <p:cNvSpPr>
                <a:spLocks noChangeShapeType="1"/>
              </p:cNvSpPr>
              <p:nvPr/>
            </p:nvSpPr>
            <p:spPr bwMode="auto">
              <a:xfrm>
                <a:off x="9054" y="8771"/>
                <a:ext cx="0" cy="10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2" name="Oval 65"/>
              <p:cNvSpPr>
                <a:spLocks noChangeArrowheads="1"/>
              </p:cNvSpPr>
              <p:nvPr/>
            </p:nvSpPr>
            <p:spPr bwMode="auto">
              <a:xfrm>
                <a:off x="7794" y="8411"/>
                <a:ext cx="180" cy="36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902" name="Group 66"/>
            <p:cNvGrpSpPr/>
            <p:nvPr/>
          </p:nvGrpSpPr>
          <p:grpSpPr bwMode="auto">
            <a:xfrm>
              <a:off x="5094" y="851"/>
              <a:ext cx="10322" cy="1979"/>
              <a:chOff x="5094" y="851"/>
              <a:chExt cx="10322" cy="1979"/>
            </a:xfrm>
          </p:grpSpPr>
          <p:sp>
            <p:nvSpPr>
              <p:cNvPr id="76903" name="AutoShape 67"/>
              <p:cNvSpPr>
                <a:spLocks noChangeArrowheads="1"/>
              </p:cNvSpPr>
              <p:nvPr/>
            </p:nvSpPr>
            <p:spPr bwMode="auto">
              <a:xfrm>
                <a:off x="5094" y="851"/>
                <a:ext cx="242" cy="179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4" name="AutoShape 68"/>
              <p:cNvSpPr>
                <a:spLocks noChangeArrowheads="1"/>
              </p:cNvSpPr>
              <p:nvPr/>
            </p:nvSpPr>
            <p:spPr bwMode="auto">
              <a:xfrm>
                <a:off x="15174" y="2651"/>
                <a:ext cx="242" cy="179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5" name="AutoShape 69"/>
              <p:cNvSpPr>
                <a:spLocks noChangeArrowheads="1"/>
              </p:cNvSpPr>
              <p:nvPr/>
            </p:nvSpPr>
            <p:spPr bwMode="auto">
              <a:xfrm>
                <a:off x="11394" y="1391"/>
                <a:ext cx="242" cy="179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6" name="AutoShape 70"/>
              <p:cNvSpPr>
                <a:spLocks noChangeArrowheads="1"/>
              </p:cNvSpPr>
              <p:nvPr/>
            </p:nvSpPr>
            <p:spPr bwMode="auto">
              <a:xfrm>
                <a:off x="14634" y="1031"/>
                <a:ext cx="242" cy="179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6804" name="Group 71"/>
          <p:cNvGrpSpPr/>
          <p:nvPr/>
        </p:nvGrpSpPr>
        <p:grpSpPr bwMode="auto">
          <a:xfrm flipH="1">
            <a:off x="6096000" y="5334000"/>
            <a:ext cx="1104900" cy="1143000"/>
            <a:chOff x="3681" y="9410"/>
            <a:chExt cx="4860" cy="5404"/>
          </a:xfrm>
        </p:grpSpPr>
        <p:sp>
          <p:nvSpPr>
            <p:cNvPr id="76869" name="Oval 72"/>
            <p:cNvSpPr>
              <a:spLocks noChangeArrowheads="1"/>
            </p:cNvSpPr>
            <p:nvPr/>
          </p:nvSpPr>
          <p:spPr bwMode="auto">
            <a:xfrm rot="646760">
              <a:off x="6201" y="11394"/>
              <a:ext cx="1620" cy="216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0" name="Oval 73"/>
            <p:cNvSpPr>
              <a:spLocks noChangeArrowheads="1"/>
            </p:cNvSpPr>
            <p:nvPr/>
          </p:nvSpPr>
          <p:spPr bwMode="auto">
            <a:xfrm>
              <a:off x="4401" y="11574"/>
              <a:ext cx="252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1" name="Oval 74"/>
            <p:cNvSpPr>
              <a:spLocks noChangeArrowheads="1"/>
            </p:cNvSpPr>
            <p:nvPr/>
          </p:nvSpPr>
          <p:spPr bwMode="auto">
            <a:xfrm>
              <a:off x="3681" y="11754"/>
              <a:ext cx="1980" cy="198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2" name="Oval 75"/>
            <p:cNvSpPr>
              <a:spLocks noChangeArrowheads="1"/>
            </p:cNvSpPr>
            <p:nvPr/>
          </p:nvSpPr>
          <p:spPr bwMode="auto">
            <a:xfrm>
              <a:off x="3681" y="10134"/>
              <a:ext cx="720" cy="23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3" name="Oval 76"/>
            <p:cNvSpPr>
              <a:spLocks noChangeArrowheads="1"/>
            </p:cNvSpPr>
            <p:nvPr/>
          </p:nvSpPr>
          <p:spPr bwMode="auto">
            <a:xfrm>
              <a:off x="7461" y="1409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4" name="Oval 77"/>
            <p:cNvSpPr>
              <a:spLocks noChangeArrowheads="1"/>
            </p:cNvSpPr>
            <p:nvPr/>
          </p:nvSpPr>
          <p:spPr bwMode="auto">
            <a:xfrm>
              <a:off x="6561" y="1409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5" name="Oval 78"/>
            <p:cNvSpPr>
              <a:spLocks noChangeArrowheads="1"/>
            </p:cNvSpPr>
            <p:nvPr/>
          </p:nvSpPr>
          <p:spPr bwMode="auto">
            <a:xfrm>
              <a:off x="4041" y="1427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6" name="Oval 79"/>
            <p:cNvSpPr>
              <a:spLocks noChangeArrowheads="1"/>
            </p:cNvSpPr>
            <p:nvPr/>
          </p:nvSpPr>
          <p:spPr bwMode="auto">
            <a:xfrm>
              <a:off x="4761" y="14274"/>
              <a:ext cx="540" cy="5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7" name="Oval 80"/>
            <p:cNvSpPr>
              <a:spLocks noChangeArrowheads="1"/>
            </p:cNvSpPr>
            <p:nvPr/>
          </p:nvSpPr>
          <p:spPr bwMode="auto">
            <a:xfrm rot="-1007262">
              <a:off x="4401" y="13014"/>
              <a:ext cx="54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8" name="Oval 81"/>
            <p:cNvSpPr>
              <a:spLocks noChangeArrowheads="1"/>
            </p:cNvSpPr>
            <p:nvPr/>
          </p:nvSpPr>
          <p:spPr bwMode="auto">
            <a:xfrm rot="-869061">
              <a:off x="3681" y="13374"/>
              <a:ext cx="540" cy="144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79" name="Oval 82"/>
            <p:cNvSpPr>
              <a:spLocks noChangeArrowheads="1"/>
            </p:cNvSpPr>
            <p:nvPr/>
          </p:nvSpPr>
          <p:spPr bwMode="auto">
            <a:xfrm rot="-791820">
              <a:off x="6201" y="12834"/>
              <a:ext cx="54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0" name="Oval 83"/>
            <p:cNvSpPr>
              <a:spLocks noChangeArrowheads="1"/>
            </p:cNvSpPr>
            <p:nvPr/>
          </p:nvSpPr>
          <p:spPr bwMode="auto">
            <a:xfrm rot="-778651">
              <a:off x="7101" y="12834"/>
              <a:ext cx="540" cy="180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1" name="Oval 84"/>
            <p:cNvSpPr>
              <a:spLocks noChangeArrowheads="1"/>
            </p:cNvSpPr>
            <p:nvPr/>
          </p:nvSpPr>
          <p:spPr bwMode="auto">
            <a:xfrm>
              <a:off x="3681" y="13194"/>
              <a:ext cx="720" cy="72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2" name="Oval 85"/>
            <p:cNvSpPr>
              <a:spLocks noChangeArrowheads="1"/>
            </p:cNvSpPr>
            <p:nvPr/>
          </p:nvSpPr>
          <p:spPr bwMode="auto">
            <a:xfrm>
              <a:off x="6578" y="11213"/>
              <a:ext cx="900" cy="18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3" name="Oval 86"/>
            <p:cNvSpPr>
              <a:spLocks noChangeArrowheads="1"/>
            </p:cNvSpPr>
            <p:nvPr/>
          </p:nvSpPr>
          <p:spPr bwMode="auto">
            <a:xfrm>
              <a:off x="6021" y="9774"/>
              <a:ext cx="2160" cy="198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4" name="Line 87"/>
            <p:cNvSpPr>
              <a:spLocks noChangeShapeType="1"/>
            </p:cNvSpPr>
            <p:nvPr/>
          </p:nvSpPr>
          <p:spPr bwMode="auto">
            <a:xfrm flipV="1">
              <a:off x="7281" y="10674"/>
              <a:ext cx="12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5" name="Line 88"/>
            <p:cNvSpPr>
              <a:spLocks noChangeShapeType="1"/>
            </p:cNvSpPr>
            <p:nvPr/>
          </p:nvSpPr>
          <p:spPr bwMode="auto">
            <a:xfrm>
              <a:off x="7281" y="11214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6" name="Line 89"/>
            <p:cNvSpPr>
              <a:spLocks noChangeShapeType="1"/>
            </p:cNvSpPr>
            <p:nvPr/>
          </p:nvSpPr>
          <p:spPr bwMode="auto">
            <a:xfrm>
              <a:off x="7281" y="1121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7" name="Line 90"/>
            <p:cNvSpPr>
              <a:spLocks noChangeShapeType="1"/>
            </p:cNvSpPr>
            <p:nvPr/>
          </p:nvSpPr>
          <p:spPr bwMode="auto">
            <a:xfrm flipH="1" flipV="1">
              <a:off x="5661" y="1085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8" name="Line 91"/>
            <p:cNvSpPr>
              <a:spLocks noChangeShapeType="1"/>
            </p:cNvSpPr>
            <p:nvPr/>
          </p:nvSpPr>
          <p:spPr bwMode="auto">
            <a:xfrm flipH="1">
              <a:off x="5661" y="11214"/>
              <a:ext cx="12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89" name="Line 92"/>
            <p:cNvSpPr>
              <a:spLocks noChangeShapeType="1"/>
            </p:cNvSpPr>
            <p:nvPr/>
          </p:nvSpPr>
          <p:spPr bwMode="auto">
            <a:xfrm flipH="1">
              <a:off x="5841" y="11214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90" name="AutoShape 93"/>
            <p:cNvSpPr>
              <a:spLocks noChangeArrowheads="1"/>
            </p:cNvSpPr>
            <p:nvPr/>
          </p:nvSpPr>
          <p:spPr bwMode="auto">
            <a:xfrm rot="2002208">
              <a:off x="7461" y="9414"/>
              <a:ext cx="900" cy="883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91" name="AutoShape 94"/>
            <p:cNvSpPr>
              <a:spLocks noChangeArrowheads="1"/>
            </p:cNvSpPr>
            <p:nvPr/>
          </p:nvSpPr>
          <p:spPr bwMode="auto">
            <a:xfrm rot="5400000">
              <a:off x="6831" y="11124"/>
              <a:ext cx="540" cy="360"/>
            </a:xfrm>
            <a:prstGeom prst="flowChartDelay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92" name="Oval 95"/>
            <p:cNvSpPr>
              <a:spLocks noChangeArrowheads="1"/>
            </p:cNvSpPr>
            <p:nvPr/>
          </p:nvSpPr>
          <p:spPr bwMode="auto">
            <a:xfrm>
              <a:off x="7101" y="110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93" name="Oval 96"/>
            <p:cNvSpPr>
              <a:spLocks noChangeArrowheads="1"/>
            </p:cNvSpPr>
            <p:nvPr/>
          </p:nvSpPr>
          <p:spPr bwMode="auto">
            <a:xfrm>
              <a:off x="6741" y="11034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94" name="AutoShape 97"/>
            <p:cNvSpPr>
              <a:spLocks noChangeArrowheads="1"/>
            </p:cNvSpPr>
            <p:nvPr/>
          </p:nvSpPr>
          <p:spPr bwMode="auto">
            <a:xfrm rot="-1996055">
              <a:off x="5788" y="9410"/>
              <a:ext cx="938" cy="85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95" name="Group 98"/>
            <p:cNvGrpSpPr/>
            <p:nvPr/>
          </p:nvGrpSpPr>
          <p:grpSpPr bwMode="auto">
            <a:xfrm>
              <a:off x="6381" y="10314"/>
              <a:ext cx="360" cy="360"/>
              <a:chOff x="9081" y="12114"/>
              <a:chExt cx="2520" cy="2700"/>
            </a:xfrm>
          </p:grpSpPr>
          <p:sp>
            <p:nvSpPr>
              <p:cNvPr id="76899" name="Oval 99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0" name="Oval 100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896" name="Group 101"/>
            <p:cNvGrpSpPr/>
            <p:nvPr/>
          </p:nvGrpSpPr>
          <p:grpSpPr bwMode="auto">
            <a:xfrm>
              <a:off x="7281" y="10314"/>
              <a:ext cx="360" cy="360"/>
              <a:chOff x="9081" y="12114"/>
              <a:chExt cx="2520" cy="2700"/>
            </a:xfrm>
          </p:grpSpPr>
          <p:sp>
            <p:nvSpPr>
              <p:cNvPr id="76897" name="Oval 102"/>
              <p:cNvSpPr>
                <a:spLocks noChangeArrowheads="1"/>
              </p:cNvSpPr>
              <p:nvPr/>
            </p:nvSpPr>
            <p:spPr bwMode="auto">
              <a:xfrm>
                <a:off x="9081" y="12114"/>
                <a:ext cx="2520" cy="2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98" name="Oval 103"/>
              <p:cNvSpPr>
                <a:spLocks noChangeArrowheads="1"/>
              </p:cNvSpPr>
              <p:nvPr/>
            </p:nvSpPr>
            <p:spPr bwMode="auto">
              <a:xfrm>
                <a:off x="9981" y="12294"/>
                <a:ext cx="840" cy="2340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6805" name="Group 136"/>
          <p:cNvGrpSpPr/>
          <p:nvPr/>
        </p:nvGrpSpPr>
        <p:grpSpPr bwMode="auto">
          <a:xfrm>
            <a:off x="609600" y="4714875"/>
            <a:ext cx="838200" cy="1685925"/>
            <a:chOff x="432" y="2880"/>
            <a:chExt cx="528" cy="1062"/>
          </a:xfrm>
        </p:grpSpPr>
        <p:grpSp>
          <p:nvGrpSpPr>
            <p:cNvPr id="76851" name="Group 123"/>
            <p:cNvGrpSpPr/>
            <p:nvPr/>
          </p:nvGrpSpPr>
          <p:grpSpPr bwMode="auto">
            <a:xfrm>
              <a:off x="432" y="2880"/>
              <a:ext cx="288" cy="288"/>
              <a:chOff x="8154" y="6201"/>
              <a:chExt cx="3600" cy="3420"/>
            </a:xfrm>
          </p:grpSpPr>
          <p:sp>
            <p:nvSpPr>
              <p:cNvPr id="76863" name="AutoShape 124"/>
              <p:cNvSpPr>
                <a:spLocks noChangeArrowheads="1"/>
              </p:cNvSpPr>
              <p:nvPr/>
            </p:nvSpPr>
            <p:spPr bwMode="auto">
              <a:xfrm rot="-8571518">
                <a:off x="851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C0066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4" name="AutoShape 125"/>
              <p:cNvSpPr>
                <a:spLocks noChangeArrowheads="1"/>
              </p:cNvSpPr>
              <p:nvPr/>
            </p:nvSpPr>
            <p:spPr bwMode="auto">
              <a:xfrm rot="8710071">
                <a:off x="9774" y="818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C0066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5" name="AutoShape 126"/>
              <p:cNvSpPr>
                <a:spLocks noChangeArrowheads="1"/>
              </p:cNvSpPr>
              <p:nvPr/>
            </p:nvSpPr>
            <p:spPr bwMode="auto">
              <a:xfrm rot="4823698">
                <a:off x="1020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C0066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6" name="AutoShape 127"/>
              <p:cNvSpPr>
                <a:spLocks noChangeArrowheads="1"/>
              </p:cNvSpPr>
              <p:nvPr/>
            </p:nvSpPr>
            <p:spPr bwMode="auto">
              <a:xfrm>
                <a:off x="9234" y="6201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C0066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7" name="AutoShape 128"/>
              <p:cNvSpPr>
                <a:spLocks noChangeArrowheads="1"/>
              </p:cNvSpPr>
              <p:nvPr/>
            </p:nvSpPr>
            <p:spPr bwMode="auto">
              <a:xfrm rot="-4358759">
                <a:off x="8049" y="7026"/>
                <a:ext cx="1650" cy="1440"/>
              </a:xfrm>
              <a:custGeom>
                <a:avLst/>
                <a:rect l="l" t="t" r="r" b="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C0066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8" name="Oval 129"/>
              <p:cNvSpPr>
                <a:spLocks noChangeArrowheads="1"/>
              </p:cNvSpPr>
              <p:nvPr/>
            </p:nvSpPr>
            <p:spPr bwMode="auto">
              <a:xfrm>
                <a:off x="9234" y="7281"/>
                <a:ext cx="1440" cy="1440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852" name="Group 135"/>
            <p:cNvGrpSpPr/>
            <p:nvPr/>
          </p:nvGrpSpPr>
          <p:grpSpPr bwMode="auto">
            <a:xfrm>
              <a:off x="432" y="3072"/>
              <a:ext cx="528" cy="870"/>
              <a:chOff x="432" y="3072"/>
              <a:chExt cx="528" cy="870"/>
            </a:xfrm>
          </p:grpSpPr>
          <p:grpSp>
            <p:nvGrpSpPr>
              <p:cNvPr id="76853" name="Group 116"/>
              <p:cNvGrpSpPr/>
              <p:nvPr/>
            </p:nvGrpSpPr>
            <p:grpSpPr bwMode="auto">
              <a:xfrm>
                <a:off x="672" y="3072"/>
                <a:ext cx="288" cy="274"/>
                <a:chOff x="8154" y="6201"/>
                <a:chExt cx="3600" cy="3420"/>
              </a:xfrm>
            </p:grpSpPr>
            <p:sp>
              <p:nvSpPr>
                <p:cNvPr id="76857" name="AutoShape 117"/>
                <p:cNvSpPr>
                  <a:spLocks noChangeArrowheads="1"/>
                </p:cNvSpPr>
                <p:nvPr/>
              </p:nvSpPr>
              <p:spPr bwMode="auto">
                <a:xfrm rot="-8571518">
                  <a:off x="8514" y="8181"/>
                  <a:ext cx="1650" cy="1440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CC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858" name="AutoShape 118"/>
                <p:cNvSpPr>
                  <a:spLocks noChangeArrowheads="1"/>
                </p:cNvSpPr>
                <p:nvPr/>
              </p:nvSpPr>
              <p:spPr bwMode="auto">
                <a:xfrm rot="8710071">
                  <a:off x="9774" y="8181"/>
                  <a:ext cx="1650" cy="1440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CC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859" name="AutoShape 119"/>
                <p:cNvSpPr>
                  <a:spLocks noChangeArrowheads="1"/>
                </p:cNvSpPr>
                <p:nvPr/>
              </p:nvSpPr>
              <p:spPr bwMode="auto">
                <a:xfrm rot="4823698">
                  <a:off x="10209" y="7026"/>
                  <a:ext cx="1650" cy="1440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CC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860" name="AutoShape 120"/>
                <p:cNvSpPr>
                  <a:spLocks noChangeArrowheads="1"/>
                </p:cNvSpPr>
                <p:nvPr/>
              </p:nvSpPr>
              <p:spPr bwMode="auto">
                <a:xfrm>
                  <a:off x="9234" y="6201"/>
                  <a:ext cx="1650" cy="1440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CC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861" name="AutoShape 121"/>
                <p:cNvSpPr>
                  <a:spLocks noChangeArrowheads="1"/>
                </p:cNvSpPr>
                <p:nvPr/>
              </p:nvSpPr>
              <p:spPr bwMode="auto">
                <a:xfrm rot="-4358759">
                  <a:off x="8049" y="7026"/>
                  <a:ext cx="1650" cy="1440"/>
                </a:xfrm>
                <a:custGeom>
                  <a:avLst/>
                  <a:rect l="l" t="t" r="r" b="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CC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862" name="Oval 122"/>
                <p:cNvSpPr>
                  <a:spLocks noChangeArrowheads="1"/>
                </p:cNvSpPr>
                <p:nvPr/>
              </p:nvSpPr>
              <p:spPr bwMode="auto">
                <a:xfrm>
                  <a:off x="9234" y="7281"/>
                  <a:ext cx="1440" cy="1440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6854" name="Freeform 131"/>
              <p:cNvSpPr/>
              <p:nvPr/>
            </p:nvSpPr>
            <p:spPr bwMode="auto">
              <a:xfrm>
                <a:off x="572" y="3109"/>
                <a:ext cx="269" cy="833"/>
              </a:xfrm>
              <a:custGeom>
                <a:avLst/>
                <a:rect l="l" t="t" r="r" b="b"/>
                <a:pathLst>
                  <a:path w="269" h="833">
                    <a:moveTo>
                      <a:pt x="242" y="173"/>
                    </a:moveTo>
                    <a:cubicBezTo>
                      <a:pt x="232" y="369"/>
                      <a:pt x="269" y="316"/>
                      <a:pt x="196" y="393"/>
                    </a:cubicBezTo>
                    <a:cubicBezTo>
                      <a:pt x="186" y="424"/>
                      <a:pt x="174" y="444"/>
                      <a:pt x="150" y="466"/>
                    </a:cubicBezTo>
                    <a:cubicBezTo>
                      <a:pt x="134" y="513"/>
                      <a:pt x="125" y="501"/>
                      <a:pt x="114" y="557"/>
                    </a:cubicBezTo>
                    <a:cubicBezTo>
                      <a:pt x="100" y="833"/>
                      <a:pt x="127" y="738"/>
                      <a:pt x="68" y="649"/>
                    </a:cubicBezTo>
                    <a:cubicBezTo>
                      <a:pt x="33" y="542"/>
                      <a:pt x="49" y="613"/>
                      <a:pt x="59" y="429"/>
                    </a:cubicBezTo>
                    <a:cubicBezTo>
                      <a:pt x="55" y="295"/>
                      <a:pt x="86" y="173"/>
                      <a:pt x="13" y="64"/>
                    </a:cubicBezTo>
                    <a:cubicBezTo>
                      <a:pt x="0" y="25"/>
                      <a:pt x="4" y="46"/>
                      <a:pt x="4" y="0"/>
                    </a:cubicBezTo>
                  </a:path>
                </a:pathLst>
              </a:custGeom>
              <a:noFill/>
              <a:ln w="28575">
                <a:solidFill>
                  <a:srgbClr val="8CD884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5" name="Freeform 133"/>
              <p:cNvSpPr/>
              <p:nvPr/>
            </p:nvSpPr>
            <p:spPr bwMode="auto">
              <a:xfrm rot="1393049" flipH="1">
                <a:off x="432" y="3312"/>
                <a:ext cx="234" cy="125"/>
              </a:xfrm>
              <a:custGeom>
                <a:avLst/>
                <a:rect l="l" t="t" r="r" b="b"/>
                <a:pathLst>
                  <a:path w="234" h="125">
                    <a:moveTo>
                      <a:pt x="15" y="106"/>
                    </a:moveTo>
                    <a:cubicBezTo>
                      <a:pt x="64" y="32"/>
                      <a:pt x="0" y="118"/>
                      <a:pt x="60" y="69"/>
                    </a:cubicBezTo>
                    <a:cubicBezTo>
                      <a:pt x="116" y="24"/>
                      <a:pt x="41" y="55"/>
                      <a:pt x="106" y="33"/>
                    </a:cubicBezTo>
                    <a:cubicBezTo>
                      <a:pt x="115" y="24"/>
                      <a:pt x="120" y="7"/>
                      <a:pt x="133" y="5"/>
                    </a:cubicBezTo>
                    <a:cubicBezTo>
                      <a:pt x="164" y="0"/>
                      <a:pt x="195" y="6"/>
                      <a:pt x="225" y="15"/>
                    </a:cubicBezTo>
                    <a:cubicBezTo>
                      <a:pt x="234" y="18"/>
                      <a:pt x="206" y="21"/>
                      <a:pt x="197" y="24"/>
                    </a:cubicBezTo>
                    <a:cubicBezTo>
                      <a:pt x="164" y="125"/>
                      <a:pt x="154" y="88"/>
                      <a:pt x="15" y="106"/>
                    </a:cubicBezTo>
                    <a:close/>
                  </a:path>
                </a:pathLst>
              </a:custGeom>
              <a:solidFill>
                <a:srgbClr val="8CD884"/>
              </a:solidFill>
              <a:ln w="9525">
                <a:solidFill>
                  <a:srgbClr val="8CD884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6" name="Freeform 134"/>
              <p:cNvSpPr/>
              <p:nvPr/>
            </p:nvSpPr>
            <p:spPr bwMode="auto">
              <a:xfrm>
                <a:off x="672" y="3696"/>
                <a:ext cx="234" cy="125"/>
              </a:xfrm>
              <a:custGeom>
                <a:avLst/>
                <a:rect l="l" t="t" r="r" b="b"/>
                <a:pathLst>
                  <a:path w="234" h="125">
                    <a:moveTo>
                      <a:pt x="15" y="106"/>
                    </a:moveTo>
                    <a:cubicBezTo>
                      <a:pt x="64" y="32"/>
                      <a:pt x="0" y="118"/>
                      <a:pt x="60" y="69"/>
                    </a:cubicBezTo>
                    <a:cubicBezTo>
                      <a:pt x="116" y="24"/>
                      <a:pt x="41" y="55"/>
                      <a:pt x="106" y="33"/>
                    </a:cubicBezTo>
                    <a:cubicBezTo>
                      <a:pt x="115" y="24"/>
                      <a:pt x="120" y="7"/>
                      <a:pt x="133" y="5"/>
                    </a:cubicBezTo>
                    <a:cubicBezTo>
                      <a:pt x="164" y="0"/>
                      <a:pt x="195" y="6"/>
                      <a:pt x="225" y="15"/>
                    </a:cubicBezTo>
                    <a:cubicBezTo>
                      <a:pt x="234" y="18"/>
                      <a:pt x="206" y="21"/>
                      <a:pt x="197" y="24"/>
                    </a:cubicBezTo>
                    <a:cubicBezTo>
                      <a:pt x="164" y="125"/>
                      <a:pt x="154" y="88"/>
                      <a:pt x="15" y="106"/>
                    </a:cubicBezTo>
                    <a:close/>
                  </a:path>
                </a:pathLst>
              </a:custGeom>
              <a:solidFill>
                <a:srgbClr val="8CD884"/>
              </a:solidFill>
              <a:ln w="9525">
                <a:solidFill>
                  <a:srgbClr val="8CD884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806" name="Freeform 138"/>
          <p:cNvSpPr/>
          <p:nvPr/>
        </p:nvSpPr>
        <p:spPr bwMode="auto">
          <a:xfrm>
            <a:off x="7877175" y="1200150"/>
            <a:ext cx="1271588" cy="4032250"/>
          </a:xfrm>
          <a:custGeom>
            <a:avLst/>
            <a:rect l="l" t="t" r="r" b="b"/>
            <a:pathLst>
              <a:path w="801" h="2540">
                <a:moveTo>
                  <a:pt x="643" y="30"/>
                </a:moveTo>
                <a:cubicBezTo>
                  <a:pt x="608" y="32"/>
                  <a:pt x="494" y="0"/>
                  <a:pt x="460" y="58"/>
                </a:cubicBezTo>
                <a:cubicBezTo>
                  <a:pt x="428" y="112"/>
                  <a:pt x="476" y="61"/>
                  <a:pt x="432" y="103"/>
                </a:cubicBezTo>
                <a:cubicBezTo>
                  <a:pt x="398" y="208"/>
                  <a:pt x="401" y="174"/>
                  <a:pt x="423" y="350"/>
                </a:cubicBezTo>
                <a:cubicBezTo>
                  <a:pt x="426" y="370"/>
                  <a:pt x="444" y="386"/>
                  <a:pt x="451" y="405"/>
                </a:cubicBezTo>
                <a:cubicBezTo>
                  <a:pt x="417" y="408"/>
                  <a:pt x="383" y="407"/>
                  <a:pt x="350" y="414"/>
                </a:cubicBezTo>
                <a:cubicBezTo>
                  <a:pt x="315" y="422"/>
                  <a:pt x="290" y="473"/>
                  <a:pt x="268" y="497"/>
                </a:cubicBezTo>
                <a:cubicBezTo>
                  <a:pt x="224" y="622"/>
                  <a:pt x="199" y="791"/>
                  <a:pt x="295" y="890"/>
                </a:cubicBezTo>
                <a:cubicBezTo>
                  <a:pt x="329" y="991"/>
                  <a:pt x="279" y="964"/>
                  <a:pt x="185" y="972"/>
                </a:cubicBezTo>
                <a:cubicBezTo>
                  <a:pt x="157" y="990"/>
                  <a:pt x="144" y="1008"/>
                  <a:pt x="112" y="1018"/>
                </a:cubicBezTo>
                <a:cubicBezTo>
                  <a:pt x="106" y="1027"/>
                  <a:pt x="98" y="1035"/>
                  <a:pt x="94" y="1045"/>
                </a:cubicBezTo>
                <a:cubicBezTo>
                  <a:pt x="86" y="1063"/>
                  <a:pt x="76" y="1100"/>
                  <a:pt x="76" y="1100"/>
                </a:cubicBezTo>
                <a:cubicBezTo>
                  <a:pt x="79" y="1164"/>
                  <a:pt x="78" y="1228"/>
                  <a:pt x="85" y="1292"/>
                </a:cubicBezTo>
                <a:cubicBezTo>
                  <a:pt x="90" y="1342"/>
                  <a:pt x="110" y="1351"/>
                  <a:pt x="131" y="1393"/>
                </a:cubicBezTo>
                <a:cubicBezTo>
                  <a:pt x="161" y="1453"/>
                  <a:pt x="201" y="1509"/>
                  <a:pt x="249" y="1557"/>
                </a:cubicBezTo>
                <a:cubicBezTo>
                  <a:pt x="203" y="1561"/>
                  <a:pt x="153" y="1554"/>
                  <a:pt x="112" y="1575"/>
                </a:cubicBezTo>
                <a:cubicBezTo>
                  <a:pt x="11" y="1626"/>
                  <a:pt x="185" y="1564"/>
                  <a:pt x="67" y="1603"/>
                </a:cubicBezTo>
                <a:cubicBezTo>
                  <a:pt x="36" y="1686"/>
                  <a:pt x="80" y="1580"/>
                  <a:pt x="39" y="1649"/>
                </a:cubicBezTo>
                <a:cubicBezTo>
                  <a:pt x="27" y="1669"/>
                  <a:pt x="22" y="1692"/>
                  <a:pt x="12" y="1713"/>
                </a:cubicBezTo>
                <a:cubicBezTo>
                  <a:pt x="16" y="1809"/>
                  <a:pt x="0" y="2007"/>
                  <a:pt x="85" y="2097"/>
                </a:cubicBezTo>
                <a:cubicBezTo>
                  <a:pt x="91" y="2112"/>
                  <a:pt x="98" y="2127"/>
                  <a:pt x="103" y="2142"/>
                </a:cubicBezTo>
                <a:cubicBezTo>
                  <a:pt x="107" y="2157"/>
                  <a:pt x="104" y="2175"/>
                  <a:pt x="112" y="2188"/>
                </a:cubicBezTo>
                <a:cubicBezTo>
                  <a:pt x="126" y="2210"/>
                  <a:pt x="149" y="2225"/>
                  <a:pt x="167" y="2243"/>
                </a:cubicBezTo>
                <a:cubicBezTo>
                  <a:pt x="190" y="2266"/>
                  <a:pt x="210" y="2300"/>
                  <a:pt x="231" y="2325"/>
                </a:cubicBezTo>
                <a:cubicBezTo>
                  <a:pt x="278" y="2379"/>
                  <a:pt x="341" y="2418"/>
                  <a:pt x="396" y="2462"/>
                </a:cubicBezTo>
                <a:cubicBezTo>
                  <a:pt x="423" y="2484"/>
                  <a:pt x="442" y="2505"/>
                  <a:pt x="478" y="2517"/>
                </a:cubicBezTo>
                <a:cubicBezTo>
                  <a:pt x="516" y="2529"/>
                  <a:pt x="610" y="2533"/>
                  <a:pt x="633" y="2535"/>
                </a:cubicBezTo>
                <a:cubicBezTo>
                  <a:pt x="801" y="2494"/>
                  <a:pt x="663" y="2540"/>
                  <a:pt x="679" y="2124"/>
                </a:cubicBezTo>
                <a:cubicBezTo>
                  <a:pt x="680" y="2105"/>
                  <a:pt x="698" y="2084"/>
                  <a:pt x="688" y="2069"/>
                </a:cubicBezTo>
                <a:cubicBezTo>
                  <a:pt x="681" y="2059"/>
                  <a:pt x="635" y="2145"/>
                  <a:pt x="633" y="2151"/>
                </a:cubicBezTo>
                <a:cubicBezTo>
                  <a:pt x="636" y="2163"/>
                  <a:pt x="632" y="2182"/>
                  <a:pt x="643" y="2188"/>
                </a:cubicBezTo>
                <a:cubicBezTo>
                  <a:pt x="653" y="2193"/>
                  <a:pt x="668" y="2181"/>
                  <a:pt x="670" y="2170"/>
                </a:cubicBezTo>
                <a:cubicBezTo>
                  <a:pt x="674" y="2153"/>
                  <a:pt x="658" y="2092"/>
                  <a:pt x="652" y="2069"/>
                </a:cubicBezTo>
                <a:cubicBezTo>
                  <a:pt x="667" y="957"/>
                  <a:pt x="664" y="1636"/>
                  <a:pt x="643" y="3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6807" name="Freeform 139"/>
          <p:cNvSpPr/>
          <p:nvPr/>
        </p:nvSpPr>
        <p:spPr bwMode="auto">
          <a:xfrm>
            <a:off x="8769350" y="5224463"/>
            <a:ext cx="238125" cy="1481137"/>
          </a:xfrm>
          <a:custGeom>
            <a:avLst/>
            <a:rect l="l" t="t" r="r" b="b"/>
            <a:pathLst>
              <a:path w="150" h="933">
                <a:moveTo>
                  <a:pt x="35" y="10"/>
                </a:moveTo>
                <a:cubicBezTo>
                  <a:pt x="38" y="309"/>
                  <a:pt x="13" y="609"/>
                  <a:pt x="44" y="906"/>
                </a:cubicBezTo>
                <a:cubicBezTo>
                  <a:pt x="47" y="933"/>
                  <a:pt x="124" y="923"/>
                  <a:pt x="126" y="896"/>
                </a:cubicBezTo>
                <a:cubicBezTo>
                  <a:pt x="150" y="602"/>
                  <a:pt x="120" y="305"/>
                  <a:pt x="117" y="10"/>
                </a:cubicBezTo>
                <a:cubicBezTo>
                  <a:pt x="98" y="16"/>
                  <a:pt x="0" y="26"/>
                  <a:pt x="71" y="0"/>
                </a:cubicBezTo>
                <a:cubicBezTo>
                  <a:pt x="83" y="3"/>
                  <a:pt x="108" y="10"/>
                  <a:pt x="108" y="10"/>
                </a:cubicBezTo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76808" name="Group 142"/>
          <p:cNvGrpSpPr/>
          <p:nvPr/>
        </p:nvGrpSpPr>
        <p:grpSpPr bwMode="auto">
          <a:xfrm>
            <a:off x="8458200" y="2438400"/>
            <a:ext cx="396875" cy="431800"/>
            <a:chOff x="3141" y="1134"/>
            <a:chExt cx="5425" cy="5599"/>
          </a:xfrm>
        </p:grpSpPr>
        <p:sp>
          <p:nvSpPr>
            <p:cNvPr id="76844" name="Oval 143"/>
            <p:cNvSpPr>
              <a:spLocks noChangeArrowheads="1"/>
            </p:cNvSpPr>
            <p:nvPr/>
          </p:nvSpPr>
          <p:spPr bwMode="auto">
            <a:xfrm rot="-870495">
              <a:off x="3141" y="2761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505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45" name="Oval 144"/>
            <p:cNvSpPr>
              <a:spLocks noChangeArrowheads="1"/>
            </p:cNvSpPr>
            <p:nvPr/>
          </p:nvSpPr>
          <p:spPr bwMode="auto">
            <a:xfrm rot="1231468">
              <a:off x="4758" y="2773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CC66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46" name="Arc 145"/>
            <p:cNvSpPr/>
            <p:nvPr/>
          </p:nvSpPr>
          <p:spPr bwMode="auto">
            <a:xfrm rot="873437">
              <a:off x="4041" y="20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47" name="Arc 146"/>
            <p:cNvSpPr/>
            <p:nvPr/>
          </p:nvSpPr>
          <p:spPr bwMode="auto">
            <a:xfrm rot="7961555">
              <a:off x="4761" y="11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48" name="Group 147"/>
            <p:cNvGrpSpPr/>
            <p:nvPr/>
          </p:nvGrpSpPr>
          <p:grpSpPr bwMode="auto">
            <a:xfrm>
              <a:off x="6381" y="1134"/>
              <a:ext cx="2185" cy="1259"/>
              <a:chOff x="6201" y="954"/>
              <a:chExt cx="2185" cy="1259"/>
            </a:xfrm>
          </p:grpSpPr>
          <p:sp>
            <p:nvSpPr>
              <p:cNvPr id="76849" name="AutoShape 148"/>
              <p:cNvSpPr>
                <a:spLocks noChangeArrowheads="1"/>
              </p:cNvSpPr>
              <p:nvPr/>
            </p:nvSpPr>
            <p:spPr bwMode="auto">
              <a:xfrm rot="5246121">
                <a:off x="6921" y="234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0" name="AutoShape 149"/>
              <p:cNvSpPr>
                <a:spLocks noChangeArrowheads="1"/>
              </p:cNvSpPr>
              <p:nvPr/>
            </p:nvSpPr>
            <p:spPr bwMode="auto">
              <a:xfrm rot="-5553879">
                <a:off x="6946" y="773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6809" name="Group 150"/>
          <p:cNvGrpSpPr/>
          <p:nvPr/>
        </p:nvGrpSpPr>
        <p:grpSpPr bwMode="auto">
          <a:xfrm>
            <a:off x="8229600" y="3124200"/>
            <a:ext cx="396875" cy="431800"/>
            <a:chOff x="3141" y="1134"/>
            <a:chExt cx="5425" cy="5599"/>
          </a:xfrm>
        </p:grpSpPr>
        <p:sp>
          <p:nvSpPr>
            <p:cNvPr id="76837" name="Oval 151"/>
            <p:cNvSpPr>
              <a:spLocks noChangeArrowheads="1"/>
            </p:cNvSpPr>
            <p:nvPr/>
          </p:nvSpPr>
          <p:spPr bwMode="auto">
            <a:xfrm rot="-870495">
              <a:off x="3141" y="2761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505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38" name="Oval 152"/>
            <p:cNvSpPr>
              <a:spLocks noChangeArrowheads="1"/>
            </p:cNvSpPr>
            <p:nvPr/>
          </p:nvSpPr>
          <p:spPr bwMode="auto">
            <a:xfrm rot="1231468">
              <a:off x="4758" y="2773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CC66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39" name="Arc 153"/>
            <p:cNvSpPr/>
            <p:nvPr/>
          </p:nvSpPr>
          <p:spPr bwMode="auto">
            <a:xfrm rot="873437">
              <a:off x="4041" y="20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40" name="Arc 154"/>
            <p:cNvSpPr/>
            <p:nvPr/>
          </p:nvSpPr>
          <p:spPr bwMode="auto">
            <a:xfrm rot="7961555">
              <a:off x="4761" y="11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41" name="Group 155"/>
            <p:cNvGrpSpPr/>
            <p:nvPr/>
          </p:nvGrpSpPr>
          <p:grpSpPr bwMode="auto">
            <a:xfrm>
              <a:off x="6381" y="1134"/>
              <a:ext cx="2185" cy="1259"/>
              <a:chOff x="6201" y="954"/>
              <a:chExt cx="2185" cy="1259"/>
            </a:xfrm>
          </p:grpSpPr>
          <p:sp>
            <p:nvSpPr>
              <p:cNvPr id="76842" name="AutoShape 156"/>
              <p:cNvSpPr>
                <a:spLocks noChangeArrowheads="1"/>
              </p:cNvSpPr>
              <p:nvPr/>
            </p:nvSpPr>
            <p:spPr bwMode="auto">
              <a:xfrm rot="5246121">
                <a:off x="6921" y="234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43" name="AutoShape 157"/>
              <p:cNvSpPr>
                <a:spLocks noChangeArrowheads="1"/>
              </p:cNvSpPr>
              <p:nvPr/>
            </p:nvSpPr>
            <p:spPr bwMode="auto">
              <a:xfrm rot="-5553879">
                <a:off x="6946" y="773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6810" name="Group 158"/>
          <p:cNvGrpSpPr/>
          <p:nvPr/>
        </p:nvGrpSpPr>
        <p:grpSpPr bwMode="auto">
          <a:xfrm>
            <a:off x="8382000" y="3962400"/>
            <a:ext cx="396875" cy="431800"/>
            <a:chOff x="3141" y="1134"/>
            <a:chExt cx="5425" cy="5599"/>
          </a:xfrm>
        </p:grpSpPr>
        <p:sp>
          <p:nvSpPr>
            <p:cNvPr id="76830" name="Oval 159"/>
            <p:cNvSpPr>
              <a:spLocks noChangeArrowheads="1"/>
            </p:cNvSpPr>
            <p:nvPr/>
          </p:nvSpPr>
          <p:spPr bwMode="auto">
            <a:xfrm rot="-870495">
              <a:off x="3141" y="2761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505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31" name="Oval 160"/>
            <p:cNvSpPr>
              <a:spLocks noChangeArrowheads="1"/>
            </p:cNvSpPr>
            <p:nvPr/>
          </p:nvSpPr>
          <p:spPr bwMode="auto">
            <a:xfrm rot="1231468">
              <a:off x="4758" y="2773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CC66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32" name="Arc 161"/>
            <p:cNvSpPr/>
            <p:nvPr/>
          </p:nvSpPr>
          <p:spPr bwMode="auto">
            <a:xfrm rot="873437">
              <a:off x="4041" y="20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33" name="Arc 162"/>
            <p:cNvSpPr/>
            <p:nvPr/>
          </p:nvSpPr>
          <p:spPr bwMode="auto">
            <a:xfrm rot="7961555">
              <a:off x="4761" y="11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34" name="Group 163"/>
            <p:cNvGrpSpPr/>
            <p:nvPr/>
          </p:nvGrpSpPr>
          <p:grpSpPr bwMode="auto">
            <a:xfrm>
              <a:off x="6381" y="1134"/>
              <a:ext cx="2185" cy="1259"/>
              <a:chOff x="6201" y="954"/>
              <a:chExt cx="2185" cy="1259"/>
            </a:xfrm>
          </p:grpSpPr>
          <p:sp>
            <p:nvSpPr>
              <p:cNvPr id="76835" name="AutoShape 164"/>
              <p:cNvSpPr>
                <a:spLocks noChangeArrowheads="1"/>
              </p:cNvSpPr>
              <p:nvPr/>
            </p:nvSpPr>
            <p:spPr bwMode="auto">
              <a:xfrm rot="5246121">
                <a:off x="6921" y="234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6" name="AutoShape 165"/>
              <p:cNvSpPr>
                <a:spLocks noChangeArrowheads="1"/>
              </p:cNvSpPr>
              <p:nvPr/>
            </p:nvSpPr>
            <p:spPr bwMode="auto">
              <a:xfrm rot="-5553879">
                <a:off x="6946" y="773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6811" name="Group 166"/>
          <p:cNvGrpSpPr/>
          <p:nvPr/>
        </p:nvGrpSpPr>
        <p:grpSpPr bwMode="auto">
          <a:xfrm>
            <a:off x="8458200" y="1752600"/>
            <a:ext cx="396875" cy="431800"/>
            <a:chOff x="3141" y="1134"/>
            <a:chExt cx="5425" cy="5599"/>
          </a:xfrm>
        </p:grpSpPr>
        <p:sp>
          <p:nvSpPr>
            <p:cNvPr id="76823" name="Oval 167"/>
            <p:cNvSpPr>
              <a:spLocks noChangeArrowheads="1"/>
            </p:cNvSpPr>
            <p:nvPr/>
          </p:nvSpPr>
          <p:spPr bwMode="auto">
            <a:xfrm rot="-870495">
              <a:off x="3141" y="2761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505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4" name="Oval 168"/>
            <p:cNvSpPr>
              <a:spLocks noChangeArrowheads="1"/>
            </p:cNvSpPr>
            <p:nvPr/>
          </p:nvSpPr>
          <p:spPr bwMode="auto">
            <a:xfrm rot="1231468">
              <a:off x="4758" y="2773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CC66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5" name="Arc 169"/>
            <p:cNvSpPr/>
            <p:nvPr/>
          </p:nvSpPr>
          <p:spPr bwMode="auto">
            <a:xfrm rot="873437">
              <a:off x="4041" y="20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6" name="Arc 170"/>
            <p:cNvSpPr/>
            <p:nvPr/>
          </p:nvSpPr>
          <p:spPr bwMode="auto">
            <a:xfrm rot="7961555">
              <a:off x="4761" y="11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27" name="Group 171"/>
            <p:cNvGrpSpPr/>
            <p:nvPr/>
          </p:nvGrpSpPr>
          <p:grpSpPr bwMode="auto">
            <a:xfrm>
              <a:off x="6381" y="1134"/>
              <a:ext cx="2185" cy="1259"/>
              <a:chOff x="6201" y="954"/>
              <a:chExt cx="2185" cy="1259"/>
            </a:xfrm>
          </p:grpSpPr>
          <p:sp>
            <p:nvSpPr>
              <p:cNvPr id="76828" name="AutoShape 172"/>
              <p:cNvSpPr>
                <a:spLocks noChangeArrowheads="1"/>
              </p:cNvSpPr>
              <p:nvPr/>
            </p:nvSpPr>
            <p:spPr bwMode="auto">
              <a:xfrm rot="5246121">
                <a:off x="6921" y="234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9" name="AutoShape 173"/>
              <p:cNvSpPr>
                <a:spLocks noChangeArrowheads="1"/>
              </p:cNvSpPr>
              <p:nvPr/>
            </p:nvSpPr>
            <p:spPr bwMode="auto">
              <a:xfrm rot="-5553879">
                <a:off x="6946" y="773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6812" name="Group 177"/>
          <p:cNvGrpSpPr/>
          <p:nvPr/>
        </p:nvGrpSpPr>
        <p:grpSpPr bwMode="auto">
          <a:xfrm rot="3162503">
            <a:off x="8018462" y="6078538"/>
            <a:ext cx="396875" cy="431800"/>
            <a:chOff x="3141" y="1134"/>
            <a:chExt cx="5425" cy="5599"/>
          </a:xfrm>
        </p:grpSpPr>
        <p:sp>
          <p:nvSpPr>
            <p:cNvPr id="76816" name="Oval 178"/>
            <p:cNvSpPr>
              <a:spLocks noChangeArrowheads="1"/>
            </p:cNvSpPr>
            <p:nvPr/>
          </p:nvSpPr>
          <p:spPr bwMode="auto">
            <a:xfrm rot="-870495">
              <a:off x="3141" y="2761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505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Oval 179"/>
            <p:cNvSpPr>
              <a:spLocks noChangeArrowheads="1"/>
            </p:cNvSpPr>
            <p:nvPr/>
          </p:nvSpPr>
          <p:spPr bwMode="auto">
            <a:xfrm rot="1231468">
              <a:off x="4758" y="2773"/>
              <a:ext cx="2880" cy="396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CC66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Arc 180"/>
            <p:cNvSpPr/>
            <p:nvPr/>
          </p:nvSpPr>
          <p:spPr bwMode="auto">
            <a:xfrm rot="873437">
              <a:off x="4041" y="20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Arc 181"/>
            <p:cNvSpPr/>
            <p:nvPr/>
          </p:nvSpPr>
          <p:spPr bwMode="auto">
            <a:xfrm rot="7961555">
              <a:off x="4761" y="1134"/>
              <a:ext cx="1440" cy="1440"/>
            </a:xfrm>
            <a:custGeom>
              <a:avLst/>
              <a:rect l="l" t="t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20" name="Group 182"/>
            <p:cNvGrpSpPr/>
            <p:nvPr/>
          </p:nvGrpSpPr>
          <p:grpSpPr bwMode="auto">
            <a:xfrm>
              <a:off x="6381" y="1134"/>
              <a:ext cx="2185" cy="1259"/>
              <a:chOff x="6201" y="954"/>
              <a:chExt cx="2185" cy="1259"/>
            </a:xfrm>
          </p:grpSpPr>
          <p:sp>
            <p:nvSpPr>
              <p:cNvPr id="76821" name="AutoShape 183"/>
              <p:cNvSpPr>
                <a:spLocks noChangeArrowheads="1"/>
              </p:cNvSpPr>
              <p:nvPr/>
            </p:nvSpPr>
            <p:spPr bwMode="auto">
              <a:xfrm rot="5246121">
                <a:off x="6921" y="234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2" name="AutoShape 184"/>
              <p:cNvSpPr>
                <a:spLocks noChangeArrowheads="1"/>
              </p:cNvSpPr>
              <p:nvPr/>
            </p:nvSpPr>
            <p:spPr bwMode="auto">
              <a:xfrm rot="-5553879">
                <a:off x="6946" y="773"/>
                <a:ext cx="720" cy="2160"/>
              </a:xfrm>
              <a:prstGeom prst="moon">
                <a:avLst>
                  <a:gd name="adj" fmla="val 87500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813" name="Text Box 192"/>
          <p:cNvSpPr txBox="1">
            <a:spLocks noChangeArrowheads="1"/>
          </p:cNvSpPr>
          <p:nvPr/>
        </p:nvSpPr>
        <p:spPr bwMode="auto">
          <a:xfrm>
            <a:off x="228600" y="6324600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/>
              <a:t>«Домик в деревне»</a:t>
            </a:r>
          </a:p>
        </p:txBody>
      </p:sp>
      <p:sp>
        <p:nvSpPr>
          <p:cNvPr id="101569" name="AutoShape 19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86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570" name="AutoShape 19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69" grpId="0" animBg="1"/>
      <p:bldP spid="10157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D22D98E-A20C-4BDA-87BF-731C032019AD}" type="slidenum">
              <a:rPr lang="ru-RU"/>
              <a:t>74</a:t>
            </a:fld>
            <a:endParaRPr lang="ru-RU"/>
          </a:p>
        </p:txBody>
      </p:sp>
      <p:sp>
        <p:nvSpPr>
          <p:cNvPr id="89090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993300"/>
                </a:solidFill>
              </a:rPr>
              <a:t>Литература</a:t>
            </a:r>
          </a:p>
        </p:txBody>
      </p:sp>
      <p:sp>
        <p:nvSpPr>
          <p:cNvPr id="89091" name="Rectangle 3"/>
          <p:cNvSpPr>
            <a:spLocks noGrp="1" noEditPoints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Н. Куприянов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993300"/>
                </a:solidFill>
              </a:rPr>
              <a:t>	Рисуем на компьютере,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993300"/>
                </a:solidFill>
              </a:rPr>
              <a:t>	 издательство «Питер», 2005 год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993300"/>
                </a:solidFill>
              </a:rPr>
              <a:t>	</a:t>
            </a:r>
          </a:p>
        </p:txBody>
      </p:sp>
      <p:pic>
        <p:nvPicPr>
          <p:cNvPr id="77829" name="Picture 4" descr="Содержание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909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814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  <p:bldP spid="8909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1628641-2521-422E-9723-C4ECFBAFC7B2}" type="slidenum">
              <a:rPr lang="ru-RU"/>
              <a:t>75</a:t>
            </a:fld>
            <a:endParaRPr lang="ru-RU"/>
          </a:p>
        </p:txBody>
      </p:sp>
      <p:sp>
        <p:nvSpPr>
          <p:cNvPr id="117763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762000"/>
            <a:ext cx="8229600" cy="4800600"/>
          </a:xfrm>
        </p:spPr>
        <p:txBody>
          <a:bodyPr/>
          <a:lstStyle/>
          <a:p>
            <a:pPr algn="ctr">
              <a:spcBef>
                <a:spcPct val="50000"/>
              </a:spcBef>
              <a:buSzPct val="100000"/>
              <a:buFontTx/>
              <a:buNone/>
            </a:pPr>
            <a:r>
              <a:rPr lang="ru-RU" sz="4400" dirty="0" smtClean="0">
                <a:solidFill>
                  <a:srgbClr val="993300"/>
                </a:solidFill>
                <a:effectLst/>
              </a:rPr>
              <a:t>Выполнила</a:t>
            </a:r>
            <a:r>
              <a:rPr lang="ru-RU" sz="4400" b="1" dirty="0" smtClean="0">
                <a:solidFill>
                  <a:srgbClr val="993300"/>
                </a:solidFill>
                <a:effectLst/>
              </a:rPr>
              <a:t> </a:t>
            </a:r>
          </a:p>
          <a:p>
            <a:pPr algn="ctr">
              <a:spcBef>
                <a:spcPct val="50000"/>
              </a:spcBef>
              <a:buSzPct val="100000"/>
              <a:buFontTx/>
              <a:buNone/>
            </a:pPr>
            <a:r>
              <a:rPr lang="ru-RU" dirty="0" smtClean="0">
                <a:solidFill>
                  <a:srgbClr val="993300"/>
                </a:solidFill>
                <a:effectLst/>
              </a:rPr>
              <a:t>Виноградова Галина Ивановна </a:t>
            </a:r>
            <a:br>
              <a:rPr lang="ru-RU" dirty="0" smtClean="0">
                <a:solidFill>
                  <a:srgbClr val="993300"/>
                </a:solidFill>
                <a:effectLst/>
              </a:rPr>
            </a:br>
            <a:r>
              <a:rPr lang="ru-RU" dirty="0" smtClean="0">
                <a:solidFill>
                  <a:srgbClr val="993300"/>
                </a:solidFill>
                <a:effectLst/>
              </a:rPr>
              <a:t>учитель информатики</a:t>
            </a:r>
            <a:br>
              <a:rPr lang="ru-RU" dirty="0" smtClean="0">
                <a:solidFill>
                  <a:srgbClr val="993300"/>
                </a:solidFill>
                <a:effectLst/>
              </a:rPr>
            </a:br>
            <a:r>
              <a:rPr lang="ru-RU" dirty="0" smtClean="0">
                <a:solidFill>
                  <a:srgbClr val="993300"/>
                </a:solidFill>
                <a:effectLst/>
              </a:rPr>
              <a:t>лицей № 373 «Экономический лицей» Московский район </a:t>
            </a:r>
            <a:br>
              <a:rPr lang="ru-RU" dirty="0" smtClean="0">
                <a:solidFill>
                  <a:srgbClr val="993300"/>
                </a:solidFill>
                <a:effectLst/>
              </a:rPr>
            </a:br>
            <a:r>
              <a:rPr lang="ru-RU" dirty="0" smtClean="0">
                <a:solidFill>
                  <a:srgbClr val="993300"/>
                </a:solidFill>
                <a:effectLst/>
              </a:rPr>
              <a:t>2023 г.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1776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69" name="AutoShape 9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8854" name="Picture 10" descr="Содержание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4008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8855" name="Picture 12" descr="Содержание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4008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utoRev="1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utoRev="1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500" autoRev="1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8" grpId="0" animBg="1"/>
      <p:bldP spid="1177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82B5FF1-E82B-4CBB-98E9-F27099A8E236}" type="slidenum">
              <a:rPr lang="ru-RU"/>
              <a:t>8</a:t>
            </a:fld>
            <a:endParaRPr lang="ru-RU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914400" y="533400"/>
            <a:ext cx="7315200" cy="556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276600" y="609600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6934200" y="19812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6477000" y="1600200"/>
            <a:ext cx="914400" cy="91440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4572000" y="7620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219200" y="685800"/>
            <a:ext cx="914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1905000" y="685800"/>
            <a:ext cx="1214438" cy="914400"/>
          </a:xfrm>
          <a:prstGeom prst="parallelogram">
            <a:avLst>
              <a:gd name="adj" fmla="val 3320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5638800" y="762000"/>
            <a:ext cx="1214438" cy="914400"/>
          </a:xfrm>
          <a:custGeom>
            <a:avLst/>
            <a:rect l="l" t="t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>
            <a:off x="6781800" y="685800"/>
            <a:ext cx="1214438" cy="1214438"/>
          </a:xfrm>
          <a:prstGeom prst="diamond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1981200" y="1676400"/>
            <a:ext cx="914400" cy="914400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>
            <a:off x="1143000" y="3429000"/>
            <a:ext cx="914400" cy="9144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6"/>
          <p:cNvSpPr>
            <a:spLocks noChangeArrowheads="1"/>
          </p:cNvSpPr>
          <p:nvPr/>
        </p:nvSpPr>
        <p:spPr bwMode="auto">
          <a:xfrm>
            <a:off x="2971800" y="1295400"/>
            <a:ext cx="457200" cy="9144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>
            <a:off x="5029200" y="1371600"/>
            <a:ext cx="914400" cy="914400"/>
          </a:xfrm>
          <a:prstGeom prst="plaque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18"/>
          <p:cNvSpPr>
            <a:spLocks noChangeArrowheads="1"/>
          </p:cNvSpPr>
          <p:nvPr/>
        </p:nvSpPr>
        <p:spPr bwMode="auto">
          <a:xfrm>
            <a:off x="3657600" y="2743200"/>
            <a:ext cx="1600200" cy="1524000"/>
          </a:xfrm>
          <a:prstGeom prst="smileyFace">
            <a:avLst>
              <a:gd name="adj" fmla="val 4653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19"/>
          <p:cNvSpPr>
            <a:spLocks noChangeArrowheads="1"/>
          </p:cNvSpPr>
          <p:nvPr/>
        </p:nvSpPr>
        <p:spPr bwMode="auto">
          <a:xfrm>
            <a:off x="1066800" y="1600200"/>
            <a:ext cx="914400" cy="914400"/>
          </a:xfrm>
          <a:custGeom>
            <a:avLst/>
            <a:rect l="l" t="t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20"/>
          <p:cNvSpPr>
            <a:spLocks noChangeArrowheads="1"/>
          </p:cNvSpPr>
          <p:nvPr/>
        </p:nvSpPr>
        <p:spPr bwMode="auto">
          <a:xfrm>
            <a:off x="1447800" y="2590800"/>
            <a:ext cx="914400" cy="1214438"/>
          </a:xfrm>
          <a:prstGeom prst="can">
            <a:avLst>
              <a:gd name="adj" fmla="val 33203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21"/>
          <p:cNvSpPr>
            <a:spLocks noChangeArrowheads="1"/>
          </p:cNvSpPr>
          <p:nvPr/>
        </p:nvSpPr>
        <p:spPr bwMode="auto">
          <a:xfrm>
            <a:off x="5715000" y="46482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AutoShape 22"/>
          <p:cNvSpPr>
            <a:spLocks noChangeArrowheads="1"/>
          </p:cNvSpPr>
          <p:nvPr/>
        </p:nvSpPr>
        <p:spPr bwMode="auto">
          <a:xfrm>
            <a:off x="1066800" y="4419600"/>
            <a:ext cx="1042988" cy="1042988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AutoShape 24"/>
          <p:cNvSpPr>
            <a:spLocks noChangeArrowheads="1"/>
          </p:cNvSpPr>
          <p:nvPr/>
        </p:nvSpPr>
        <p:spPr bwMode="auto">
          <a:xfrm>
            <a:off x="2819400" y="4953000"/>
            <a:ext cx="914400" cy="9144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AutoShape 25"/>
          <p:cNvSpPr>
            <a:spLocks noChangeArrowheads="1"/>
          </p:cNvSpPr>
          <p:nvPr/>
        </p:nvSpPr>
        <p:spPr bwMode="auto">
          <a:xfrm>
            <a:off x="3581400" y="4800600"/>
            <a:ext cx="914400" cy="914400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AutoShape 26"/>
          <p:cNvSpPr>
            <a:spLocks noChangeArrowheads="1"/>
          </p:cNvSpPr>
          <p:nvPr/>
        </p:nvSpPr>
        <p:spPr bwMode="auto">
          <a:xfrm>
            <a:off x="1828800" y="4953000"/>
            <a:ext cx="1047750" cy="914400"/>
          </a:xfrm>
          <a:custGeom>
            <a:avLst/>
            <a:rect l="l" t="t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AutoShape 28"/>
          <p:cNvSpPr>
            <a:spLocks noChangeArrowheads="1"/>
          </p:cNvSpPr>
          <p:nvPr/>
        </p:nvSpPr>
        <p:spPr bwMode="auto">
          <a:xfrm>
            <a:off x="3733800" y="1143000"/>
            <a:ext cx="914400" cy="914400"/>
          </a:xfrm>
          <a:custGeom>
            <a:avLst/>
            <a:rect l="l" t="t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AutoShape 29"/>
          <p:cNvSpPr>
            <a:spLocks noChangeArrowheads="1"/>
          </p:cNvSpPr>
          <p:nvPr/>
        </p:nvSpPr>
        <p:spPr bwMode="auto">
          <a:xfrm>
            <a:off x="7086600" y="3124200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AutoShape 30"/>
          <p:cNvSpPr>
            <a:spLocks noChangeArrowheads="1"/>
          </p:cNvSpPr>
          <p:nvPr/>
        </p:nvSpPr>
        <p:spPr bwMode="auto">
          <a:xfrm>
            <a:off x="7086600" y="2895600"/>
            <a:ext cx="962025" cy="914400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Oval 31"/>
          <p:cNvSpPr>
            <a:spLocks noChangeArrowheads="1"/>
          </p:cNvSpPr>
          <p:nvPr/>
        </p:nvSpPr>
        <p:spPr bwMode="auto">
          <a:xfrm>
            <a:off x="4648200" y="4953000"/>
            <a:ext cx="914400" cy="914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AutoShape 32"/>
          <p:cNvSpPr>
            <a:spLocks noChangeArrowheads="1"/>
          </p:cNvSpPr>
          <p:nvPr/>
        </p:nvSpPr>
        <p:spPr bwMode="auto">
          <a:xfrm>
            <a:off x="6934200" y="5257800"/>
            <a:ext cx="914400" cy="914400"/>
          </a:xfrm>
          <a:custGeom>
            <a:avLst/>
            <a:rect l="l" t="t" r="r" b="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AutoShape 33"/>
          <p:cNvSpPr>
            <a:spLocks noChangeArrowheads="1"/>
          </p:cNvSpPr>
          <p:nvPr/>
        </p:nvSpPr>
        <p:spPr bwMode="auto">
          <a:xfrm>
            <a:off x="7086600" y="4038600"/>
            <a:ext cx="914400" cy="914400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2" name="AutoShape 38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1910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3" name="AutoShape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102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 animBg="1"/>
      <p:bldP spid="215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E2647C2-DB77-4F90-894D-B899B060059C}" type="slidenum">
              <a:rPr lang="ru-RU"/>
              <a:t>9</a:t>
            </a:fld>
            <a:endParaRPr lang="ru-RU"/>
          </a:p>
        </p:txBody>
      </p:sp>
      <p:sp>
        <p:nvSpPr>
          <p:cNvPr id="29699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993300"/>
                </a:solidFill>
              </a:rPr>
              <a:t>Упражнение 2. Перспектива.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Изменение пропорций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solidFill>
                  <a:srgbClr val="993300"/>
                </a:solidFill>
              </a:rPr>
              <a:t>Сохранение пропорций при изменении размера</a:t>
            </a:r>
          </a:p>
        </p:txBody>
      </p:sp>
      <p:sp>
        <p:nvSpPr>
          <p:cNvPr id="11268" name="AutoShape 6" descr="Розовая тисненая бумага">
            <a:hlinkClick r:id="rId1" action="ppaction://hlinkpres?slideindex=3740&amp;slidetitle=3766,0,,Упражнение 2. Перспектива&#10;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533400" cy="685800"/>
          </a:xfrm>
          <a:prstGeom prst="actionButtonDocumen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60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600">
                <a:solidFill>
                  <a:schemeClr val="bg2"/>
                </a:solidFill>
              </a:rPr>
              <a:t>Инструкция</a:t>
            </a:r>
          </a:p>
        </p:txBody>
      </p:sp>
      <p:pic>
        <p:nvPicPr>
          <p:cNvPr id="11269" name="Picture 7" descr="Содержание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553200"/>
            <a:ext cx="857250" cy="228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70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6172200"/>
            <a:ext cx="609600" cy="6858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1362</TotalTime>
  <Words>476</Words>
  <Application>Microsoft PowerPoint</Application>
  <PresentationFormat>Экран (4:3)</PresentationFormat>
  <Paragraphs>398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0" baseType="lpstr">
      <vt:lpstr>Tahoma</vt:lpstr>
      <vt:lpstr>Arial</vt:lpstr>
      <vt:lpstr>Wingdings</vt:lpstr>
      <vt:lpstr>Times New Roman</vt:lpstr>
      <vt:lpstr>Океан</vt:lpstr>
      <vt:lpstr>Рисуем на компьютере</vt:lpstr>
      <vt:lpstr>Содержание</vt:lpstr>
      <vt:lpstr>Предлагаемые уроки можно использовать:</vt:lpstr>
      <vt:lpstr>Цели и задачи:</vt:lpstr>
      <vt:lpstr>Слайд 5</vt:lpstr>
      <vt:lpstr>Слайд 6</vt:lpstr>
      <vt:lpstr>Действия с автофигурами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Цвет</vt:lpstr>
      <vt:lpstr>Слайд 19</vt:lpstr>
      <vt:lpstr>Слайд 20</vt:lpstr>
      <vt:lpstr>Слайд 21</vt:lpstr>
      <vt:lpstr>Линии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Градиент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Создание и изменение контуров</vt:lpstr>
      <vt:lpstr>Слайд 58</vt:lpstr>
      <vt:lpstr>Слайд 59</vt:lpstr>
      <vt:lpstr>Слайд 60</vt:lpstr>
      <vt:lpstr>Двухцветный узор. Текстура </vt:lpstr>
      <vt:lpstr>Слайд 62</vt:lpstr>
      <vt:lpstr>Объём</vt:lpstr>
      <vt:lpstr>Объём</vt:lpstr>
      <vt:lpstr>Слайд 65</vt:lpstr>
      <vt:lpstr>Слайд 66</vt:lpstr>
      <vt:lpstr>Работы учащихся</vt:lpstr>
      <vt:lpstr>Слайд 68</vt:lpstr>
      <vt:lpstr>Слайд 69</vt:lpstr>
      <vt:lpstr>Слайд 70</vt:lpstr>
      <vt:lpstr>Слайд 71</vt:lpstr>
      <vt:lpstr>Слайд 72</vt:lpstr>
      <vt:lpstr>Слайд 73</vt:lpstr>
      <vt:lpstr>Литература</vt:lpstr>
      <vt:lpstr>Слайд 75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Галина</cp:lastModifiedBy>
  <cp:revision>57</cp:revision>
  <cp:lastPrinted>1601-01-01T00:00:00Z</cp:lastPrinted>
  <dcterms:created xsi:type="dcterms:W3CDTF">1601-01-01T00:00:00Z</dcterms:created>
  <dcterms:modified xsi:type="dcterms:W3CDTF">2025-01-30T20:31:59Z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