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71" r:id="rId14"/>
    <p:sldId id="267" r:id="rId15"/>
    <p:sldId id="268" r:id="rId16"/>
    <p:sldId id="269" r:id="rId17"/>
    <p:sldId id="272" r:id="rId18"/>
    <p:sldId id="273" r:id="rId19"/>
    <p:sldId id="276" r:id="rId20"/>
    <p:sldId id="274" r:id="rId21"/>
    <p:sldId id="275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CB89-4C96-4887-975D-B82F302C4694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2151-E484-493A-927F-C16938C4D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CB89-4C96-4887-975D-B82F302C4694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2151-E484-493A-927F-C16938C4D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CB89-4C96-4887-975D-B82F302C4694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2151-E484-493A-927F-C16938C4D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CB89-4C96-4887-975D-B82F302C4694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2151-E484-493A-927F-C16938C4D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CB89-4C96-4887-975D-B82F302C4694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2151-E484-493A-927F-C16938C4D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CB89-4C96-4887-975D-B82F302C4694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2151-E484-493A-927F-C16938C4D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CB89-4C96-4887-975D-B82F302C4694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2151-E484-493A-927F-C16938C4D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CB89-4C96-4887-975D-B82F302C4694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2151-E484-493A-927F-C16938C4D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CB89-4C96-4887-975D-B82F302C4694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2151-E484-493A-927F-C16938C4D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CB89-4C96-4887-975D-B82F302C4694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2151-E484-493A-927F-C16938C4D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CB89-4C96-4887-975D-B82F302C4694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2151-E484-493A-927F-C16938C4D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30000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7CB89-4C96-4887-975D-B82F302C4694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62151-E484-493A-927F-C16938C4D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0"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w-dog.ru/wallpapers/11/5/379072701954788/priroda-sneg-zima-solnce-gory-derevo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w-dog.ru/wallpapers/9/12/558725469376518/nebo-oblaka-gory-zakat-ozero-derevya-otrazhenie-lodka-pristan-sneg-vershina.j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s://w-dog.ru/wallpapers/9/15/443240945941911/ssha-nebraska-shtorm-tuchi-molnii-groza-pole.jp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s://w-dog.ru/wallpapers/2/92/528008216033469/solnce-gory-cvety-centralnyj-park.jpg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s://w-dog.ru/wallpapers/2/95/391662611461875/moroz-sneg-pejzazhi-zima-nebo.jp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-dog.ru/wallpapers/10/19/284927440832399/zima-nebo-solnce-svet-sneg-derevya-pole-inej-sledy-moroz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qna.center/storage/photos/dtnthgthtvty/5081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933056"/>
            <a:ext cx="8352928" cy="237869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prstTxWarp prst="textSlantUp">
              <a:avLst/>
            </a:prstTxWarp>
            <a:normAutofit/>
          </a:bodyPr>
          <a:lstStyle/>
          <a:p>
            <a:r>
              <a:rPr lang="ru-RU" sz="6000" dirty="0" smtClean="0">
                <a:latin typeface="Amadeus" pitchFamily="2" charset="0"/>
              </a:rPr>
              <a:t>«У природы нет плохой погоды»</a:t>
            </a:r>
            <a:endParaRPr lang="ru-RU" sz="6000" dirty="0">
              <a:latin typeface="Amadeus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340768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user74272.clients-cdnnow.ru/wp-content/uploads/2017/04/we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www.kartinkijane.ru/download.php?file=201305/1920x1080/kartinkijane.ru-514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avatars.mds.yandex.net/get-pdb/245485/fcefd91a-2786-4381-9796-a6665a6ef947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look.com.ua/pic/201210/1920x1200/look.com.ua-48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im0-tub-ru.yandex.net/i?id=46956d8f10a666061391d5e55a95bb4b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водопады воды природа древесины лето пейзаж путешествия дерево на открытом воздухе река лист водопад тропический живописный хорошую погоду поток идиллия пышные дикий пар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природа снег зима солнце горы дерево">
            <a:hlinkClick r:id="rId2" tooltip="Сохранить обои на рабочий стол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avatars.mds.yandex.net/get-pdb/1025599/a3cc8570-fd37-453a-9493-a1c8ed612e74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www.meteovesti.ru/pictures/636048066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3794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6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8" name="AutoShape 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0" name="Picture 8" descr="https://99px.ru/sstorage/56/2013/09/image_561409131005136970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" y="0"/>
            <a:ext cx="916305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сезоны-года.рф/sites/default/files/four_seasons_2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небо облака горы закат озеро деревья отражение лодка пристань снег вершина">
            <a:hlinkClick r:id="rId2" tooltip="Сохранить обои на рабочий стол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storge.pic2.me/upload/999/585adb99b73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сша небраска шторм тучи молнии гроза поле">
            <a:hlinkClick r:id="rId2" tooltip="Сохранить обои на рабочий стол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://st.gde-fon.com/wallpapers_original/301883_park_-tuman_-osen_2560x1600_www.Gde-Fon.c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img.gorodskievesti.ru/wp-content/uploads/2017/09/1320149273_0_8a5ac_2b9542b2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://img-c.photosight.ru/6fb/4712048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542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://www.2fons.ru/pic/201406/1280x1024/2fons.ru-123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://photos.lifeisphoto.ru/88/0/8869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s://img.fonwall.ru/o/u2/progulka-pod-dogdem-zont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http://www.2fons.ru/pic/201405/1440x900/2fons.ru-7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look.com.ua/pic/201210/1920x1080/look.com.ua-502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s://akcenty.com.ua/wp-content/uploads/2017/10/img-20161202101329-6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солнце горы цветы центральный парк">
            <a:hlinkClick r:id="rId2" tooltip="Сохранить обои на рабочий стол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мороз снег пейзажи зима небо">
            <a:hlinkClick r:id="rId2" tooltip="Сохранить обои на рабочий стол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s://storge.pic2.me/c/1360x800/380/52d2eb3e522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s://yarnovosti.com/gallery/news/2018/07/80184/83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://www.2fons.ru/pic/201406/1920x1200/2fons.ru-22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zelenodolsk-online.ru/wp-content/uploads/2806-pogoda-1500x9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smart-lab.ru/uploads/images/02/50/41/2017/08/21/8f82c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www.tomsk.ru/userpic/original/2015/Feb/06/805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tengrinews.kz/userdata/news/2017/news_331260/photo_2324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90" name="Picture 6" descr="http://www.fonstola.ru/download.php?file=201401/1600x1200/fonstola.ru-1409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huya.ru/upload/iblock/429/429ff0054cd74b1790d130abd8235a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0"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s.poembook.ru/theme/f9/16/ae/dd6a2cb05b068576ff91e4c47bacb728804e8b3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зима небо солнце свет снег деревья поле иней следы мороз">
            <a:hlinkClick r:id="rId2" tooltip="Сохранить обои на рабочий стол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assets.kaluga.online/online/uploads/post/picture/44941/684a5a7e9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s1.1zoom.ru/big0/79/225533-svet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media.1777.ru/images/images_processing/633/633144100539385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7</Words>
  <Application>Microsoft Office PowerPoint</Application>
  <PresentationFormat>Экран (4:3)</PresentationFormat>
  <Paragraphs>1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«У природы нет плохой погоды»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 природы нет плохой погоды»</dc:title>
  <dc:creator>Администратор</dc:creator>
  <cp:lastModifiedBy>Администратор</cp:lastModifiedBy>
  <cp:revision>17</cp:revision>
  <dcterms:created xsi:type="dcterms:W3CDTF">2018-11-14T19:32:46Z</dcterms:created>
  <dcterms:modified xsi:type="dcterms:W3CDTF">2018-11-15T22:04:51Z</dcterms:modified>
</cp:coreProperties>
</file>