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0" r:id="rId6"/>
    <p:sldId id="261" r:id="rId7"/>
    <p:sldId id="270" r:id="rId8"/>
    <p:sldId id="264" r:id="rId9"/>
    <p:sldId id="271" r:id="rId10"/>
    <p:sldId id="282" r:id="rId11"/>
    <p:sldId id="272" r:id="rId12"/>
    <p:sldId id="265" r:id="rId13"/>
    <p:sldId id="266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552B-FB8E-45C7-A2C2-C74B24E5494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CC8A-81D5-4BA1-8697-417403B98B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Подготовила воспитатель : </a:t>
            </a:r>
            <a:r>
              <a:rPr lang="ru-RU" sz="2000" dirty="0" err="1" smtClean="0"/>
              <a:t>Гейль</a:t>
            </a:r>
            <a:r>
              <a:rPr lang="ru-RU" sz="2000" dirty="0" smtClean="0"/>
              <a:t> Наталья Николаевна</a:t>
            </a:r>
            <a:endParaRPr lang="ru-RU" sz="2000" dirty="0"/>
          </a:p>
        </p:txBody>
      </p:sp>
      <p:pic>
        <p:nvPicPr>
          <p:cNvPr id="4" name="Picture 2" descr="C:\Users\User\Desktop\puteshestvie_v_mir_profess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20879" cy="525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ша\Desktop\683795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852"/>
            <a:ext cx="8623976" cy="672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qovLE2VW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dfd0a8e4-a30f-542e-966f-bdb39b9c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84977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продавец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5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почтальон</a:t>
            </a:r>
            <a:endParaRPr lang="ru-RU" dirty="0"/>
          </a:p>
        </p:txBody>
      </p:sp>
      <p:pic>
        <p:nvPicPr>
          <p:cNvPr id="14338" name="Picture 2" descr="C:\Users\User\Desktop\fotp75orcreat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таксист</a:t>
            </a:r>
            <a:endParaRPr lang="ru-RU" dirty="0"/>
          </a:p>
        </p:txBody>
      </p:sp>
      <p:pic>
        <p:nvPicPr>
          <p:cNvPr id="15362" name="Picture 2" descr="C:\Users\User\Desktop\fotorcree478at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6895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полицейский</a:t>
            </a:r>
            <a:endParaRPr lang="ru-RU" dirty="0"/>
          </a:p>
        </p:txBody>
      </p:sp>
      <p:pic>
        <p:nvPicPr>
          <p:cNvPr id="16386" name="Picture 2" descr="C:\Users\User\Desktop\acd05d5b4aa1a8cfdc208e6d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48440"/>
            <a:ext cx="8136903" cy="557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676850899_gas-kvas-com-p-risunki-na-temu-puteshestvie-v-proshlo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71450"/>
            <a:ext cx="88900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Развитие интереса к миру профессий.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Продолжать знакомить детей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профессиями прошлого и настоящего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2.Умение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аргументировать свои высказывания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3.Развивать  память, внимание, наблюдательность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1f8081afac73077ac072fa97f466886c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Всегда необходимые профессии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esktop\463040-professiy-dlya-detey-doshkolnogo-vozrasta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7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Д/И «Что лишнее?»</a:t>
            </a:r>
            <a:endParaRPr lang="ru-RU" dirty="0"/>
          </a:p>
        </p:txBody>
      </p:sp>
      <p:pic>
        <p:nvPicPr>
          <p:cNvPr id="4" name="Picture 3" descr="C:\Users\Саша\Desktop\rtutnyj-meditsinskij-termometr-otzyvy-1374972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919911" cy="2188839"/>
          </a:xfrm>
          <a:prstGeom prst="rect">
            <a:avLst/>
          </a:prstGeom>
          <a:noFill/>
        </p:spPr>
      </p:pic>
      <p:pic>
        <p:nvPicPr>
          <p:cNvPr id="5" name="Picture 4" descr="C:\Users\Саша\Desktop\9_5559_501a31cd16c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2119308" cy="2119308"/>
          </a:xfrm>
          <a:prstGeom prst="rect">
            <a:avLst/>
          </a:prstGeom>
          <a:noFill/>
        </p:spPr>
      </p:pic>
      <p:pic>
        <p:nvPicPr>
          <p:cNvPr id="6" name="Picture 2" descr="C:\Users\Саша\Desktop\фураж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85926"/>
            <a:ext cx="2285208" cy="1567653"/>
          </a:xfrm>
          <a:prstGeom prst="rect">
            <a:avLst/>
          </a:prstGeom>
          <a:noFill/>
        </p:spPr>
      </p:pic>
      <p:pic>
        <p:nvPicPr>
          <p:cNvPr id="7" name="Picture 5" descr="C:\Users\Саша\Desktop\c1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2730488" cy="2047866"/>
          </a:xfrm>
          <a:prstGeom prst="rect">
            <a:avLst/>
          </a:prstGeom>
          <a:noFill/>
        </p:spPr>
      </p:pic>
      <p:pic>
        <p:nvPicPr>
          <p:cNvPr id="8" name="Picture 6" descr="C:\Users\Саша\Desktop\51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572008"/>
            <a:ext cx="3190874" cy="199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Саша\Desktop\1005838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038416" cy="2179632"/>
          </a:xfrm>
          <a:prstGeom prst="rect">
            <a:avLst/>
          </a:prstGeom>
          <a:noFill/>
        </p:spPr>
      </p:pic>
      <p:pic>
        <p:nvPicPr>
          <p:cNvPr id="3" name="Picture 2" descr="C:\Users\Саша\Desktop\4314162.image_page_big.3045953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3112118" cy="2938288"/>
          </a:xfrm>
          <a:prstGeom prst="rect">
            <a:avLst/>
          </a:prstGeom>
          <a:noFill/>
        </p:spPr>
      </p:pic>
      <p:pic>
        <p:nvPicPr>
          <p:cNvPr id="4" name="Picture 5" descr="C:\Users\Саша\Desktop\367445-48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28"/>
            <a:ext cx="3405190" cy="2357030"/>
          </a:xfrm>
          <a:prstGeom prst="rect">
            <a:avLst/>
          </a:prstGeom>
          <a:noFill/>
        </p:spPr>
      </p:pic>
      <p:pic>
        <p:nvPicPr>
          <p:cNvPr id="5" name="Picture 6" descr="C:\Users\Саша\Desktop\19326-ruchnoy-lobz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72008"/>
            <a:ext cx="3537845" cy="2285992"/>
          </a:xfrm>
          <a:prstGeom prst="rect">
            <a:avLst/>
          </a:prstGeom>
          <a:noFill/>
        </p:spPr>
      </p:pic>
      <p:pic>
        <p:nvPicPr>
          <p:cNvPr id="6" name="Picture 3" descr="C:\Users\Саша\Desktop\ec6dbbbff770248fdf9ad83c20d4559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093044"/>
            <a:ext cx="3238501" cy="247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Саша\Desktop\Parikmaherskie_Gama_Raspyl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667002" cy="2881316"/>
          </a:xfrm>
          <a:prstGeom prst="rect">
            <a:avLst/>
          </a:prstGeom>
          <a:noFill/>
        </p:spPr>
      </p:pic>
      <p:pic>
        <p:nvPicPr>
          <p:cNvPr id="3" name="Picture 6" descr="C:\Users\Саша\Desktop\zolotoj-podarochnyj-nabor-parikmaherskih-instrumentov-ot-kompanii-ga-ma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32130"/>
            <a:ext cx="3000396" cy="2250298"/>
          </a:xfrm>
          <a:prstGeom prst="rect">
            <a:avLst/>
          </a:prstGeom>
          <a:noFill/>
        </p:spPr>
      </p:pic>
      <p:pic>
        <p:nvPicPr>
          <p:cNvPr id="4" name="Picture 3" descr="C:\Users\Саша\Desktop\312804-a131ab64653229e719ddc9862ec22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32856"/>
            <a:ext cx="3460752" cy="1776961"/>
          </a:xfrm>
          <a:prstGeom prst="rect">
            <a:avLst/>
          </a:prstGeom>
          <a:noFill/>
        </p:spPr>
      </p:pic>
      <p:pic>
        <p:nvPicPr>
          <p:cNvPr id="5" name="Picture 2" descr="C:\Users\Саша\Desktop\595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2379967" cy="2881316"/>
          </a:xfrm>
          <a:prstGeom prst="rect">
            <a:avLst/>
          </a:prstGeom>
          <a:noFill/>
        </p:spPr>
      </p:pic>
      <p:pic>
        <p:nvPicPr>
          <p:cNvPr id="6" name="Picture 5" descr="C:\Users\Саша\Desktop\orig_3033644f3b1a8230c43be7c16331a09a8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71942"/>
            <a:ext cx="2524700" cy="25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Саша\Desktop\tovar-2746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762269" cy="2071702"/>
          </a:xfrm>
          <a:prstGeom prst="rect">
            <a:avLst/>
          </a:prstGeom>
          <a:noFill/>
        </p:spPr>
      </p:pic>
      <p:pic>
        <p:nvPicPr>
          <p:cNvPr id="3" name="Picture 2" descr="C:\Users\Саша\Desktop\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52"/>
            <a:ext cx="2405058" cy="2062012"/>
          </a:xfrm>
          <a:prstGeom prst="rect">
            <a:avLst/>
          </a:prstGeom>
          <a:noFill/>
        </p:spPr>
      </p:pic>
      <p:pic>
        <p:nvPicPr>
          <p:cNvPr id="4" name="Picture 6" descr="C:\Users\Саша\Desktop\brother_comfort_15_13041499399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2976562" cy="2553332"/>
          </a:xfrm>
          <a:prstGeom prst="rect">
            <a:avLst/>
          </a:prstGeom>
          <a:noFill/>
        </p:spPr>
      </p:pic>
      <p:pic>
        <p:nvPicPr>
          <p:cNvPr id="5" name="Picture 3" descr="C:\Users\Саша\Desktop\nitv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9120"/>
            <a:ext cx="3134152" cy="2101292"/>
          </a:xfrm>
          <a:prstGeom prst="rect">
            <a:avLst/>
          </a:prstGeom>
          <a:noFill/>
        </p:spPr>
      </p:pic>
      <p:pic>
        <p:nvPicPr>
          <p:cNvPr id="6" name="Picture 4" descr="C:\Users\Саша\Desktop\1500x1000xdress_forms2_med.jpg.pagespeed.ic.dV2YDawA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09120"/>
            <a:ext cx="3197240" cy="213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2" y="332656"/>
            <a:ext cx="847294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10ed71e909140bc8cc2d85c2c1c26b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72575" cy="688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0108"/>
            <a:ext cx="8496944" cy="6297243"/>
          </a:xfrm>
          <a:prstGeom prst="rect">
            <a:avLst/>
          </a:prstGeom>
          <a:noFill/>
        </p:spPr>
      </p:pic>
      <p:pic>
        <p:nvPicPr>
          <p:cNvPr id="5123" name="Picture 3" descr="C:\Users\User\Desktop\3bb3d13c-5427-5a43-8745-5fa77f76d2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76" y="188640"/>
            <a:ext cx="875041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eYp2cE5cu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65208a4377025f61dad1c155c8f581e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83be31eba11b4c2512b1db0d4e5e055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41</Words>
  <Application>Microsoft Office PowerPoint</Application>
  <PresentationFormat>Экран (4:3)</PresentationFormat>
  <Paragraphs>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Подготовила воспитатель : Гейль Наталья Николаевна</vt:lpstr>
      <vt:lpstr>Цель: Развитие интереса к миру профессий.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Профессия продавец</vt:lpstr>
      <vt:lpstr>Профессия почтальон</vt:lpstr>
      <vt:lpstr>Профессия таксист</vt:lpstr>
      <vt:lpstr>Профессия полицейский</vt:lpstr>
      <vt:lpstr>Слайд 19</vt:lpstr>
      <vt:lpstr>Слайд 20</vt:lpstr>
      <vt:lpstr>Всегда необходимые профессии</vt:lpstr>
      <vt:lpstr>Д/И «Что лишнее?»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воспитатель : Гейль Наталья Николаевна</dc:title>
  <dc:creator>Пользователь</dc:creator>
  <cp:lastModifiedBy>Пользователь</cp:lastModifiedBy>
  <cp:revision>13</cp:revision>
  <dcterms:created xsi:type="dcterms:W3CDTF">2025-02-01T10:12:00Z</dcterms:created>
  <dcterms:modified xsi:type="dcterms:W3CDTF">2025-02-01T12:13:29Z</dcterms:modified>
</cp:coreProperties>
</file>