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9F79-1890-4C49-B191-724F4D53AEE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5EFB992-5382-4D93-A0C3-9B45611D691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1009" y="886265"/>
            <a:ext cx="8232994" cy="2542735"/>
          </a:xfrm>
        </p:spPr>
        <p:txBody>
          <a:bodyPr/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Особенности социально-коммуникативного развития детей и подростков с РАС. 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4522" y="4874836"/>
            <a:ext cx="2715065" cy="135715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Выполнила: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Петровнина</a:t>
            </a:r>
            <a:r>
              <a:rPr lang="ru-RU" dirty="0">
                <a:solidFill>
                  <a:schemeClr val="tx1"/>
                </a:solidFill>
              </a:rPr>
              <a:t> Е.Г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учитель-дефектолог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2413" y="3826412"/>
            <a:ext cx="4572000" cy="28720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128" y="154746"/>
            <a:ext cx="9453489" cy="1252023"/>
          </a:xfrm>
        </p:spPr>
        <p:txBody>
          <a:bodyPr/>
          <a:lstStyle/>
          <a:p>
            <a:pPr algn="l"/>
            <a:r>
              <a:rPr lang="ru-RU" sz="2800" i="1" dirty="0">
                <a:solidFill>
                  <a:schemeClr val="tx1"/>
                </a:solidFill>
              </a:rPr>
              <a:t>Основные направления психолого-педагогического сопровождения и помощи в формировании социально-коммуникативных навыков у подростков с РАС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520" y="1716259"/>
            <a:ext cx="7903551" cy="455793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продолжение деятельности, выводящей подростка с РАС в психологическом плане за пределы семьи (учебная, досуговая, трудовая деятельность).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площадка социализации, стимулирующая социальная среда,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организованное, «компенсаторное» обучение необходимым социальным и коммуникативным навыкам, ролевым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социотипическим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 поведения в различных ситуациях. Помощь в дальнейшем осмыслении окружающего мира и социальных отношений.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3152" y="2421798"/>
            <a:ext cx="3556929" cy="2473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51692"/>
            <a:ext cx="9228406" cy="3077307"/>
          </a:xfrm>
        </p:spPr>
        <p:txBody>
          <a:bodyPr/>
          <a:lstStyle/>
          <a:p>
            <a:pPr algn="l"/>
            <a:r>
              <a:rPr lang="ru-RU" sz="2800" b="1" i="1" dirty="0">
                <a:solidFill>
                  <a:schemeClr val="tx1"/>
                </a:solidFill>
              </a:rPr>
              <a:t>Расстройство аутистического спектра (РАС) </a:t>
            </a:r>
            <a:r>
              <a:rPr lang="ru-RU" sz="2800" dirty="0">
                <a:solidFill>
                  <a:schemeClr val="tx1"/>
                </a:solidFill>
              </a:rPr>
              <a:t>— это отклонение в психическом развитии личности, главным проявлением которого являются нарушение процесса общения с внешним миром и трудности в формировании эмоциональных контактов с другими людьми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222" y="3629465"/>
            <a:ext cx="6443003" cy="3228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3211" y="239152"/>
            <a:ext cx="8190791" cy="1266092"/>
          </a:xfrm>
        </p:spPr>
        <p:txBody>
          <a:bodyPr/>
          <a:lstStyle/>
          <a:p>
            <a:pPr algn="ctr"/>
            <a:r>
              <a:rPr lang="ru-RU" sz="4000" dirty="0"/>
              <a:t>Особенности развития детей с РАС: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994" y="1645921"/>
            <a:ext cx="7695027" cy="4972927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 ‒ состояние одиночества (недостаток социального взаимодействия);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‒ нарушения в развитии коммуникативной сферы;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‒ повторяющийся репертуар поведения (стереотипные движения и действия);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‒ нарушения в формировании эмоционально-волевой сферы;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‒ неравномерность развития познавательных процессов.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0" y="3770143"/>
            <a:ext cx="4060874" cy="28487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521" y="295423"/>
            <a:ext cx="9326879" cy="1097279"/>
          </a:xfrm>
        </p:spPr>
        <p:txBody>
          <a:bodyPr/>
          <a:lstStyle/>
          <a:p>
            <a:pPr algn="ctr"/>
            <a:r>
              <a:rPr lang="ru-RU" sz="3200" dirty="0"/>
              <a:t>Трудности социальной коммуникации у детей и</a:t>
            </a:r>
            <a:br>
              <a:rPr lang="ru-RU" sz="3200" dirty="0"/>
            </a:br>
            <a:r>
              <a:rPr lang="ru-RU" sz="3200" dirty="0"/>
              <a:t>подростков с РАС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4228" y="1533378"/>
            <a:ext cx="8665697" cy="47267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установлении и поддержании социальных отношений: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Пресыщаемость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общении, трудность поддержания устойчивого социального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Безынициативность и недостаточная собственная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 социальном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Стереотипность 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общении.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Наивность в сфере социальных отношений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4894" y="4041359"/>
            <a:ext cx="3520953" cy="25665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79829"/>
            <a:ext cx="7766936" cy="336217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Трудности, связанные с устойчивыми проявлениями аутистического развития в области коммуникации и языка:</a:t>
            </a:r>
            <a:endParaRPr lang="ru-RU" sz="2400" dirty="0">
              <a:solidFill>
                <a:schemeClr val="accent2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рецептивной и экспрессивной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языка;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мимики, жестикуляции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интонации;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0474" y="3263704"/>
            <a:ext cx="4037428" cy="33621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6"/>
          <p:cNvSpPr/>
          <p:nvPr/>
        </p:nvSpPr>
        <p:spPr>
          <a:xfrm>
            <a:off x="2169033" y="3469795"/>
            <a:ext cx="2909404" cy="797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Коммуникация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73858" y="4226637"/>
            <a:ext cx="2518117" cy="2251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/>
          <p:cNvSpPr/>
          <p:nvPr/>
        </p:nvSpPr>
        <p:spPr>
          <a:xfrm>
            <a:off x="2169033" y="4629678"/>
            <a:ext cx="3221502" cy="79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Язык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80294" y="5036234"/>
            <a:ext cx="1547448" cy="12305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/>
          <p:cNvSpPr/>
          <p:nvPr/>
        </p:nvSpPr>
        <p:spPr>
          <a:xfrm>
            <a:off x="2169033" y="5553924"/>
            <a:ext cx="3767532" cy="9242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Речь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062" y="309489"/>
            <a:ext cx="9144000" cy="512064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Трудности, связанные с особенностями эмоционально-волевой сферы: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стрессоустойчивость, хроническая тревожность, высокая ригидность.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Трудности  понимание внутреннего мира другого человека, точной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интерпретации его намерений.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Несформированность «модели иного психического», «интуитивной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психологизации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нарушение интуитивной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психологизации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затрудняет прогнозирование и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поведения других людей, то социальный мир не может являться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удовольствия, как это могло бы быть в случае обычных людей» (У.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Фрит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6603" y="393895"/>
            <a:ext cx="8947052" cy="496589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</a:rPr>
              <a:t>Трудности, связанные с особенностями эмоционально-волевой сферы:</a:t>
            </a:r>
            <a:endParaRPr lang="ru-RU" sz="32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Недостаточная сформированность внутренней позиции взрослого человека,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«чувства взрослости».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Алекситимия</a:t>
            </a:r>
            <a:r>
              <a:rPr lang="ru-RU" sz="2400" dirty="0">
                <a:solidFill>
                  <a:schemeClr val="tx1"/>
                </a:solidFill>
              </a:rPr>
              <a:t> – неспособность субъекта выразить свои эмоциональные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переживания словами. Повышенные затруднения с идентификацией 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описанием собственных чувств и меньший интерес к психологическим мотивам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действий.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0344" y="3932808"/>
            <a:ext cx="4447736" cy="2853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062" y="253219"/>
            <a:ext cx="8721970" cy="1457050"/>
          </a:xfrm>
        </p:spPr>
        <p:txBody>
          <a:bodyPr/>
          <a:lstStyle/>
          <a:p>
            <a:pPr algn="ctr"/>
            <a:r>
              <a:rPr lang="ru-RU" sz="4800" dirty="0"/>
              <a:t>Кризисы взросления</a:t>
            </a:r>
            <a:r>
              <a:rPr lang="en-US" sz="4800" dirty="0"/>
              <a:t> </a:t>
            </a:r>
            <a:r>
              <a:rPr lang="ru-RU" sz="4800" dirty="0"/>
              <a:t>человека с РАС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452" y="1710269"/>
            <a:ext cx="9172136" cy="42122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 подростковом возрасте значительно возрастают требования социума к адекватному поведению людей с аутизмом. </a:t>
            </a:r>
            <a:r>
              <a:rPr lang="ru-RU" sz="2800" dirty="0">
                <a:solidFill>
                  <a:schemeClr val="tx1"/>
                </a:solidFill>
              </a:rPr>
              <a:t>Это: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tx1"/>
                </a:solidFill>
              </a:rPr>
              <a:t>слежение за своим внешним видом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tx1"/>
                </a:solidFill>
              </a:rPr>
              <a:t>способность вступить в краткое социальное взаимодействие и вовремя прекратить его;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tx1"/>
                </a:solidFill>
              </a:rPr>
              <a:t>учет в своем поведении окружения;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tx1"/>
                </a:solidFill>
              </a:rPr>
              <a:t>освоение </a:t>
            </a:r>
            <a:r>
              <a:rPr lang="ru-RU" sz="2800" dirty="0" err="1">
                <a:solidFill>
                  <a:schemeClr val="tx1"/>
                </a:solidFill>
              </a:rPr>
              <a:t>социотипического</a:t>
            </a:r>
            <a:r>
              <a:rPr lang="ru-RU" sz="2800" dirty="0">
                <a:solidFill>
                  <a:schemeClr val="tx1"/>
                </a:solidFill>
              </a:rPr>
              <a:t> поведения;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tx1"/>
                </a:solidFill>
              </a:rPr>
              <a:t>эмоциональный самоконтроль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3957" y="4425853"/>
            <a:ext cx="3648221" cy="2432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020" y="224042"/>
            <a:ext cx="8720145" cy="1486226"/>
          </a:xfrm>
        </p:spPr>
        <p:txBody>
          <a:bodyPr/>
          <a:lstStyle/>
          <a:p>
            <a:pPr algn="ctr"/>
            <a:r>
              <a:rPr lang="ru-RU" dirty="0"/>
              <a:t>Кризисы взросления человека с РАС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020" y="1710268"/>
            <a:ext cx="7580663" cy="473273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   </a:t>
            </a:r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младшем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подростковом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возрасте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стремление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равноправному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общению,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которое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чрезвычайно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затруднено.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Дистанцирование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типично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развивающегося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подросткового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сообщества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от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сверстников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РАС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манипуляции в отношениях с ним.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Трудности самостоятельной адаптации ко все более усложняющимся социальным условиям. Зависимость от близких в повседневной жизни и кризис психологического выхода за пределы семьи. Депрессивные переживания, связанные с одиночеством и отверженностью.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1291" y="2552156"/>
            <a:ext cx="3610059" cy="2491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3615</Words>
  <Application>WPS Presentation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Arial</vt:lpstr>
      <vt:lpstr>Times New Roman</vt:lpstr>
      <vt:lpstr>Courier New</vt:lpstr>
      <vt:lpstr>Trebuchet MS</vt:lpstr>
      <vt:lpstr>Microsoft YaHei</vt:lpstr>
      <vt:lpstr>Arial Unicode MS</vt:lpstr>
      <vt:lpstr>Calibri</vt:lpstr>
      <vt:lpstr>Аспект</vt:lpstr>
      <vt:lpstr>Особенности социально-коммуникативного развития детей и подростков с РАС. </vt:lpstr>
      <vt:lpstr>Расстройство аутистического спектра (РАС) — это отклонение в психическом развитии личности, главным проявлением которого являются нарушение процесса общения с внешним миром и трудности в формировании эмоциональных контактов с другими людьми</vt:lpstr>
      <vt:lpstr>Особенности развития детей с РАС:</vt:lpstr>
      <vt:lpstr>Трудности социальной коммуникации у детей и подростков с РАС</vt:lpstr>
      <vt:lpstr>PowerPoint 演示文稿</vt:lpstr>
      <vt:lpstr>PowerPoint 演示文稿</vt:lpstr>
      <vt:lpstr>PowerPoint 演示文稿</vt:lpstr>
      <vt:lpstr>Кризисы взросления человека с РАС</vt:lpstr>
      <vt:lpstr>Кризисы взросления человека с РАС</vt:lpstr>
      <vt:lpstr>Основные направления психолого-педагогического сопровождения и помощи в формировании социально-коммуникативных навыков у подростков с РАС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социально-коммуникативного развития детей и подростков с РАС. </dc:title>
  <dc:creator>Пользователь</dc:creator>
  <cp:lastModifiedBy>User</cp:lastModifiedBy>
  <cp:revision>15</cp:revision>
  <dcterms:created xsi:type="dcterms:W3CDTF">2022-04-25T03:55:00Z</dcterms:created>
  <dcterms:modified xsi:type="dcterms:W3CDTF">2025-01-31T10:37:05Z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14989525D1334E0DBE227F62B0BF3B18_12</vt:lpwstr>
  </property>
  <property fmtid="{D5CDD505-2E9C-101B-9397-08002B2CF9AE}" pid="3" name="KSOProductBuildVer">
    <vt:lpwstr>1049-12.2.0.19805</vt:lpwstr>
  </property>
</Properties>
</file>