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4F9-EAF4-4D7E-B784-18A2BD66877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0E03-5C24-4897-B5C9-5EB62F6A0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4F9-EAF4-4D7E-B784-18A2BD66877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0E03-5C24-4897-B5C9-5EB62F6A0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4F9-EAF4-4D7E-B784-18A2BD66877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0E03-5C24-4897-B5C9-5EB62F6A0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4F9-EAF4-4D7E-B784-18A2BD66877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0E03-5C24-4897-B5C9-5EB62F6A0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4F9-EAF4-4D7E-B784-18A2BD66877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0E03-5C24-4897-B5C9-5EB62F6A0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4F9-EAF4-4D7E-B784-18A2BD66877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0E03-5C24-4897-B5C9-5EB62F6A0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4F9-EAF4-4D7E-B784-18A2BD66877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0E03-5C24-4897-B5C9-5EB62F6A0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4F9-EAF4-4D7E-B784-18A2BD66877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0E03-5C24-4897-B5C9-5EB62F6A0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4F9-EAF4-4D7E-B784-18A2BD66877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0E03-5C24-4897-B5C9-5EB62F6A0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4F9-EAF4-4D7E-B784-18A2BD66877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0E03-5C24-4897-B5C9-5EB62F6A0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4F9-EAF4-4D7E-B784-18A2BD66877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80E03-5C24-4897-B5C9-5EB62F6A0C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074F9-EAF4-4D7E-B784-18A2BD668772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80E03-5C24-4897-B5C9-5EB62F6A0C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расная книг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d623a1ae752c484d2aa9bcada3c24c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492c6b1bbef3ecd8a3a576bfe1523c89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" y="0"/>
            <a:ext cx="912812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b3a708a-2455-4fc6-977b-208b6aea3b5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cf975e3caa8ce0a365e609ef7cc91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85606458_lubok-club-p-kartinki-prikolnie-blagodaryu-za-vnimanie-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Беслан</dc:creator>
  <cp:lastModifiedBy>Беслан</cp:lastModifiedBy>
  <cp:revision>1</cp:revision>
  <dcterms:created xsi:type="dcterms:W3CDTF">2023-12-04T15:50:34Z</dcterms:created>
  <dcterms:modified xsi:type="dcterms:W3CDTF">2023-12-04T16:00:26Z</dcterms:modified>
</cp:coreProperties>
</file>