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643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42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51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29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30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83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98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59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7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11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75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4D85A-C5A8-45A6-93E7-80A05A170EE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BD6E4-0FF3-42DC-A889-84746A3812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82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654866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Уставшие пошли цифры к Нолику, извинились и позвали его на помощь.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76872"/>
            <a:ext cx="7776864" cy="4320480"/>
          </a:xfrm>
        </p:spPr>
      </p:pic>
    </p:spTree>
    <p:extLst>
      <p:ext uri="{BB962C8B-B14F-4D97-AF65-F5344CB8AC3E}">
        <p14:creationId xmlns:p14="http://schemas.microsoft.com/office/powerpoint/2010/main" val="125804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33670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Встал Нолик рядом с Единичкой и превратилась она в Десять.</a:t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Встал Нолик рядом с Тройкой и превратилась она в Тридцать.</a:t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Встал Нолик рядом с Пятёркой и превратилась она в Пятьдесят.</a:t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Встал Нолик рядом с Девяткой и превратилась она в Девяносто! 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Стали цифры больше, сильнее!</a:t>
            </a:r>
            <a:b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Потянули все вместе и вытянули репку.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118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Обрадовались цифры, и стали с Ноликом дружить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7848872" cy="4824536"/>
          </a:xfrm>
        </p:spPr>
      </p:pic>
    </p:spTree>
    <p:extLst>
      <p:ext uri="{BB962C8B-B14F-4D97-AF65-F5344CB8AC3E}">
        <p14:creationId xmlns:p14="http://schemas.microsoft.com/office/powerpoint/2010/main" val="87298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ru-RU" dirty="0" smtClean="0"/>
              <a:t>Жили были  Нолик, Единичка, Тройка, Пятерка, Девятка.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9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Цифры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часто хвастались друг перед  другом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51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66247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Единичка говорила, что она самая ровная.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Тройка говорила, что она самая волшебная.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Пятёрка говорила, что её любят все школьники.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Девятка говорила, что она среди всех самая большая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34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один только Нолик не знал, чем ему похвастаться. Его не любили цифры и даже не разговаривали.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2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Как-то раз посадила Единичка репку. Выросла репка большая.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Пошла Единичка репку тянуть.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Тянет-потянет, а вытянуть не может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64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3762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Позвала Единичка Тройку, </a:t>
            </a:r>
            <a:br>
              <a:rPr lang="ru-RU" dirty="0" smtClean="0"/>
            </a:br>
            <a:r>
              <a:rPr lang="ru-RU" dirty="0" smtClean="0"/>
              <a:t>тянут-потянут, а вытянуть не могут.</a:t>
            </a:r>
            <a:br>
              <a:rPr lang="ru-RU" dirty="0" smtClean="0"/>
            </a:br>
            <a:r>
              <a:rPr lang="ru-RU" dirty="0" smtClean="0"/>
              <a:t>Позвали на помощь Пятёрку,</a:t>
            </a:r>
            <a:br>
              <a:rPr lang="ru-RU" dirty="0" smtClean="0"/>
            </a:br>
            <a:r>
              <a:rPr lang="ru-RU" dirty="0" smtClean="0"/>
              <a:t>тянут-потянут, а вытянуть не могут.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24944"/>
            <a:ext cx="7416824" cy="3672408"/>
          </a:xfrm>
        </p:spPr>
      </p:pic>
    </p:spTree>
    <p:extLst>
      <p:ext uri="{BB962C8B-B14F-4D97-AF65-F5344CB8AC3E}">
        <p14:creationId xmlns:p14="http://schemas.microsoft.com/office/powerpoint/2010/main" val="375655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90465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Решили позвать на помощь Девятку,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тянут-потянут, вытянуть не могут.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Устали цифры, присели отдохнуть.</a:t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78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61648" cy="6858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это время, мимо катился Нолик и он решил предложить им свою помощь.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Цифры рассмеялись и сказали : 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«Какая от тебя помощь!»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Обиделся нолик и укатился.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Три дня старались, но ничего у них не получилось.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658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115</Words>
  <Application>Microsoft Office PowerPoint</Application>
  <PresentationFormat>Экран (4:3)</PresentationFormat>
  <Paragraphs>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Жили были  Нолик, Единичка, Тройка, Пятерка, Девятка.  </vt:lpstr>
      <vt:lpstr>Цифры часто хвастались друг перед  другом.</vt:lpstr>
      <vt:lpstr>Единичка говорила, что она самая ровная. Тройка говорила, что она самая волшебная. Пятёрка говорила, что её любят все школьники. Девятка говорила, что она среди всех самая большая. </vt:lpstr>
      <vt:lpstr>И один только Нолик не знал, чем ему похвастаться. Его не любили цифры и даже не разговаривали.</vt:lpstr>
      <vt:lpstr>Как-то раз посадила Единичка репку. Выросла репка большая. Пошла Единичка репку тянуть.  Тянет-потянет, а вытянуть не может.</vt:lpstr>
      <vt:lpstr>Позвала Единичка Тройку,  тянут-потянут, а вытянуть не могут. Позвали на помощь Пятёрку, тянут-потянут, а вытянуть не могут.</vt:lpstr>
      <vt:lpstr>Решили позвать на помощь Девятку, тянут-потянут, вытянуть не могут. Устали цифры, присели отдохнуть. </vt:lpstr>
      <vt:lpstr>В это время, мимо катился Нолик и он решил предложить им свою помощь. Цифры рассмеялись и сказали :   «Какая от тебя помощь!» Обиделся нолик и укатился. Три дня старались, но ничего у них не получилось.</vt:lpstr>
      <vt:lpstr>Уставшие пошли цифры к Нолику, извинились и позвали его на помощь.</vt:lpstr>
      <vt:lpstr>Встал Нолик рядом с Единичкой и превратилась она в Десять.  Встал Нолик рядом с Тройкой и превратилась она в Тридцать.  Встал Нолик рядом с Пятёркой и превратилась она в Пятьдесят.  Встал Нолик рядом с Девяткой и превратилась она в Девяносто!   Стали цифры больше, сильнее! Потянули все вместе и вытянули репку. </vt:lpstr>
      <vt:lpstr>Обрадовались цифры, и стали с Ноликом дружить.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6</cp:revision>
  <dcterms:created xsi:type="dcterms:W3CDTF">2024-11-24T13:21:08Z</dcterms:created>
  <dcterms:modified xsi:type="dcterms:W3CDTF">2024-11-24T14:30:30Z</dcterms:modified>
</cp:coreProperties>
</file>