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9" r:id="rId4"/>
    <p:sldId id="261" r:id="rId5"/>
    <p:sldId id="258" r:id="rId6"/>
    <p:sldId id="263" r:id="rId7"/>
    <p:sldId id="260" r:id="rId8"/>
    <p:sldId id="262" r:id="rId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28" y="114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C4527FD-C22F-4528-B2BB-24ACAEFD76BE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‹#›</a:t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23D445-CE50-A97E-91BF-80BC039C24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800" y="136525"/>
            <a:ext cx="11469413" cy="6440009"/>
          </a:xfrm>
          <a:prstGeom prst="rect">
            <a:avLst/>
          </a:prstGeom>
        </p:spPr>
      </p:pic>
      <p:pic>
        <p:nvPicPr>
          <p:cNvPr id="8" name="Mikhail_Pletnjov_Pjotr_Ilich_CHajjkovskijj_-_Oktyabr_Osennyaya_pesn_iz_fortepiannogo_cikla_Vremena_goda_48079646">
            <a:hlinkClick r:id="" action="ppaction://media"/>
            <a:extLst>
              <a:ext uri="{FF2B5EF4-FFF2-40B4-BE49-F238E27FC236}">
                <a16:creationId xmlns:a16="http://schemas.microsoft.com/office/drawing/2014/main" id="{47DF47FB-8B97-24CB-36ED-EABF8C747365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4"/>
          <a:srcRect b="3795"/>
          <a:stretch>
            <a:fillRect/>
          </a:stretch>
        </p:blipFill>
        <p:spPr>
          <a:xfrm>
            <a:off x="0" y="260350"/>
            <a:ext cx="12192000" cy="659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620713"/>
            <a:ext cx="10943167" cy="1082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1843088"/>
            <a:ext cx="10949517" cy="9810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760FBDFE-C587-4B4C-A407-44438C67B59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C32982-5202-F5DE-5913-ADD96E792C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8930" y="207523"/>
            <a:ext cx="11454139" cy="6442953"/>
          </a:xfrm>
          <a:prstGeom prst="rect">
            <a:avLst/>
          </a:prstGeom>
        </p:spPr>
      </p:pic>
      <p:pic>
        <p:nvPicPr>
          <p:cNvPr id="4" name="Mikhail_Pletnjov_Pjotr_Ilich_CHajjkovskijj_-_Oktyabr_Osennyaya_pesn_iz_fortepiannogo_cikla_Vremena_goda_48079646">
            <a:hlinkClick r:id="" action="ppaction://media"/>
            <a:extLst>
              <a:ext uri="{FF2B5EF4-FFF2-40B4-BE49-F238E27FC236}">
                <a16:creationId xmlns:a16="http://schemas.microsoft.com/office/drawing/2014/main" id="{D07EAB02-CA71-A74E-C694-890C00E74B33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1977" y="146728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7744D6-A435-3B95-4516-35014D966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5036" y="203621"/>
            <a:ext cx="11461927" cy="6450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80D73A-C438-B35E-06C4-200BD3CBF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274430"/>
            <a:ext cx="10885713" cy="64470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F2B9C8-FC57-DB30-ABA0-7A086AF515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77939"/>
            <a:ext cx="10850880" cy="6488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DAF9BE-B4E2-FE07-0AAD-0812B84BBF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9750" y="278674"/>
            <a:ext cx="10826856" cy="62142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53FBF9AF-EAC1-8A31-814A-FB3AEAE478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" y="247469"/>
            <a:ext cx="11425645" cy="623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8E5BDA-3F8C-655F-78F1-48FF1A9847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" y="325205"/>
            <a:ext cx="10859982" cy="6207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760FBDFE-C587-4B4C-A407-44438C67B59E}" type="datetimeFigureOut">
              <a:rPr lang="en-US" smtClean="0"/>
              <a:t>10/29/2024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610" y="6530"/>
            <a:ext cx="12180389" cy="68514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2FD60448-48D5-3765-7941-EE522AE3D3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354" y="1228163"/>
            <a:ext cx="4567646" cy="440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25" name="Рисунок 25" descr="Picture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0997" y="209232"/>
            <a:ext cx="11470005" cy="643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Mikhail_Pletnjov_Pjotr_Ilich_CHajjkovskijj_-_Oktyabr_Osennyaya_pesn_iz_fortepiannogo_cikla_Vremena_goda_48079646">
            <a:hlinkClick r:id="" action="ppaction://media"/>
            <a:extLst>
              <a:ext uri="{FF2B5EF4-FFF2-40B4-BE49-F238E27FC236}">
                <a16:creationId xmlns:a16="http://schemas.microsoft.com/office/drawing/2014/main" id="{142F40C0-4C3D-A4F0-1E2D-EA9A970EB2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907" y="11176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7952">
        <p:split orient="vert" dir="in"/>
      </p:transition>
    </mc:Choice>
    <mc:Fallback>
      <p:transition spd="slow" advTm="297952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28" name="Рисунок 28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8300" y="190500"/>
            <a:ext cx="11455400" cy="6442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31" name="Рисунок 31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360" y="190500"/>
            <a:ext cx="11461115" cy="6450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9" name="Рисунок 19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1693" y="190500"/>
            <a:ext cx="11517922" cy="6504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22" name="Рисунок 22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4235" y="291465"/>
            <a:ext cx="10273030" cy="62744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10" name="Рисунок 10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5485" y="448945"/>
            <a:ext cx="10574020" cy="59594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" name="Рисунок 13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929255" y="294005"/>
            <a:ext cx="6333490" cy="6269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Рисунок 7" descr="Picture backgroun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4623" y="103889"/>
            <a:ext cx="11482753" cy="656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38">
        <p:split orient="vert" dir="in"/>
      </p:transition>
    </mc:Choice>
    <mc:Fallback xmlns="">
      <p:transition spd="slow" advTm="3338">
        <p:split orient="vert" dir="in"/>
      </p:transition>
    </mc:Fallback>
  </mc:AlternateContent>
</p:sld>
</file>

<file path=ppt/theme/theme1.xml><?xml version="1.0" encoding="utf-8"?>
<a:theme xmlns:a="http://schemas.openxmlformats.org/drawingml/2006/main" name="Orange Waves">
  <a:themeElements>
    <a:clrScheme name="Orang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C73109"/>
      </a:accent1>
      <a:accent2>
        <a:srgbClr val="FF5050"/>
      </a:accent2>
      <a:accent3>
        <a:srgbClr val="FFFFFF"/>
      </a:accent3>
      <a:accent4>
        <a:srgbClr val="000000"/>
      </a:accent4>
      <a:accent5>
        <a:srgbClr val="E0ADAA"/>
      </a:accent5>
      <a:accent6>
        <a:srgbClr val="E74848"/>
      </a:accent6>
      <a:hlink>
        <a:srgbClr val="4D4D4D"/>
      </a:hlink>
      <a:folHlink>
        <a:srgbClr val="777777"/>
      </a:folHlink>
    </a:clrScheme>
    <a:fontScheme name="Orang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Orang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ng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ng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C73109"/>
        </a:accent1>
        <a:accent2>
          <a:srgbClr val="FF5050"/>
        </a:accent2>
        <a:accent3>
          <a:srgbClr val="FFFFFF"/>
        </a:accent3>
        <a:accent4>
          <a:srgbClr val="000000"/>
        </a:accent4>
        <a:accent5>
          <a:srgbClr val="E0ADAA"/>
        </a:accent5>
        <a:accent6>
          <a:srgbClr val="E74848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Широкоэкранный</PresentationFormat>
  <Paragraphs>0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微软雅黑</vt:lpstr>
      <vt:lpstr>Arial</vt:lpstr>
      <vt:lpstr>Calibri</vt:lpstr>
      <vt:lpstr>Orange Waves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Екатерина Ковалева</cp:lastModifiedBy>
  <cp:revision>4</cp:revision>
  <dcterms:created xsi:type="dcterms:W3CDTF">2024-10-27T17:54:32Z</dcterms:created>
  <dcterms:modified xsi:type="dcterms:W3CDTF">2024-10-28T23:18:35Z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1049-12.2.0.18283</vt:lpwstr>
  </property>
  <property fmtid="{D5CDD505-2E9C-101B-9397-08002B2CF9AE}" pid="3" name="ICV">
    <vt:lpwstr>0C4865EF9B6744FBB136E690299FA71E_12</vt:lpwstr>
  </property>
</Properties>
</file>