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1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C0C2-37EC-4729-963B-808F00668B12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EA6711E-EA18-4388-91B2-6BA554DAD1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532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C0C2-37EC-4729-963B-808F00668B12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EA6711E-EA18-4388-91B2-6BA554DAD1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459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C0C2-37EC-4729-963B-808F00668B12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EA6711E-EA18-4388-91B2-6BA554DAD1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994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C0C2-37EC-4729-963B-808F00668B12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EA6711E-EA18-4388-91B2-6BA554DAD1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94490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C0C2-37EC-4729-963B-808F00668B12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EA6711E-EA18-4388-91B2-6BA554DAD1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61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C0C2-37EC-4729-963B-808F00668B12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711E-EA18-4388-91B2-6BA554DAD1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9587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C0C2-37EC-4729-963B-808F00668B12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711E-EA18-4388-91B2-6BA554DAD1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6515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C0C2-37EC-4729-963B-808F00668B12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711E-EA18-4388-91B2-6BA554DAD1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1996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75BC0C2-37EC-4729-963B-808F00668B12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EA6711E-EA18-4388-91B2-6BA554DAD1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91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C0C2-37EC-4729-963B-808F00668B12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711E-EA18-4388-91B2-6BA554DAD1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044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C0C2-37EC-4729-963B-808F00668B12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EA6711E-EA18-4388-91B2-6BA554DAD1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616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C0C2-37EC-4729-963B-808F00668B12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711E-EA18-4388-91B2-6BA554DAD1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62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C0C2-37EC-4729-963B-808F00668B12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711E-EA18-4388-91B2-6BA554DAD1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811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C0C2-37EC-4729-963B-808F00668B12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711E-EA18-4388-91B2-6BA554DAD1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777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C0C2-37EC-4729-963B-808F00668B12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711E-EA18-4388-91B2-6BA554DAD1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255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C0C2-37EC-4729-963B-808F00668B12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711E-EA18-4388-91B2-6BA554DAD1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21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C0C2-37EC-4729-963B-808F00668B12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711E-EA18-4388-91B2-6BA554DAD1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745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BC0C2-37EC-4729-963B-808F00668B12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6711E-EA18-4388-91B2-6BA554DAD1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14522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microsoft.com/office/2007/relationships/media" Target="../media/media1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2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9.png"/><Relationship Id="rId4" Type="http://schemas.microsoft.com/office/2007/relationships/media" Target="../media/media3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microsoft.com/office/2007/relationships/media" Target="../media/media4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microsoft.com/office/2007/relationships/media" Target="../media/media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E49845-283C-AE52-C3B5-61F58F7770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Фольклор и математика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3FD700F-5F96-85F3-2586-A264282359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56656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864B45-B1F4-35FC-F5F5-691B0C8CDD7C}"/>
              </a:ext>
            </a:extLst>
          </p:cNvPr>
          <p:cNvSpPr txBox="1"/>
          <p:nvPr/>
        </p:nvSpPr>
        <p:spPr>
          <a:xfrm>
            <a:off x="2290527" y="162414"/>
            <a:ext cx="7163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Закличка</a:t>
            </a:r>
            <a:r>
              <a:rPr lang="ru-RU" sz="2400" dirty="0"/>
              <a:t>- «Выходи честной народ на веселый хоровод!»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A96A20F-EA49-746B-E50C-15FFB8F91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051" y="1086964"/>
            <a:ext cx="10311897" cy="5608622"/>
          </a:xfrm>
          <a:prstGeom prst="rect">
            <a:avLst/>
          </a:prstGeom>
        </p:spPr>
      </p:pic>
      <p:pic>
        <p:nvPicPr>
          <p:cNvPr id="11" name="шире наш хоровод!">
            <a:hlinkClick r:id="" action="ppaction://media"/>
            <a:extLst>
              <a:ext uri="{FF2B5EF4-FFF2-40B4-BE49-F238E27FC236}">
                <a16:creationId xmlns:a16="http://schemas.microsoft.com/office/drawing/2014/main" xmlns="" id="{AB006F07-558E-F6A3-30CD-F599559B403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0602" y="273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5090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2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EEBFCE0-FD23-E695-5D7E-759EA9228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6684"/>
          </a:xfrm>
          <a:prstGeom prst="rect">
            <a:avLst/>
          </a:prstGeom>
        </p:spPr>
      </p:pic>
      <p:pic>
        <p:nvPicPr>
          <p:cNvPr id="2" name="большой, маленький">
            <a:hlinkClick r:id="" action="ppaction://media"/>
            <a:extLst>
              <a:ext uri="{FF2B5EF4-FFF2-40B4-BE49-F238E27FC236}">
                <a16:creationId xmlns:a16="http://schemas.microsoft.com/office/drawing/2014/main" xmlns="" id="{5BE2AFA4-09AE-C989-E673-AC272355106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05212" y="6264998"/>
            <a:ext cx="438338" cy="4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6975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A5ECDE6-55D1-1091-C397-177419D1F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33 коровы">
            <a:hlinkClick r:id="" action="ppaction://media"/>
            <a:extLst>
              <a:ext uri="{FF2B5EF4-FFF2-40B4-BE49-F238E27FC236}">
                <a16:creationId xmlns:a16="http://schemas.microsoft.com/office/drawing/2014/main" xmlns="" id="{388F9091-A3DE-BDC0-C204-2364B255D9E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14266" y="5893806"/>
            <a:ext cx="347049" cy="36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4521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6F51F82-01BD-3CEC-B526-C0D7286F0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Петя-петушок">
            <a:hlinkClick r:id="" action="ppaction://media"/>
            <a:extLst>
              <a:ext uri="{FF2B5EF4-FFF2-40B4-BE49-F238E27FC236}">
                <a16:creationId xmlns:a16="http://schemas.microsoft.com/office/drawing/2014/main" xmlns="" id="{2AF6FA66-FAA7-A1E5-9E9B-5026ECD76B1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32785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6943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6015B7E-1854-8FFF-95B0-61D05A9DC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где право где лево">
            <a:hlinkClick r:id="" action="ppaction://media"/>
            <a:extLst>
              <a:ext uri="{FF2B5EF4-FFF2-40B4-BE49-F238E27FC236}">
                <a16:creationId xmlns:a16="http://schemas.microsoft.com/office/drawing/2014/main" xmlns="" id="{2E1EB58D-1C5A-F8D7-5C4E-27F2BE2988D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96159" y="61299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1135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219</TotalTime>
  <Words>13</Words>
  <Application>Microsoft Office PowerPoint</Application>
  <PresentationFormat>Произвольный</PresentationFormat>
  <Paragraphs>3</Paragraphs>
  <Slides>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Берлин</vt:lpstr>
      <vt:lpstr>Фольклор и математика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Фольклор и математика</dc:title>
  <dc:creator>Пользователь</dc:creator>
  <cp:lastModifiedBy>user</cp:lastModifiedBy>
  <cp:revision>8</cp:revision>
  <dcterms:created xsi:type="dcterms:W3CDTF">2024-05-12T21:17:00Z</dcterms:created>
  <dcterms:modified xsi:type="dcterms:W3CDTF">2024-07-29T02:34:56Z</dcterms:modified>
</cp:coreProperties>
</file>