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D6B7D-6A2B-C59F-7C1E-6E5E9315B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FF9BA02-E84D-6C7C-70AF-261FFA575B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F9E6A0-F3B3-EC48-4000-5BB0543E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3D8049-73C3-128A-A7A0-6C2A32B41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F15C58-EB7A-0735-1F3A-9765AF4F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66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BEBAEF-702D-D06E-D4BA-564E50C6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522B2B-6D69-396C-C28B-A07331B8B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B567CB-BBE6-14A8-BC81-6B4FD348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673AD4-7DF5-9AA8-B061-8AD6F765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0489AC-52BE-A648-9AAA-95A19FA6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7B7A48-F4EE-1B3B-B3DC-E2FA03281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3B4B4C-C28E-BEBA-51C0-1E13118C6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34D089-1952-6072-22B9-248DB723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C04F0A-B6A1-D3DD-87B5-472C1D32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2A63BE-C104-28A2-61A7-9C8866CB0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0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F17FE3-56B4-AF30-1555-A682F9C2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CDAD7-A1F0-3A09-9E5E-B556A1DDC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80D3F9-D3C0-7A13-1A49-31D1B134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FFD448-D401-FF1C-EB19-6F3E1D338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737D42-49AD-7DA9-0D33-44B3ED1A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80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EEA50-EE42-E08A-A605-52287BF3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0CEFEF-C323-5F6D-511E-A63736E50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AE51F1-10FF-C515-6CED-3FEF53D1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E81B7A-FE14-F258-31FE-AC839B03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074894-7E17-0C00-32E2-47385798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03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55DBF-5E39-6307-C442-E6FF0DCCF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0DF7CD-5E83-BEB1-E76B-46EF12F64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D64763-D689-C045-0FE4-CBAA5345D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BA610D6-6370-E172-836F-298615AA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514ED0-BF0B-D36E-F1F5-3FDA9CA68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121B9A-C9A5-D297-0EB6-508D4FC2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7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5EF4C-6AD2-E460-34F7-D5B23E2E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D186CC-5DB6-FF3B-76B6-2DE4F356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1EDC1F-D4BB-D484-125C-D013B634D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5691EE-05B3-153D-AAAC-728AB490E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B9FF695-14F2-A10E-F5E1-F019F2911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D58C1C-5038-DE15-530B-53C6D244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58033D8-6DD2-EE1C-24EC-5F7EA68AB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8682B93-822C-D978-44FC-CA469465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44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78E696-BDA6-C465-4A14-37443D7C1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395A6C-9272-5A78-BFE6-487D90B5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BF380AC-4827-D6D4-0124-0A09B4E5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4EE115-207F-5CDD-5CFF-B2259F43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09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FA58BD8-98AA-0412-F3F7-E87ACE0D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9AA4591-D579-21C4-BA28-D6B46C8A5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86281B5-0E3F-097C-DCF5-079EEBA3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151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50798-E450-A7E4-261D-48D8BB7E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31A50E-AB02-8382-FFF6-4253F13EE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09A778-071E-42BD-A70E-EE0F285AB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6CF060C-A94C-6867-1FBD-49AE0BB8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494D5AB-A0FC-B128-8BA1-918AFFF35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EA95FD-50BC-86FA-532F-3182C9A2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321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9464C1-5EA6-0CD5-A2DF-2364C921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AAD7559-C693-DDEB-04DB-89D1F26A9D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0876DF-197E-521D-D208-D87157F7C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923C1A2-0997-0B74-8E98-48099416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6E35C01-BE46-0AE6-F496-F7CE0D3B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D9A4D2-35D6-5442-B2E7-921CC9B8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2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4E64C-D8E0-7256-FDF0-FF0F1FEEE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982CE0-9CA0-FCCE-7EDC-5FDA395D8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5CC1A5-C118-3F41-C679-F44A95E1D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4CE7E-2B1B-4B63-9F5F-857583BA3014}" type="datetimeFigureOut">
              <a:rPr lang="ru-RU" smtClean="0"/>
              <a:pPr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BB0A5A-89E2-FDFD-5C09-63F77093B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C92600-A45A-E63D-190D-7EF2F4BF9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E0E0F-847C-4DB1-A951-27E3335CFD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50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E769C74-BE25-5894-95FF-DA0992A32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0D2CA9-79E0-3BD7-3569-38F29721A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806450"/>
            <a:ext cx="4095750" cy="984250"/>
          </a:xfrm>
        </p:spPr>
        <p:txBody>
          <a:bodyPr anchor="ctr">
            <a:normAutofit fontScale="90000"/>
          </a:bodyPr>
          <a:lstStyle/>
          <a:p>
            <a:r>
              <a:rPr lang="ru-RU" b="1" i="1" dirty="0">
                <a:solidFill>
                  <a:schemeClr val="bg1">
                    <a:lumMod val="95000"/>
                  </a:schemeClr>
                </a:solidFill>
              </a:rPr>
              <a:t>Антарктида</a:t>
            </a:r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E5EB344-FCB8-CF55-232C-73BA405A0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675" y="2586038"/>
            <a:ext cx="3860800" cy="2817812"/>
          </a:xfrm>
        </p:spPr>
        <p:txBody>
          <a:bodyPr>
            <a:normAutofit fontScale="775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Антарктида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— 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континент, расположенный на самом юге Земли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  Её центр примерно совпадает с Южным географическим полюсом. Омывается Атлантическим, Индийским и Тихим океанами. </a:t>
            </a:r>
          </a:p>
          <a:p>
            <a:pPr algn="l">
              <a:spcAft>
                <a:spcPts val="600"/>
              </a:spcAft>
            </a:pP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Также Антарктидой называют 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часть света, состоящую из материка Антарктиды и прилегающих островов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038869-4AF3-D580-899B-4D89821DF0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9845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0119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A752FB-6505-C4BD-2A56-BDEB50319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FECC1-9561-4634-243C-A4234179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>
                    <a:lumMod val="95000"/>
                  </a:schemeClr>
                </a:solidFill>
              </a:rPr>
              <a:t>Климат Антарктиды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C682E0-0F6B-9D35-680C-70E421B4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0837"/>
            <a:ext cx="4025900" cy="4073525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i="1" dirty="0">
                <a:solidFill>
                  <a:schemeClr val="bg1">
                    <a:lumMod val="95000"/>
                  </a:schemeClr>
                </a:solidFill>
                <a:effectLst/>
              </a:rPr>
              <a:t>Климат Антарктиды крайне суровый и холодный</a:t>
            </a:r>
            <a:r>
              <a:rPr lang="ru-RU" sz="6400" i="1" dirty="0">
                <a:solidFill>
                  <a:schemeClr val="bg1">
                    <a:lumMod val="95000"/>
                  </a:schemeClr>
                </a:solidFill>
                <a:effectLst/>
              </a:rPr>
              <a:t>. </a:t>
            </a:r>
          </a:p>
          <a:p>
            <a:r>
              <a:rPr lang="ru-RU" sz="6400" b="1" i="1" dirty="0">
                <a:solidFill>
                  <a:schemeClr val="bg1">
                    <a:lumMod val="95000"/>
                  </a:schemeClr>
                </a:solidFill>
                <a:effectLst/>
              </a:rPr>
              <a:t>Во внутренних областях</a:t>
            </a:r>
            <a:r>
              <a:rPr lang="ru-RU" sz="6400" i="1" dirty="0">
                <a:solidFill>
                  <a:schemeClr val="bg1">
                    <a:lumMod val="95000"/>
                  </a:schemeClr>
                </a:solidFill>
                <a:effectLst/>
              </a:rPr>
              <a:t> среднесуточная температура летом не поднимается выше -30 °С, а зимой опускается до -70 °С.  В Восточной Антарктиде зафиксирована самая низкая температура воздуха — -89,2 °С (российская станция «Восток», 21 июля 1983 г.). </a:t>
            </a:r>
          </a:p>
          <a:p>
            <a:r>
              <a:rPr lang="ru-RU" sz="6400" b="1" i="1" dirty="0">
                <a:solidFill>
                  <a:schemeClr val="bg1">
                    <a:lumMod val="95000"/>
                  </a:schemeClr>
                </a:solidFill>
                <a:effectLst/>
              </a:rPr>
              <a:t>На побережьях материка</a:t>
            </a:r>
            <a:r>
              <a:rPr lang="ru-RU" sz="6400" i="1" dirty="0">
                <a:solidFill>
                  <a:schemeClr val="bg1">
                    <a:lumMod val="95000"/>
                  </a:schemeClr>
                </a:solidFill>
                <a:effectLst/>
              </a:rPr>
              <a:t> средние температуры значительно выше: зимой они составляют -20–-30 °С, а летом поднимаются даже до 0 °С. </a:t>
            </a:r>
          </a:p>
          <a:p>
            <a:r>
              <a:rPr lang="ru-RU" sz="6400" b="1" i="1" dirty="0">
                <a:solidFill>
                  <a:schemeClr val="bg1">
                    <a:lumMod val="95000"/>
                  </a:schemeClr>
                </a:solidFill>
                <a:effectLst/>
              </a:rPr>
              <a:t>Самая тёплая часть материка</a:t>
            </a:r>
            <a:r>
              <a:rPr lang="ru-RU" sz="6400" i="1" dirty="0">
                <a:solidFill>
                  <a:schemeClr val="bg1">
                    <a:lumMod val="95000"/>
                  </a:schemeClr>
                </a:solidFill>
                <a:effectLst/>
              </a:rPr>
              <a:t> — Антарктический полуостров. </a:t>
            </a:r>
          </a:p>
          <a:p>
            <a:r>
              <a:rPr lang="ru-RU" sz="6400" b="1" i="1" dirty="0">
                <a:solidFill>
                  <a:schemeClr val="bg1">
                    <a:lumMod val="95000"/>
                  </a:schemeClr>
                </a:solidFill>
                <a:effectLst/>
              </a:rPr>
              <a:t>В центральной части материка</a:t>
            </a:r>
            <a:r>
              <a:rPr lang="ru-RU" sz="6400" i="1" dirty="0">
                <a:solidFill>
                  <a:schemeClr val="bg1">
                    <a:lumMod val="95000"/>
                  </a:schemeClr>
                </a:solidFill>
                <a:effectLst/>
              </a:rPr>
              <a:t> выпадает мало атмосферных осадков (50–100 мм). Большее количество осадков выпадает на побережье и на антарктических островах (400–700 мм). </a:t>
            </a:r>
          </a:p>
          <a:p>
            <a:endParaRPr lang="ru-RU" sz="6400" dirty="0">
              <a:solidFill>
                <a:schemeClr val="bg1">
                  <a:lumMod val="95000"/>
                </a:schemeClr>
              </a:solidFill>
              <a:effectLst/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9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304328F-971B-F59C-539E-AB19D41EDD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5463" y="1304924"/>
            <a:ext cx="5431929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13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298DFC-FEC8-7ADC-2382-91CB08FB8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17D70A8-C4DB-E006-A7BD-68D999FFF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4200" y="1873250"/>
            <a:ext cx="6527799" cy="49191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E60A8-858C-A885-A6A2-1FD64451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850" y="285750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chemeClr val="bg1">
                    <a:lumMod val="95000"/>
                  </a:schemeClr>
                </a:solidFill>
              </a:rPr>
              <a:t>Рельеф Антарктиды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820C3-042C-34E6-7FFB-FE034D50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873250"/>
            <a:ext cx="5257800" cy="4273550"/>
          </a:xfrm>
        </p:spPr>
        <p:txBody>
          <a:bodyPr>
            <a:normAutofit fontScale="475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Рельеф Антарктиды разнообразен. Здесь встречаются горные цепи, хребты, массивы, впадины и даже вулканы. </a:t>
            </a:r>
          </a:p>
          <a:p>
            <a:pPr algn="l">
              <a:spcAft>
                <a:spcPts val="600"/>
              </a:spcAft>
            </a:pP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Антарктида — самый высокий материк.  Средняя высота поверхности континента над уровнем моря составляет более 2000 м, а в центре континента достигает 4000 метров. Большую часть этой высоты составляет постоянный ледниковый покров континента, под которым скрыт континентальный рельеф. </a:t>
            </a:r>
          </a:p>
          <a:p>
            <a:pPr algn="l">
              <a:spcAft>
                <a:spcPts val="600"/>
              </a:spcAft>
            </a:pP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Трансантарктические горы, пересекающие практически весь материк, делят Антарктиду на две части — Восточную и Западную. Для западной части характерно наличие гор, в то время как восточная часть является более равнинной. </a:t>
            </a:r>
          </a:p>
          <a:p>
            <a:pPr algn="l">
              <a:spcAft>
                <a:spcPts val="600"/>
              </a:spcAft>
            </a:pP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Западная Антарктида представляет собой горный складчатый пояс, который является продолжением Анд. Его вершины местами поднимаются над ледником. Здесь расположен единственный действующий подлёдный вулкан Эребус (3794 м). </a:t>
            </a:r>
          </a:p>
          <a:p>
            <a:pPr algn="l">
              <a:spcAft>
                <a:spcPts val="600"/>
              </a:spcAft>
            </a:pP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Восточная Антарктида имеет преимущественно сглаженный рельеф, с отдельными плато и горными хребтами высотой до 3–4 км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071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5D2D203-CF88-1AA3-ABA7-AFD39B3C9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73DF39-250E-A9C1-B3CA-C98465E4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40" y="358775"/>
            <a:ext cx="10515600" cy="1325563"/>
          </a:xfrm>
        </p:spPr>
        <p:txBody>
          <a:bodyPr/>
          <a:lstStyle/>
          <a:p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Животный мир Антарктиды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A2DDE3-850F-B25E-1D3B-D3A3032EA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0" y="1825625"/>
            <a:ext cx="5607050" cy="4351338"/>
          </a:xfrm>
        </p:spPr>
        <p:txBody>
          <a:bodyPr>
            <a:normAutofit fontScale="550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Животный мир Антарктиды беден и целиком связан с океаном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Здесь обитают ракообразные, бескрылые насекомые, некоторые виды птиц. </a:t>
            </a:r>
          </a:p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Основные представители фауны Антарктиды — пингвины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Они составляют 85% от общего числа всех птиц континента. Наиболее распространённый вид — пингвин адели, самый крупный — императорский пингвин (рост — более метра, вес — до 50 кг). </a:t>
            </a:r>
          </a:p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В прибрежных водах водятся самые крупные млекопитающие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— синий кит, кашалоты, косатки, а также тюлени, морские слоны, морские львы. </a:t>
            </a:r>
          </a:p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В небе над Антарктидой можно увидеть альбатросов, буревестников и поморников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Эти морские птицы приспособились к жизни в суровых условиях и способны преодолевать огромные расстояния над океаном в поисках пищи</a:t>
            </a: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FFD09E-D42B-F3FC-BD8E-B466220FD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840" y="1825625"/>
            <a:ext cx="5298910" cy="45561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58323E-6E12-9F41-C9E7-74B953215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199" y="1825625"/>
            <a:ext cx="3003551" cy="23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1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C73843-4B1D-A2F9-3CF8-32176C6FD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D2629F-FFB6-FA77-375C-97E5A02F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319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Открытие Антарктиды и первый кто ступил на южный полюс</a:t>
            </a:r>
            <a:endParaRPr lang="ru-RU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E61B4E-858E-6793-F543-8814D4C8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74738"/>
            <a:ext cx="4337050" cy="5014120"/>
          </a:xfrm>
        </p:spPr>
        <p:txBody>
          <a:bodyPr>
            <a:normAutofit fontScale="475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sz="29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Открытие Антарктиды произошло в январе 1820 года</a:t>
            </a:r>
            <a:r>
              <a:rPr lang="ru-RU" sz="29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Русские мореплаватели Фаддей Беллинсгаузен и Михаил Лазарев обнаружили шельфовый ледник на берегу Принцессы Марты. Тогда же они первыми увидели Антарктический полуостров, хотя и приняли его за ледниковое поле. </a:t>
            </a:r>
          </a:p>
          <a:p>
            <a:pPr algn="l">
              <a:spcAft>
                <a:spcPts val="600"/>
              </a:spcAft>
            </a:pPr>
            <a:r>
              <a:rPr lang="ru-RU" sz="29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Существует спор о том, кто открыл Антарктиду первым</a:t>
            </a:r>
            <a:r>
              <a:rPr lang="ru-RU" sz="29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В российской историографии первооткрывателями считали экспедицию Беллинсгаузена и Лазарева, в английской — экспедицию Эдварда </a:t>
            </a:r>
            <a:r>
              <a:rPr lang="ru-RU" sz="2900" b="0" i="1" dirty="0" err="1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Брансфилда</a:t>
            </a:r>
            <a:r>
              <a:rPr lang="ru-RU" sz="29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Точку в этом споре поставил английский историк </a:t>
            </a:r>
            <a:r>
              <a:rPr lang="ru-RU" sz="2900" b="0" i="1" dirty="0" err="1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Рип</a:t>
            </a:r>
            <a:r>
              <a:rPr lang="ru-RU" sz="29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 </a:t>
            </a:r>
            <a:r>
              <a:rPr lang="ru-RU" sz="2900" b="0" i="1" dirty="0" err="1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Балкли</a:t>
            </a:r>
            <a:r>
              <a:rPr lang="ru-RU" sz="29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Он утверждает, что открытие Антарктиды было не одномоментным, а постепенным, в него внесли вклад все первые экспедиции, которые не претендовали на своё первенство. </a:t>
            </a:r>
          </a:p>
          <a:p>
            <a:pPr algn="l">
              <a:spcAft>
                <a:spcPts val="600"/>
              </a:spcAft>
            </a:pPr>
            <a:r>
              <a:rPr lang="ru-RU" sz="29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Первыми, кто ступил на материк</a:t>
            </a:r>
            <a:r>
              <a:rPr lang="ru-RU" sz="29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, стали члены американского судна «Сесилия», которые оказались в этих местах год спустя, в 1821 году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16FAEBA-8D08-04BF-7949-487B8F8C59D2}"/>
              </a:ext>
            </a:extLst>
          </p:cNvPr>
          <p:cNvSpPr txBox="1"/>
          <p:nvPr/>
        </p:nvSpPr>
        <p:spPr>
          <a:xfrm>
            <a:off x="6400800" y="1898650"/>
            <a:ext cx="4254500" cy="371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D44A14-E21F-E01B-18EB-580D52411639}"/>
              </a:ext>
            </a:extLst>
          </p:cNvPr>
          <p:cNvSpPr txBox="1"/>
          <p:nvPr/>
        </p:nvSpPr>
        <p:spPr>
          <a:xfrm>
            <a:off x="4994274" y="1062035"/>
            <a:ext cx="63531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Первым Южного полюса достигла норвежская экспедиция под руководством Руаля Амундсена</a:t>
            </a: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</a:t>
            </a:r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14 декабря 1911 года</a:t>
            </a: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 </a:t>
            </a:r>
          </a:p>
          <a:p>
            <a:pPr algn="l">
              <a:spcAft>
                <a:spcPts val="600"/>
              </a:spcAft>
            </a:pPr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Как это проходило</a:t>
            </a: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:</a:t>
            </a: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14 января корабль Амундсена «Фрам» достиг Китовой бухты на северо-западном побережье Антарктиды. Здесь норвежцам предстояло пополнить запасы и двинуться к юго-востоку.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14 октября Амундсен с четырьмя товарищами отправился к полюсу. Путешествие было трудным: 52 лайки тянули упряжку из четырёх нагруженных нарт. Когда животные выбивались из сил, ими кормили более выносливых товарищей.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Остаток пути был пройден на лыжах. 14 декабря на Южном полюсе уже развевался норвежский флаг. Через десять дней путешественники вернулись на базу. </a:t>
            </a:r>
          </a:p>
          <a:p>
            <a:pPr algn="l">
              <a:spcAft>
                <a:spcPts val="600"/>
              </a:spcAft>
            </a:pPr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Экспедиция Роберта Скотта</a:t>
            </a: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достигла Южного полюса </a:t>
            </a:r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18 января 1912 года</a:t>
            </a:r>
            <a:r>
              <a:rPr lang="ru-RU" sz="1600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, но на обратном пути все её участники погибли от холода, голода и физического истощения. </a:t>
            </a:r>
          </a:p>
        </p:txBody>
      </p:sp>
    </p:spTree>
    <p:extLst>
      <p:ext uri="{BB962C8B-B14F-4D97-AF65-F5344CB8AC3E}">
        <p14:creationId xmlns:p14="http://schemas.microsoft.com/office/powerpoint/2010/main" xmlns="" val="74968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15ECDD-1ACA-2A9F-7F17-D8710F421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E12B99-4F77-7C31-66BA-C1C0F8DCD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Озеро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осток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”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742041-78EC-63AC-296E-66D85EDF3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Озеро под Антарктидой называется «Восток»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 </a:t>
            </a:r>
          </a:p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Обнаружение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произошло 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16 декабря 1957 года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, когда советские полярники основали в глубине Антарктиды исследовательскую станцию «Восток». С помощью сейсмических профилей геофизики «заглянули» под толщу льда. Анализируя результаты этой работы, 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Андрей Капица выдвинул гипотезу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, что под ледяным щитом есть озеро. </a:t>
            </a:r>
          </a:p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В 1989 году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группа советских и зарубежных учёных начала бурить скважину на станции «Восток», чтобы выяснить, как менялся климат Земли в разные эпохи. И на глубине 3539 метров химический и изотопный состав льда резко изменился — это уже была замороженная вода подлёдного озера. Так спустя сорок лет подтвердилась гипотеза Андрея Капицы. </a:t>
            </a:r>
          </a:p>
          <a:p>
            <a:pPr algn="l">
              <a:spcAft>
                <a:spcPts val="600"/>
              </a:spcAft>
            </a:pP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До поверхности водоёма исследователи добрались много позже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— в феврале 2012 года. Для этого им пришлось пробурить 3769 метров.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767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585D191-0ABE-EFDC-7E7D-EABCD3B74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D93973C-5E73-9C08-D55E-1C496028F9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7086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9D317-EE15-3EB4-3AE3-33BD7C2A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302417"/>
            <a:ext cx="10515600" cy="132556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Интересный факт.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78B8AE-9FFA-684F-F920-98886C94C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08500" cy="4067176"/>
          </a:xfrm>
        </p:spPr>
        <p:txBody>
          <a:bodyPr>
            <a:normAutofit fontScale="55000" lnSpcReduction="20000"/>
          </a:bodyPr>
          <a:lstStyle/>
          <a:p>
            <a:pPr algn="l">
              <a:spcAft>
                <a:spcPts val="600"/>
              </a:spcAft>
            </a:pP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Для бурения скважины до озера Восток в Антарктиде использовали </a:t>
            </a:r>
            <a:r>
              <a:rPr lang="ru-RU" b="1" i="1" dirty="0" err="1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термобур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  </a:t>
            </a:r>
          </a:p>
          <a:p>
            <a:pPr algn="l">
              <a:spcAft>
                <a:spcPts val="600"/>
              </a:spcAft>
            </a:pP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Принцип его работы был схож с работой пылесоса: нагревательный элемент в виде кольца опускался в скважину и плавил лёд, в это время по трубе, прикреплённой к нагревательному кольцу, с помощью вакуумного насоса талая вода вытягивалась на поверхность. </a:t>
            </a:r>
          </a:p>
          <a:p>
            <a:pPr algn="l">
              <a:spcAft>
                <a:spcPts val="600"/>
              </a:spcAft>
            </a:pP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Также в 1967 году специалисты Горного университета (Санкт-Петербург) применили новый </a:t>
            </a:r>
            <a:r>
              <a:rPr lang="ru-RU" b="0" i="1" dirty="0" err="1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термоэлектробур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 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«ТЭЛГА-1»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. </a:t>
            </a:r>
          </a:p>
          <a:p>
            <a:pPr algn="l">
              <a:spcAft>
                <a:spcPts val="600"/>
              </a:spcAft>
            </a:pP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Кроме того, для проникновения на рекордную глубину российские полярники выбрали </a:t>
            </a:r>
            <a:r>
              <a:rPr lang="ru-RU" b="1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метод кернового бурения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, когда столбики льда последовательно вынимают один за другим. Эта технология подразумевала заливку </a:t>
            </a:r>
            <a:r>
              <a:rPr lang="ru-RU" b="0" i="1" dirty="0" err="1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керосино-фреоновой</a:t>
            </a:r>
            <a:r>
              <a:rPr lang="ru-RU" b="0" i="1" dirty="0">
                <a:solidFill>
                  <a:schemeClr val="bg1">
                    <a:lumMod val="95000"/>
                  </a:schemeClr>
                </a:solidFill>
                <a:effectLst/>
                <a:latin typeface="YS Text"/>
              </a:rPr>
              <a:t> смеси в месте контакта бура и льда.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973595-43D0-C4F1-7F08-A3F5690C3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1350" y="1825625"/>
            <a:ext cx="6007100" cy="4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672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136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Антарктида </vt:lpstr>
      <vt:lpstr>Климат Антарктиды</vt:lpstr>
      <vt:lpstr>Рельеф Антарктиды</vt:lpstr>
      <vt:lpstr>Животный мир Антарктиды</vt:lpstr>
      <vt:lpstr>Открытие Антарктиды и первый кто ступил на южный полюс</vt:lpstr>
      <vt:lpstr>Озеро “Восток”</vt:lpstr>
      <vt:lpstr>Интересный факт.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Антарктида </dc:title>
  <dc:creator>Пользователь</dc:creator>
  <cp:lastModifiedBy>сетевойгород</cp:lastModifiedBy>
  <cp:revision>3</cp:revision>
  <dcterms:created xsi:type="dcterms:W3CDTF">2025-02-06T16:52:17Z</dcterms:created>
  <dcterms:modified xsi:type="dcterms:W3CDTF">2025-02-07T15:40:16Z</dcterms:modified>
</cp:coreProperties>
</file>