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5008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8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249" y="857232"/>
            <a:ext cx="740896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Литературная  витрина по творчеству </a:t>
            </a:r>
            <a:r>
              <a:rPr lang="ru-RU" sz="3600" b="1" dirty="0" err="1" smtClean="0">
                <a:solidFill>
                  <a:srgbClr val="002060"/>
                </a:solidFill>
              </a:rPr>
              <a:t>Ю.М.Магалифа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«Он наш талантливый земляк»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User\Desktop\магалиф\Юриймагали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496"/>
            <a:ext cx="5429288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851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45005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 1981 году увидел свет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«Кот </a:t>
            </a:r>
            <a:r>
              <a:rPr lang="ru-RU" sz="2400" b="1" dirty="0" err="1" smtClean="0">
                <a:solidFill>
                  <a:srgbClr val="FF0000"/>
                </a:solidFill>
              </a:rPr>
              <a:t>Котькин</a:t>
            </a:r>
            <a:r>
              <a:rPr lang="ru-RU" sz="2400" b="1" dirty="0" smtClean="0">
                <a:solidFill>
                  <a:srgbClr val="FF0000"/>
                </a:solidFill>
              </a:rPr>
              <a:t>» -</a:t>
            </a:r>
          </a:p>
          <a:p>
            <a:pPr algn="just"/>
            <a:r>
              <a:rPr lang="ru-RU" sz="2400" b="1" dirty="0" smtClean="0"/>
              <a:t>чудесная сказка о добром клоуне, чародейном профессоре, самовлюбленной</a:t>
            </a:r>
          </a:p>
          <a:p>
            <a:pPr algn="just"/>
            <a:r>
              <a:rPr lang="ru-RU" sz="2400" b="1" dirty="0" smtClean="0"/>
              <a:t>ведьме и очаровательном говорящем коте зеленого цвета.</a:t>
            </a:r>
          </a:p>
          <a:p>
            <a:pPr algn="just"/>
            <a:r>
              <a:rPr lang="ru-RU" sz="2400" b="1" dirty="0" smtClean="0"/>
              <a:t>Говорящих котов на свете много, но вот зеленых говорящих котов вы, скорее всего, никогда не встречали. Если так,</a:t>
            </a:r>
          </a:p>
          <a:p>
            <a:pPr algn="just"/>
            <a:r>
              <a:rPr lang="ru-RU" sz="2400" b="1" dirty="0" smtClean="0"/>
              <a:t>обязательно прочитайте «</a:t>
            </a:r>
            <a:r>
              <a:rPr lang="ru-RU" sz="2400" b="1" dirty="0" err="1" smtClean="0"/>
              <a:t>Котькина</a:t>
            </a:r>
            <a:r>
              <a:rPr lang="ru-RU" sz="2400" b="1" dirty="0" smtClean="0"/>
              <a:t>» - он и впрямь в своем роде единственный.</a:t>
            </a:r>
          </a:p>
          <a:p>
            <a:pPr algn="just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57950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C:\Users\User\Desktop\магалиф\коть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1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28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1" y="214290"/>
            <a:ext cx="42862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Следующая сказка, </a:t>
            </a:r>
            <a:r>
              <a:rPr lang="ru-RU" sz="2000" b="1" dirty="0" smtClean="0">
                <a:solidFill>
                  <a:srgbClr val="FF0000"/>
                </a:solidFill>
              </a:rPr>
              <a:t>«Успех трава», </a:t>
            </a:r>
            <a:r>
              <a:rPr lang="ru-RU" sz="2000" b="1" dirty="0" smtClean="0"/>
              <a:t>была опубликована в 1988 </a:t>
            </a:r>
            <a:r>
              <a:rPr lang="ru-RU" sz="2000" b="1" dirty="0" err="1" smtClean="0"/>
              <a:t>году.Вот</a:t>
            </a:r>
            <a:r>
              <a:rPr lang="ru-RU" sz="2000" b="1" dirty="0" smtClean="0"/>
              <a:t> если бы – раз! – и сразу стать директором школы, или укротителем тигров,  или звездой экрана, или… Как часто об этом мечтают мальчишки и девчонки, да иногда и взрослые! </a:t>
            </a:r>
          </a:p>
          <a:p>
            <a:r>
              <a:rPr lang="ru-RU" sz="2000" b="1" dirty="0" smtClean="0"/>
              <a:t>А вот Кате </a:t>
            </a:r>
            <a:r>
              <a:rPr lang="ru-RU" sz="2000" b="1" dirty="0" err="1" smtClean="0"/>
              <a:t>Карамелькиной</a:t>
            </a:r>
            <a:r>
              <a:rPr lang="ru-RU" sz="2000" b="1" dirty="0" smtClean="0"/>
              <a:t> повезло – ей помог подарок феи. Волшебная травинка-былинка может исполнить любое желание!  И, конечно, Катя стесняться не стала… Вот только «повезло» ли Кате? Сможет ли она гордиться своими «успехами», и нужно ли волшебство, чтобы стать хорошим человечком, вы узнаете, прочитав сказочную повесть.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9" name="Picture 3" descr="C:\Users\User\Desktop\магалиф\успех тр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7"/>
            <a:ext cx="3857652" cy="514353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522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42426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Следующая сказка появилась в 1991 году, «Приключения </a:t>
            </a:r>
            <a:r>
              <a:rPr lang="ru-RU" sz="2400" b="1" dirty="0" err="1" smtClean="0"/>
              <a:t>Городовичка</a:t>
            </a:r>
            <a:r>
              <a:rPr lang="ru-RU" sz="2400" b="1" dirty="0" smtClean="0"/>
              <a:t>». Эту сказку-повесть Юрий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 посвятил 100-летию Новосибирска. </a:t>
            </a:r>
          </a:p>
          <a:p>
            <a:r>
              <a:rPr lang="ru-RU" sz="2400" b="1" dirty="0" smtClean="0"/>
              <a:t>Ю.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: «</a:t>
            </a:r>
            <a:r>
              <a:rPr lang="ru-RU" sz="2400" b="1" dirty="0" err="1" smtClean="0"/>
              <a:t>Городовичок</a:t>
            </a:r>
            <a:r>
              <a:rPr lang="ru-RU" sz="2400" b="1" dirty="0" smtClean="0"/>
              <a:t> – известный персонаж, который стал символом Новосибирска. </a:t>
            </a:r>
          </a:p>
          <a:p>
            <a:r>
              <a:rPr lang="ru-RU" sz="2400" b="1" dirty="0" smtClean="0"/>
              <a:t>Ребенок, который прочитает эту книжку, узнает, каким был город. Что было здесь на этом месте до того, как город начал строиться.»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 descr="C:\Users\User\Desktop\магалиф\прик. 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9"/>
            <a:ext cx="4214842" cy="45720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36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42862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Следующая, самая большая по объему сказка называется </a:t>
            </a:r>
            <a:r>
              <a:rPr lang="ru-RU" sz="2200" b="1" dirty="0" smtClean="0">
                <a:solidFill>
                  <a:srgbClr val="FF0000"/>
                </a:solidFill>
              </a:rPr>
              <a:t>«Генерал </a:t>
            </a:r>
            <a:r>
              <a:rPr lang="ru-RU" sz="2200" b="1" dirty="0" err="1" smtClean="0">
                <a:solidFill>
                  <a:srgbClr val="FF0000"/>
                </a:solidFill>
              </a:rPr>
              <a:t>Картошкин</a:t>
            </a:r>
            <a:r>
              <a:rPr lang="ru-RU" sz="2200" b="1" dirty="0" smtClean="0">
                <a:solidFill>
                  <a:srgbClr val="FF0000"/>
                </a:solidFill>
              </a:rPr>
              <a:t> и его подвиги» </a:t>
            </a:r>
            <a:r>
              <a:rPr lang="ru-RU" sz="2200" b="1" dirty="0" smtClean="0"/>
              <a:t>1996г., хотя сборник, который она открывает, носит название «Приключения и подвиги генерала </a:t>
            </a:r>
            <a:r>
              <a:rPr lang="ru-RU" sz="2200" b="1" dirty="0" err="1" smtClean="0"/>
              <a:t>Картошкина</a:t>
            </a:r>
            <a:r>
              <a:rPr lang="ru-RU" sz="2200" b="1" dirty="0" smtClean="0"/>
              <a:t>».</a:t>
            </a:r>
          </a:p>
          <a:p>
            <a:r>
              <a:rPr lang="ru-RU" sz="2200" b="1" dirty="0" smtClean="0"/>
              <a:t>Повесть состоит из двух частей.</a:t>
            </a:r>
          </a:p>
          <a:p>
            <a:r>
              <a:rPr lang="ru-RU" sz="2200" b="1" dirty="0" smtClean="0"/>
              <a:t>В первой действие происходит в</a:t>
            </a:r>
          </a:p>
          <a:p>
            <a:r>
              <a:rPr lang="ru-RU" sz="2200" b="1" dirty="0" smtClean="0"/>
              <a:t>Новосибирске и рассказывает про соседок </a:t>
            </a:r>
            <a:r>
              <a:rPr lang="ru-RU" sz="2200" b="1" dirty="0" err="1" smtClean="0"/>
              <a:t>Картошкина</a:t>
            </a:r>
            <a:r>
              <a:rPr lang="ru-RU" sz="2200" b="1" dirty="0" smtClean="0"/>
              <a:t>, которых он спасает от разных напастей. Во второй–бравый генерал вылетает в Сибирскую тайгу, где некая колдунья украла малыша, которого, натурально, надо спасти и вернуть друзьям.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147" name="Picture 3" descr="C:\Users\User\Desktop\магалиф\Ю.-Магалиф-Приключения-и-подвиги-генерала-Картошк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00052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38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421484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Последние сказки – «Мой любимый Бука» и «Деревянная кошка».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«Мой любимый Бука»-</a:t>
            </a:r>
          </a:p>
          <a:p>
            <a:pPr algn="just"/>
            <a:r>
              <a:rPr lang="ru-RU" sz="2000" b="1" dirty="0" smtClean="0"/>
              <a:t>когда закрывается на ночь игрушечный магазин                                    «У </a:t>
            </a:r>
            <a:r>
              <a:rPr lang="ru-RU" sz="2000" b="1" dirty="0" err="1" smtClean="0"/>
              <a:t>Митрофана</a:t>
            </a:r>
            <a:r>
              <a:rPr lang="ru-RU" sz="2000" b="1" dirty="0" smtClean="0"/>
              <a:t>», и люди уходят спать, просыпаются игрушки и ведут беседы, влюбляются, ссорятся – точно, как мы. Когда магазин открывается, игрушки, не договорив, не </a:t>
            </a:r>
            <a:r>
              <a:rPr lang="ru-RU" sz="2000" b="1" dirty="0" err="1" smtClean="0"/>
              <a:t>долюбив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</a:t>
            </a:r>
            <a:r>
              <a:rPr lang="ru-RU" sz="2000" b="1" dirty="0" smtClean="0"/>
              <a:t> выяснив до конца отношений, умолкают. Но и люди, и игрушки во время этих вынужденных перерывов не выключаются, а продолжают думать, чувствовать, страдать.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171" name="Picture 3" descr="C:\Users\User\Desktop\м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307183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322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1" y="214290"/>
            <a:ext cx="41434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«Деревянная кошка» – появилась в 2000 году. Что мог писать 82-летний писатель, находясь в кардиологическом отделении больницы? Конечно, сказку. Сказку о Любви. Сказку, в которой любовь маленького пса оживляет старую, никому не нужную деревянную кошку-игрушку. Удивительно. Но иначе это был бы не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. «</a:t>
            </a:r>
            <a:r>
              <a:rPr lang="ru-RU" sz="2400" b="1" dirty="0" err="1" smtClean="0"/>
              <a:t>Ма-га-лиф</a:t>
            </a:r>
            <a:r>
              <a:rPr lang="ru-RU" sz="2400" b="1" dirty="0" smtClean="0"/>
              <a:t>: Маг. Миф. Да еще Халиф!» – шутил известный литературовед В. Я. Лакшин</a:t>
            </a:r>
            <a:endParaRPr lang="ru-RU" b="1" dirty="0"/>
          </a:p>
        </p:txBody>
      </p:sp>
      <p:pic>
        <p:nvPicPr>
          <p:cNvPr id="8195" name="Picture 3" descr="C:\Users\User\Desktop\к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71477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186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Юрий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 – </a:t>
            </a:r>
            <a:r>
              <a:rPr lang="ru-RU" sz="2400" b="1" i="1" dirty="0" smtClean="0"/>
              <a:t>не просто сказочник, он новосибирский сказочник. Он жил в Новосибирске, бродил по городу, улицам. В нём одном соединился сказочник, поэт и живописец, артист-чтец и радиожурналист, писатель и публицист. Во всех этих ипостасях он выступает как Мастер, который всегда, всем своим творчеством, нёс людям идеалы высокого искусства, идеи добра и гуманизма. </a:t>
            </a:r>
          </a:p>
          <a:p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8992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мага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28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173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19" y="928670"/>
            <a:ext cx="42148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Юрий Михайлович </a:t>
            </a:r>
            <a:r>
              <a:rPr lang="ru-RU" sz="2000" b="1" dirty="0" err="1" smtClean="0"/>
              <a:t>Магалиф</a:t>
            </a:r>
            <a:r>
              <a:rPr lang="ru-RU" sz="2000" b="1" dirty="0" smtClean="0"/>
              <a:t> ушёл из жизни 28 января 2001 года.  Похоронен на </a:t>
            </a:r>
            <a:r>
              <a:rPr lang="ru-RU" sz="2000" b="1" dirty="0" err="1" smtClean="0"/>
              <a:t>Заельцовском</a:t>
            </a:r>
            <a:r>
              <a:rPr lang="ru-RU" sz="2000" b="1" dirty="0" smtClean="0"/>
              <a:t> кладбище Новосибирска. На могиле писателя установлен надгробный памятник, который изображает добродушного мужчину с прижавшейся к нему обезьянкой. Крохотная обезьянка </a:t>
            </a:r>
            <a:r>
              <a:rPr lang="ru-RU" sz="2000" b="1" dirty="0" err="1" smtClean="0"/>
              <a:t>Жаконя</a:t>
            </a:r>
            <a:r>
              <a:rPr lang="ru-RU" sz="2000" b="1" dirty="0" smtClean="0"/>
              <a:t>, полюбившаяся всем детям, стала домашним талисманом, семейной реликвией, символом заботы и любви.</a:t>
            </a:r>
          </a:p>
          <a:p>
            <a:pPr algn="just"/>
            <a:r>
              <a:rPr lang="ru-RU" sz="2000" b="1" dirty="0" smtClean="0"/>
              <a:t>В честь </a:t>
            </a:r>
            <a:r>
              <a:rPr lang="ru-RU" sz="2000" b="1" dirty="0" err="1" smtClean="0"/>
              <a:t>Ю.Магалифа</a:t>
            </a:r>
            <a:r>
              <a:rPr lang="ru-RU" sz="2000" b="1" dirty="0" smtClean="0"/>
              <a:t> названа улица в </a:t>
            </a:r>
            <a:r>
              <a:rPr lang="ru-RU" sz="2000" b="1" dirty="0" err="1" smtClean="0"/>
              <a:t>Заельцовском</a:t>
            </a:r>
            <a:r>
              <a:rPr lang="ru-RU" sz="2000" b="1" dirty="0" smtClean="0"/>
              <a:t> районе города Новосибирска. </a:t>
            </a:r>
          </a:p>
          <a:p>
            <a:pPr algn="just"/>
            <a:r>
              <a:rPr lang="ru-RU" sz="2000" b="1" dirty="0" smtClean="0"/>
              <a:t>Также имя </a:t>
            </a:r>
            <a:r>
              <a:rPr lang="ru-RU" sz="2000" b="1" dirty="0" err="1" smtClean="0"/>
              <a:t>Магалифа</a:t>
            </a:r>
            <a:r>
              <a:rPr lang="ru-RU" sz="2000" b="1" dirty="0" smtClean="0"/>
              <a:t> носит одна из библиотек Новосибирска.</a:t>
            </a:r>
            <a:endParaRPr lang="ru-RU" sz="2000" b="1" dirty="0"/>
          </a:p>
        </p:txBody>
      </p:sp>
      <p:pic>
        <p:nvPicPr>
          <p:cNvPr id="10243" name="Picture 3" descr="C:\Users\User\Desktop\магалиф\памят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571899" cy="45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3" y="557214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скульптор </a:t>
            </a:r>
          </a:p>
          <a:p>
            <a:r>
              <a:rPr lang="ru-RU" b="1" dirty="0" smtClean="0"/>
              <a:t>             Владимир Грачёв</a:t>
            </a:r>
            <a:endParaRPr lang="ru-RU" b="1" dirty="0"/>
          </a:p>
        </p:txBody>
      </p:sp>
    </p:spTree>
  </p:cSld>
  <p:clrMapOvr>
    <a:masterClrMapping/>
  </p:clrMapOvr>
  <p:transition spd="slow" advTm="12496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1071546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 одном из стихотворений Юрий </a:t>
            </a:r>
            <a:r>
              <a:rPr lang="ru-RU" sz="2800" b="1" i="1" dirty="0" err="1" smtClean="0"/>
              <a:t>Магалиф</a:t>
            </a:r>
            <a:r>
              <a:rPr lang="ru-RU" sz="2800" b="1" i="1" dirty="0" smtClean="0"/>
              <a:t> писал:</a:t>
            </a:r>
          </a:p>
          <a:p>
            <a:r>
              <a:rPr lang="ru-RU" sz="2800" b="1" i="1" dirty="0" smtClean="0"/>
              <a:t>Конечно, смерть меня  </a:t>
            </a:r>
          </a:p>
          <a:p>
            <a:r>
              <a:rPr lang="ru-RU" sz="2800" b="1" i="1" dirty="0" smtClean="0"/>
              <a:t>догонит.</a:t>
            </a:r>
            <a:br>
              <a:rPr lang="ru-RU" sz="2800" b="1" i="1" dirty="0" smtClean="0"/>
            </a:br>
            <a:r>
              <a:rPr lang="ru-RU" sz="2800" b="1" i="1" dirty="0" smtClean="0"/>
              <a:t>Друзья отходную споют,</a:t>
            </a:r>
            <a:br>
              <a:rPr lang="ru-RU" sz="2800" b="1" i="1" dirty="0" smtClean="0"/>
            </a:br>
            <a:r>
              <a:rPr lang="ru-RU" sz="2800" b="1" i="1" dirty="0" smtClean="0"/>
              <a:t>А «Приключения </a:t>
            </a:r>
            <a:r>
              <a:rPr lang="ru-RU" sz="2800" b="1" i="1" dirty="0" err="1" smtClean="0"/>
              <a:t>Жакони</a:t>
            </a:r>
            <a:r>
              <a:rPr lang="ru-RU" sz="2800" b="1" i="1" dirty="0" smtClean="0"/>
              <a:t>»,</a:t>
            </a:r>
            <a:br>
              <a:rPr lang="ru-RU" sz="2800" b="1" i="1" dirty="0" smtClean="0"/>
            </a:br>
            <a:r>
              <a:rPr lang="ru-RU" sz="2800" b="1" i="1" dirty="0" smtClean="0"/>
              <a:t>глядишь,</a:t>
            </a:r>
            <a:br>
              <a:rPr lang="ru-RU" sz="2800" b="1" i="1" dirty="0" smtClean="0"/>
            </a:br>
            <a:r>
              <a:rPr lang="ru-RU" sz="2800" b="1" i="1" dirty="0" smtClean="0"/>
              <a:t>Меня переживут…</a:t>
            </a:r>
          </a:p>
          <a:p>
            <a:endParaRPr lang="ru-RU" dirty="0"/>
          </a:p>
        </p:txBody>
      </p:sp>
      <p:pic>
        <p:nvPicPr>
          <p:cNvPr id="11267" name="Picture 3" descr="C:\Users\User\Desktop\магалиф\юрий м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78621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659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Юрий Михайлович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 </a:t>
            </a:r>
            <a:r>
              <a:rPr lang="ru-RU" sz="2400" dirty="0" smtClean="0"/>
              <a:t>родился 16 июля 1918 года в семье провизора и польской графини (</a:t>
            </a:r>
            <a:r>
              <a:rPr lang="ru-RU" sz="2400" dirty="0" err="1" smtClean="0"/>
              <a:t>Миткевич</a:t>
            </a:r>
            <a:r>
              <a:rPr lang="ru-RU" sz="2400" dirty="0" smtClean="0"/>
              <a:t>). Его мать — наполовину цыганка. Детство и юность прошли в Ленинграде.  В 1935 году вместе с матерью был репрессирован и сослан в Казахстан. </a:t>
            </a:r>
          </a:p>
          <a:p>
            <a:pPr algn="just"/>
            <a:r>
              <a:rPr lang="ru-RU" sz="2400" dirty="0" smtClean="0"/>
              <a:t>Вернувшись в Ленинград, учился в театральном институте на актёра-чтеца.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pic>
        <p:nvPicPr>
          <p:cNvPr id="6" name="Рисунок 5" descr="мать магалиф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5" y="3071810"/>
            <a:ext cx="2857520" cy="3786190"/>
          </a:xfrm>
          <a:prstGeom prst="rect">
            <a:avLst/>
          </a:prstGeom>
        </p:spPr>
      </p:pic>
      <p:pic>
        <p:nvPicPr>
          <p:cNvPr id="7" name="Рисунок 6" descr="отец магалифа Михаил Яковле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071810"/>
            <a:ext cx="2928958" cy="378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607220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2000" b="1" dirty="0" smtClean="0"/>
              <a:t>Мать                                       Софья Михайловна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6072206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Отец                                             Михаил   Яковлевич</a:t>
            </a:r>
            <a:endParaRPr lang="ru-RU" sz="2000" b="1" dirty="0"/>
          </a:p>
        </p:txBody>
      </p:sp>
    </p:spTree>
  </p:cSld>
  <p:clrMapOvr>
    <a:masterClrMapping/>
  </p:clrMapOvr>
  <p:transition spd="slow" advTm="9641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2867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1938 году женится, тогда же у него рождается сын. В 1941 году его арестовывают по 58 статье (контрреволюционная деятельность) в связи с тем, что в его вещах найдены стенограммы первого съезда писателей, и отправляют в лагерь возле Новосибирска.  </a:t>
            </a:r>
            <a:r>
              <a:rPr lang="ru-RU" sz="2400" b="1" dirty="0" smtClean="0"/>
              <a:t>«Я воспринимаю это как подарок судьбы, — говорил о своей ссылке в Новосибирск Юрий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. Я попал в молодой, быстро растущий город, который жадно впитывал в себя культуру»</a:t>
            </a:r>
          </a:p>
          <a:p>
            <a:endParaRPr lang="ru-RU" dirty="0"/>
          </a:p>
        </p:txBody>
      </p:sp>
      <p:pic>
        <p:nvPicPr>
          <p:cNvPr id="7" name="Рисунок 6" descr="нов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643314"/>
            <a:ext cx="5286412" cy="2928958"/>
          </a:xfrm>
          <a:prstGeom prst="rect">
            <a:avLst/>
          </a:prstGeom>
        </p:spPr>
      </p:pic>
    </p:spTree>
  </p:cSld>
  <p:clrMapOvr>
    <a:masterClrMapping/>
  </p:clrMapOvr>
  <p:transition spd="slow" advTm="12698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Чуть больше чем через две недели после освобождения, 27 апреля 1946 г. Ю.М. </a:t>
            </a:r>
            <a:r>
              <a:rPr lang="ru-RU" sz="2200" b="1" dirty="0" err="1" smtClean="0"/>
              <a:t>Магалиф</a:t>
            </a:r>
            <a:r>
              <a:rPr lang="ru-RU" sz="2200" b="1" dirty="0" smtClean="0"/>
              <a:t> стал артистом Новосибирской филармонии. Он всегда гордился и дорожил тем, что тысячи людей благодаря ему познакомились с богатствами российской, советской и зарубежной прозы и поэзии. Кроме филармонических концертов, была ещё одна сторона его артистической деятельности – работа на радио. Как артист, Юрий Михайлович объездил с концертами всю Сибирь.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218" name="Picture 2" descr="C:\Users\User\Desktop\магалиф\магалиф Ю.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5572164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604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Печататься в Новосибирске Ю.М.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 начал в 1957 г.</a:t>
            </a:r>
          </a:p>
          <a:p>
            <a:pPr algn="just"/>
            <a:r>
              <a:rPr lang="ru-RU" sz="2400" b="1" dirty="0" smtClean="0"/>
              <a:t>Всего перу </a:t>
            </a:r>
            <a:r>
              <a:rPr lang="ru-RU" sz="2400" b="1" dirty="0" err="1" smtClean="0"/>
              <a:t>Магалифа</a:t>
            </a:r>
            <a:r>
              <a:rPr lang="ru-RU" sz="2400" b="1" dirty="0" smtClean="0"/>
              <a:t> принадлежат 36 прозаических произведений: повестей, рассказов, стихотворений, пьес, сказок.</a:t>
            </a:r>
          </a:p>
          <a:p>
            <a:pPr algn="just"/>
            <a:r>
              <a:rPr lang="ru-RU" sz="2400" b="1" dirty="0" smtClean="0"/>
              <a:t>Юрий </a:t>
            </a:r>
            <a:r>
              <a:rPr lang="ru-RU" sz="2400" b="1" dirty="0" err="1" smtClean="0"/>
              <a:t>Магалиф</a:t>
            </a:r>
            <a:r>
              <a:rPr lang="ru-RU" sz="2400" b="1" dirty="0" smtClean="0"/>
              <a:t> - настоящий Сказочник! Для детей он написал более десятка сказочных произведений: от небольших сказок до сказочных повестей.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магалиф сказ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071810"/>
            <a:ext cx="3786214" cy="3786190"/>
          </a:xfrm>
          <a:prstGeom prst="rect">
            <a:avLst/>
          </a:prstGeom>
        </p:spPr>
      </p:pic>
    </p:spTree>
  </p:cSld>
  <p:clrMapOvr>
    <a:masterClrMapping/>
  </p:clrMapOvr>
  <p:transition spd="slow" advTm="10093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57232"/>
            <a:ext cx="57150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Первая сказка </a:t>
            </a:r>
            <a:r>
              <a:rPr lang="ru-RU" sz="2400" b="1" dirty="0" smtClean="0"/>
              <a:t>«Приключения </a:t>
            </a:r>
            <a:r>
              <a:rPr lang="ru-RU" sz="2400" b="1" dirty="0" err="1" smtClean="0"/>
              <a:t>Жакони</a:t>
            </a:r>
            <a:r>
              <a:rPr lang="ru-RU" sz="2400" b="1" dirty="0" smtClean="0"/>
              <a:t>» </a:t>
            </a:r>
            <a:r>
              <a:rPr lang="ru-RU" sz="2400" dirty="0" smtClean="0"/>
              <a:t>была написана в 1957 году. В это время артист Ю. </a:t>
            </a:r>
            <a:r>
              <a:rPr lang="ru-RU" sz="2400" dirty="0" err="1" smtClean="0"/>
              <a:t>Магалиф</a:t>
            </a:r>
            <a:r>
              <a:rPr lang="ru-RU" sz="2400" dirty="0" smtClean="0"/>
              <a:t> вел на новосибирском радио передачу о природе. Юные слушатели попросили его прочитать сказку. И он ее прочитал. И не просто прочитал, а сам написал ее! Он «оживил» обезьянку, бережно хранимую его супругой Ириной Михайловной Николаевой в качестве талисмана. Обезьянка была подарена на первый в ее жизни День рождения. Сделали игрушку руки любящей матери. Как же обезьянке не ожить? Так артист стал писателем.</a:t>
            </a:r>
          </a:p>
          <a:p>
            <a:endParaRPr lang="ru-RU" dirty="0"/>
          </a:p>
        </p:txBody>
      </p:sp>
      <p:pic>
        <p:nvPicPr>
          <p:cNvPr id="5" name="Рисунок 4" descr="игр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285860"/>
            <a:ext cx="3143271" cy="4572032"/>
          </a:xfrm>
          <a:prstGeom prst="rect">
            <a:avLst/>
          </a:prstGeom>
        </p:spPr>
      </p:pic>
    </p:spTree>
  </p:cSld>
  <p:clrMapOvr>
    <a:masterClrMapping/>
  </p:clrMapOvr>
  <p:transition spd="slow" advTm="1527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42862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Жаконя</a:t>
            </a:r>
            <a:r>
              <a:rPr lang="ru-RU" sz="2400" b="1" dirty="0" smtClean="0"/>
              <a:t>, маленькая тряпичная обезьянка, которую Мальчику сшила его Мама. </a:t>
            </a:r>
          </a:p>
          <a:p>
            <a:r>
              <a:rPr lang="ru-RU" sz="2400" b="1" dirty="0" smtClean="0"/>
              <a:t>Кто бы мог подумать, что на его долю выпадут такие приключения? </a:t>
            </a:r>
          </a:p>
          <a:p>
            <a:r>
              <a:rPr lang="ru-RU" sz="2400" b="1" dirty="0" smtClean="0"/>
              <a:t>Путешествие в далёкую Сибирь, опасное знакомство               с обманщиками-котами, </a:t>
            </a:r>
          </a:p>
          <a:p>
            <a:r>
              <a:rPr lang="ru-RU" sz="2400" b="1" dirty="0" smtClean="0"/>
              <a:t>плен у Сороки… Что ещё ждёт </a:t>
            </a:r>
            <a:r>
              <a:rPr lang="ru-RU" sz="2400" b="1" dirty="0" err="1" smtClean="0"/>
              <a:t>Жаконю</a:t>
            </a:r>
            <a:r>
              <a:rPr lang="ru-RU" sz="2400" b="1" dirty="0" smtClean="0"/>
              <a:t>, прежде чем он наконец-то вернётся к Мальчику?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pic>
        <p:nvPicPr>
          <p:cNvPr id="3" name="Picture 2" descr="C:\Users\User\Desktop\магалиф\прик. жак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21471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77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39290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Следующая сказка Юрия</a:t>
            </a:r>
          </a:p>
          <a:p>
            <a:r>
              <a:rPr lang="ru-RU" sz="2400" b="1" dirty="0" err="1" smtClean="0"/>
              <a:t>Магалифа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Бибишка</a:t>
            </a:r>
            <a:r>
              <a:rPr lang="ru-RU" sz="2400" b="1" dirty="0" smtClean="0">
                <a:solidFill>
                  <a:srgbClr val="FF0000"/>
                </a:solidFill>
              </a:rPr>
              <a:t> – Славный Дружок»</a:t>
            </a:r>
            <a:r>
              <a:rPr lang="ru-RU" sz="2400" b="1" dirty="0" smtClean="0"/>
              <a:t>, написана в 1960 г. Сказка очень хорошая, трепетная, человечная, живая до тех пор, пока на свете будет жить хоть один мальчик, ведь именно для мальчиков она и  написана,</a:t>
            </a:r>
          </a:p>
          <a:p>
            <a:r>
              <a:rPr lang="ru-RU" sz="2400" b="1" dirty="0" smtClean="0"/>
              <a:t>поскольку именно мальчики и играют с разного рода машинками,</a:t>
            </a:r>
          </a:p>
          <a:p>
            <a:r>
              <a:rPr lang="ru-RU" sz="2400" b="1" dirty="0" smtClean="0"/>
              <a:t>зачастую до самой старости.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магалиф\биби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1"/>
            <a:ext cx="4143404" cy="457203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201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н для 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17693"/>
            <a:ext cx="45005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Третья сказка Юрия </a:t>
            </a:r>
            <a:r>
              <a:rPr lang="ru-RU" sz="2400" b="1" dirty="0" err="1" smtClean="0"/>
              <a:t>Магалифа</a:t>
            </a:r>
            <a:r>
              <a:rPr lang="ru-RU" sz="2400" b="1" dirty="0" smtClean="0"/>
              <a:t>,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Типтик</a:t>
            </a:r>
            <a:r>
              <a:rPr lang="ru-RU" sz="2400" b="1" dirty="0" smtClean="0">
                <a:solidFill>
                  <a:srgbClr val="FF0000"/>
                </a:solidFill>
              </a:rPr>
              <a:t>» </a:t>
            </a:r>
            <a:r>
              <a:rPr lang="ru-RU" sz="2400" b="1" dirty="0" smtClean="0"/>
              <a:t>1968г.,</a:t>
            </a:r>
          </a:p>
          <a:p>
            <a:pPr algn="just"/>
            <a:r>
              <a:rPr lang="ru-RU" sz="2400" b="1" dirty="0" smtClean="0"/>
              <a:t>Жил да был Тимофей </a:t>
            </a:r>
            <a:r>
              <a:rPr lang="ru-RU" sz="2400" b="1" dirty="0" err="1" smtClean="0"/>
              <a:t>Птахин</a:t>
            </a:r>
            <a:r>
              <a:rPr lang="ru-RU" sz="2400" b="1" dirty="0" smtClean="0"/>
              <a:t>, но все звали его просто - </a:t>
            </a:r>
            <a:r>
              <a:rPr lang="ru-RU" sz="2400" b="1" dirty="0" err="1" smtClean="0"/>
              <a:t>Типтик</a:t>
            </a:r>
            <a:r>
              <a:rPr lang="ru-RU" sz="2400" b="1" dirty="0" smtClean="0"/>
              <a:t>. И ничего особенного с ним не происходило. Ходил </a:t>
            </a:r>
            <a:r>
              <a:rPr lang="ru-RU" sz="2400" b="1" dirty="0" err="1" smtClean="0"/>
              <a:t>Типтик</a:t>
            </a:r>
            <a:r>
              <a:rPr lang="ru-RU" sz="2400" b="1" dirty="0" smtClean="0"/>
              <a:t> в школу. В первый класс, потом во второй, потом - перешёл в третий... Но случайное знакомство с говорящим Вороном всё меняет. И мальчик попадает в волшебный город, где всё за людей делают роботы. </a:t>
            </a:r>
          </a:p>
          <a:p>
            <a:pPr algn="just"/>
            <a:r>
              <a:rPr lang="ru-RU" sz="2400" b="1" dirty="0" smtClean="0"/>
              <a:t>Не надо больше учиться, ходить на работу и даже волноваться! </a:t>
            </a:r>
          </a:p>
          <a:p>
            <a:pPr algn="just"/>
            <a:r>
              <a:rPr lang="ru-RU" sz="2400" b="1" dirty="0" smtClean="0"/>
              <a:t>Хорошо ли жителям в таком городе?</a:t>
            </a:r>
            <a:endParaRPr lang="ru-RU" sz="2400" b="1" dirty="0"/>
          </a:p>
        </p:txBody>
      </p:sp>
      <p:pic>
        <p:nvPicPr>
          <p:cNvPr id="2051" name="Picture 3" descr="C:\Users\User\Desktop\магалиф\типт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400052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026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1038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47</cp:revision>
  <dcterms:created xsi:type="dcterms:W3CDTF">2020-09-18T09:17:47Z</dcterms:created>
  <dcterms:modified xsi:type="dcterms:W3CDTF">2020-09-23T04:37:28Z</dcterms:modified>
</cp:coreProperties>
</file>