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6" r:id="rId4"/>
    <p:sldId id="273" r:id="rId5"/>
    <p:sldId id="257" r:id="rId6"/>
    <p:sldId id="274" r:id="rId7"/>
    <p:sldId id="275" r:id="rId8"/>
    <p:sldId id="285" r:id="rId9"/>
    <p:sldId id="277" r:id="rId10"/>
    <p:sldId id="278" r:id="rId11"/>
    <p:sldId id="279" r:id="rId12"/>
    <p:sldId id="280" r:id="rId13"/>
    <p:sldId id="281" r:id="rId14"/>
    <p:sldId id="282" r:id="rId15"/>
    <p:sldId id="270" r:id="rId16"/>
    <p:sldId id="284" r:id="rId17"/>
    <p:sldId id="271" r:id="rId18"/>
    <p:sldId id="26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DDD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0" d="100"/>
          <a:sy n="80" d="100"/>
        </p:scale>
        <p:origin x="-137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988E-D5DA-4042-8DCA-974AE809A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1F44A-B01A-4BD1-AB59-0CB415BAB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F9464-D89D-4E74-84CC-6880C1282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02B35-508F-46D0-A3EE-B6BA237BA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5D47F-FD08-4154-894E-3D73F8B1F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9D65-551F-4360-9FA6-F86EFC71E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128B-EA05-4511-81FF-304524FBB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23444-A603-4249-A0B0-90E29F9B5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F915A-F66E-4574-A6E5-907AEA1A5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2FE11-C6BC-44F6-9457-C567FFBD1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9F1DC-E498-4E24-961C-0CF3F407C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A4175F2-8DDB-416F-AD5D-9AE8B90E7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oleObject" Target="../embeddings/oleObject1.bin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508125" y="3394075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19400" y="2743200"/>
            <a:ext cx="37163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БАБОЧКИ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505200" y="685800"/>
            <a:ext cx="2362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Через некоторое время в куколке гусеница превращается в бабочку. И бабочка начинает вылезать и своего старого домика – куколки, который ей становится уже не нужен.</a:t>
            </a:r>
            <a:r>
              <a:rPr lang="ru-RU"/>
              <a:t> 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/>
              <a:t> </a:t>
            </a:r>
          </a:p>
        </p:txBody>
      </p:sp>
      <p:pic>
        <p:nvPicPr>
          <p:cNvPr id="11268" name="Picture 8" descr="E:\Anny\Presents\bf\pic1\1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284162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69" name="Picture 9" descr="E:\Anny\Presents\bf\pic1\10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52563"/>
            <a:ext cx="2644775" cy="5024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Когда бабочка выберется из куколки</a:t>
            </a:r>
            <a:r>
              <a:rPr lang="ru-RU"/>
              <a:t> и высушит крылья</a:t>
            </a:r>
            <a:r>
              <a:rPr lang="ru-RU">
                <a:cs typeface="Times New Roman" pitchFamily="18" charset="0"/>
              </a:rPr>
              <a:t>, она начинает летать.</a:t>
            </a:r>
            <a:r>
              <a:rPr lang="ru-RU"/>
              <a:t> </a:t>
            </a:r>
          </a:p>
        </p:txBody>
      </p:sp>
      <p:pic>
        <p:nvPicPr>
          <p:cNvPr id="12291" name="Picture 4" descr="E:\Anny\Presents\bf\pic1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92313"/>
            <a:ext cx="5500688" cy="372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E:\Anny\Presents\bf\pic1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4724400" cy="3436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69925" y="346075"/>
            <a:ext cx="4779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Бабочка очень интересно устроена.</a:t>
            </a:r>
          </a:p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86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Усики-антенны ей нужны для того, что бы дотрагиваться до предметов и чувствовать запахи.</a:t>
            </a:r>
            <a:r>
              <a:rPr lang="ru-RU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867400" y="3352800"/>
            <a:ext cx="2454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У бабочек нет костей, зато её тело имеет твёрдую оболочку.</a:t>
            </a:r>
            <a:r>
              <a:rPr lang="ru-RU"/>
              <a:t> </a:t>
            </a: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2971800" y="1905000"/>
            <a:ext cx="381000" cy="8382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8474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У бабочки четыре крыла: два передних и два задних. Передние и задние крылья могут работать независимо.</a:t>
            </a:r>
          </a:p>
          <a:p>
            <a:endParaRPr lang="ru-RU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04800" y="5807075"/>
            <a:ext cx="8321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В крыльях у бабочек есть жёсткие вены, которые придают крыльям форму. Через вены в крылья поступают питательные вещества.</a:t>
            </a:r>
            <a:r>
              <a:rPr lang="ru-RU"/>
              <a:t> </a:t>
            </a:r>
          </a:p>
        </p:txBody>
      </p:sp>
      <p:pic>
        <p:nvPicPr>
          <p:cNvPr id="14340" name="Picture 7" descr="E:\Anny\Presents\bf\Anarti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5867400" cy="4005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E:\Anny\Presents\Monarch\img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438400"/>
            <a:ext cx="54864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381000" y="304800"/>
            <a:ext cx="8550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Когда бабочка хочет кушать, она садится на цветок, разворачивает свой хоботок и начинает пить нектар. Хоботок – это такая трубочка, через которую бабочка может пить нектар из цветов.</a:t>
            </a:r>
          </a:p>
          <a:p>
            <a:endParaRPr lang="ru-RU"/>
          </a:p>
        </p:txBody>
      </p:sp>
      <p:sp>
        <p:nvSpPr>
          <p:cNvPr id="15364" name="Line 12"/>
          <p:cNvSpPr>
            <a:spLocks noChangeShapeType="1"/>
          </p:cNvSpPr>
          <p:nvPr/>
        </p:nvSpPr>
        <p:spPr bwMode="auto">
          <a:xfrm flipH="1">
            <a:off x="5715000" y="1676400"/>
            <a:ext cx="685800" cy="2133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457200" y="5029200"/>
            <a:ext cx="822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У всех взрослых бабочек шесть ног, хотя у некоторых хорошо видны только четыре ноги – еще две ноги очень маленькие и их трудно разглядеть. Эти две маленькие ножки помогают бабочке управлять хоботком.</a:t>
            </a:r>
            <a:r>
              <a:rPr lang="ru-RU"/>
              <a:t> 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Вкус бабочка чувствует ногами. Если она встанет на нектар, то она сразу почувствует его вкус, и если он ей понравится, то она развернет свой хоботок и начнёт пить нектар.</a:t>
            </a:r>
            <a:r>
              <a:rPr lang="ru-RU"/>
              <a:t> </a:t>
            </a:r>
          </a:p>
        </p:txBody>
      </p:sp>
      <p:pic>
        <p:nvPicPr>
          <p:cNvPr id="16388" name="Picture 17" descr="E:\Anny\Presents\bf\pic1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61055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Anny\Presents\bf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762000"/>
            <a:ext cx="4389438" cy="4389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30638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С отличие от гусеницы, глаза у бабочки устроены сложно. Она видит даже больше, чем мы: кроме обычных цветов, она видит еще и ультрафиолет. Еще бабочка может смотреть в разные стороны одновременно.</a:t>
            </a:r>
            <a:r>
              <a:rPr lang="ru-RU"/>
              <a:t> 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3124200" y="3200400"/>
            <a:ext cx="2438400" cy="7620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E:\Anny\Presents\bf\Juno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08250"/>
            <a:ext cx="5334000" cy="3587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685800" y="304800"/>
            <a:ext cx="7848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Тело и крылья бабочки покрыт мельчайшими чешуйками, эти чешуйки разного цвета, и они, как цветная мозаика, создают узор на крыльях и теле.</a:t>
            </a:r>
          </a:p>
          <a:p>
            <a:pPr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Они бывают очень красивыми!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Anny\Presents\bf\Alciph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0"/>
            <a:ext cx="5486400" cy="389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Учёные дают бабочкам и другим животным греческие и латинские имена, потому что этими языками люди уже не пользуются и поэтому значение слов в этих языках уже не меняется.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Anny\Presents\bf\c-album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79613"/>
            <a:ext cx="5765800" cy="4116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693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Бабочки летают над полями и озёрами, пьют нектар из цветов и откладывают яйца на листьях растений.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457200" y="2438400"/>
          <a:ext cx="5027613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тография Photo Editor" r:id="rId2" imgW="6857143" imgH="4342857" progId="MSPhotoEd.3">
                  <p:embed/>
                </p:oleObj>
              </mc:Choice>
              <mc:Fallback>
                <p:oleObj name="Фотография Photo Editor" r:id="rId2" imgW="6857143" imgH="4342857" progId="MSPhotoEd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5027613" cy="31845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16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Вот так под микроскопом выглядят яйца, которые откладывают бабочки.</a:t>
            </a:r>
          </a:p>
        </p:txBody>
      </p:sp>
      <p:pic>
        <p:nvPicPr>
          <p:cNvPr id="4100" name="Picture 6" descr="E:\Anny\Presents\bf\pic1\3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450" y="2438400"/>
            <a:ext cx="277495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Anny\Presents\bf\cat03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743200"/>
            <a:ext cx="4400550" cy="299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30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Через некоторое время из яиц вылупляются гусеницы.</a:t>
            </a:r>
          </a:p>
          <a:p>
            <a:r>
              <a:rPr lang="ru-RU">
                <a:cs typeface="Times New Roman" pitchFamily="18" charset="0"/>
              </a:rPr>
              <a:t> </a:t>
            </a:r>
          </a:p>
          <a:p>
            <a:r>
              <a:rPr lang="ru-RU">
                <a:cs typeface="Times New Roman" pitchFamily="18" charset="0"/>
              </a:rPr>
              <a:t>Когда гусеница вылупляется, она сначала съедает оболочку своего яйца, и только после этого принимается за листики растений.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676400" y="72707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752600" y="9144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У гусеницы есть глаза, и эти глаза могут только отличить свет от темноты, день от ночи.</a:t>
            </a:r>
            <a:r>
              <a:rPr lang="ru-RU"/>
              <a:t> 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81000" y="40798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685800" y="3962400"/>
            <a:ext cx="2835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Сильные челюсти гусеницы всё время что-нибудь жуют.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3810000" y="3810000"/>
            <a:ext cx="5105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Arial" charset="0"/>
                <a:cs typeface="Times New Roman" pitchFamily="18" charset="0"/>
              </a:rPr>
              <a:t>Первые три пары ног у гусеницы настоящие – в них есть суставы и гусеница может управлять ими. Еще несколько пар ног без суставов расположены сзади.</a:t>
            </a:r>
            <a:r>
              <a:rPr lang="ru-RU">
                <a:latin typeface="Arial" charset="0"/>
              </a:rPr>
              <a:t> </a:t>
            </a:r>
          </a:p>
        </p:txBody>
      </p:sp>
      <p:pic>
        <p:nvPicPr>
          <p:cNvPr id="6151" name="Picture 8" descr="E:\Anny\Presents\bf\pic1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65325"/>
            <a:ext cx="6324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990600" y="685800"/>
            <a:ext cx="7635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Гусеница не может дышать через рот, как это делаем мы, она дышит через отверстия по бокам брюшка, которые называются «дыхальца».</a:t>
            </a:r>
          </a:p>
          <a:p>
            <a:endParaRPr lang="ru-RU"/>
          </a:p>
        </p:txBody>
      </p:sp>
      <p:pic>
        <p:nvPicPr>
          <p:cNvPr id="7171" name="Picture 8" descr="E:\Anny\Presents\bf\pic1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28875"/>
            <a:ext cx="5953125" cy="298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343400" y="838200"/>
            <a:ext cx="4191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Когда гусенице пора превращаться в бабочку, она прикрепляется к листику или веточке растения, и висит вниз головой.</a:t>
            </a:r>
          </a:p>
          <a:p>
            <a:endParaRPr lang="ru-RU"/>
          </a:p>
        </p:txBody>
      </p:sp>
      <p:pic>
        <p:nvPicPr>
          <p:cNvPr id="8195" name="Picture 6" descr="E:\Anny\Presents\bf\pic1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762000"/>
            <a:ext cx="2935287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245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Из своего рта гусеница выпускает тоненькую ниточку, которую она наматывает на свое тело, и получается куколка.</a:t>
            </a:r>
            <a:endParaRPr lang="en-US">
              <a:cs typeface="Times New Roman" pitchFamily="18" charset="0"/>
            </a:endParaRPr>
          </a:p>
          <a:p>
            <a:r>
              <a:rPr lang="ru-RU"/>
              <a:t>Вот как это происходит:</a:t>
            </a:r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3048000" y="3810000"/>
            <a:ext cx="381000" cy="3810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5715000" y="3810000"/>
            <a:ext cx="381000" cy="3810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1" name="Picture 8" descr="E:\Anny\Presents\bf\pic1\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2384425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9" descr="E:\Anny\Presents\bf\pic1\8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752600"/>
            <a:ext cx="2112963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3" name="Picture 10" descr="E:\Anny\Presents\bf\pic1\8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752600"/>
            <a:ext cx="2395538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219200" y="533400"/>
            <a:ext cx="6781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Куколкой называют домик, в котором гусеница превращается в бабочку.</a:t>
            </a:r>
            <a:r>
              <a:rPr lang="ru-RU"/>
              <a:t> </a:t>
            </a:r>
          </a:p>
          <a:p>
            <a:r>
              <a:rPr lang="ru-RU"/>
              <a:t>У разных бабочек куколки выглядят по-разному:</a:t>
            </a:r>
          </a:p>
          <a:p>
            <a:endParaRPr lang="ru-RU"/>
          </a:p>
        </p:txBody>
      </p:sp>
      <p:pic>
        <p:nvPicPr>
          <p:cNvPr id="10243" name="Picture 5" descr="E:\Anny\Presents\bf\pic1\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1808163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6" descr="E:\Anny\Presents\bf\pic1\9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33600"/>
            <a:ext cx="3214688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495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AAV</dc:creator>
  <cp:lastModifiedBy>Алена Артемова</cp:lastModifiedBy>
  <cp:revision>33</cp:revision>
  <dcterms:created xsi:type="dcterms:W3CDTF">2002-11-19T04:14:55Z</dcterms:created>
  <dcterms:modified xsi:type="dcterms:W3CDTF">2025-01-19T14:18:01Z</dcterms:modified>
</cp:coreProperties>
</file>