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5" r:id="rId6"/>
    <p:sldId id="268" r:id="rId7"/>
    <p:sldId id="271" r:id="rId8"/>
    <p:sldId id="270" r:id="rId9"/>
    <p:sldId id="273" r:id="rId10"/>
    <p:sldId id="272" r:id="rId11"/>
    <p:sldId id="269" r:id="rId12"/>
    <p:sldId id="263" r:id="rId13"/>
    <p:sldId id="267" r:id="rId14"/>
    <p:sldId id="264" r:id="rId15"/>
    <p:sldId id="274" r:id="rId16"/>
    <p:sldId id="266" r:id="rId17"/>
    <p:sldId id="261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 userDrawn="1"/>
        </p:nvSpPr>
        <p:spPr>
          <a:xfrm>
            <a:off x="395537" y="260648"/>
            <a:ext cx="8352928" cy="6336704"/>
          </a:xfrm>
          <a:prstGeom prst="roundRect">
            <a:avLst/>
          </a:prstGeom>
          <a:solidFill>
            <a:srgbClr val="D9F5FF"/>
          </a:solidFill>
          <a:ln w="76200">
            <a:solidFill>
              <a:srgbClr val="FF000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94" y="6700474"/>
            <a:ext cx="828908" cy="1849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AE7B-2A76-4B7C-A88E-D9EA4A75C8EB}" type="datetimeFigureOut">
              <a:rPr lang="ru-RU"/>
              <a:pPr>
                <a:defRPr/>
              </a:pPr>
              <a:t>16.02.2025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BC6A96-A38E-4768-BF1E-FEDBF9C3CD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3783-1E37-46C3-97E4-30BB10010017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895F-61DB-4295-AF47-7615A7C49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24" Type="http://schemas.openxmlformats.org/officeDocument/2006/relationships/slide" Target="slide18.xml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8.bin"/><Relationship Id="rId23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8/12/14/26307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62100"/>
            <a:ext cx="9744075" cy="8420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Сложение и вычитание чисел первого десятка.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s1.1zoom.ru/big0/859/Winter_Houses_Rabbits_Fir_Snow_Snowmen_513304_1280x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80" name="Picture 8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57166"/>
            <a:ext cx="4357718" cy="32861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00496" y="178592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9</a:t>
            </a:r>
            <a:endParaRPr lang="ru-RU" sz="6000" b="1" dirty="0">
              <a:solidFill>
                <a:srgbClr val="00B05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857488" y="4500570"/>
            <a:ext cx="271464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43306" y="3071810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307181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4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378619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4744" y="37147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8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3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4" name="Picture 13" descr="C:\Documents and Settings\ADMIN\Рабочий стол\33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3361622" cy="3037610"/>
          </a:xfrm>
          <a:prstGeom prst="rect">
            <a:avLst/>
          </a:prstGeom>
          <a:noFill/>
        </p:spPr>
      </p:pic>
      <p:pic>
        <p:nvPicPr>
          <p:cNvPr id="15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357562"/>
            <a:ext cx="2928958" cy="264664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27984" y="52292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3635896" y="515719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2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www.picpng.com/images/large/the-background-snow-snowflakes-download-png-47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81851" y="-1214049"/>
            <a:ext cx="6890200" cy="9253901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96318"/>
              </p:ext>
            </p:extLst>
          </p:nvPr>
        </p:nvGraphicFramePr>
        <p:xfrm>
          <a:off x="2267744" y="2752328"/>
          <a:ext cx="6095997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871984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871984">
                <a:tc>
                  <a:txBody>
                    <a:bodyPr/>
                    <a:lstStyle/>
                    <a:p>
                      <a:endParaRPr lang="ru-RU" sz="5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pSp>
        <p:nvGrpSpPr>
          <p:cNvPr id="11" name="Группа 11"/>
          <p:cNvGrpSpPr/>
          <p:nvPr/>
        </p:nvGrpSpPr>
        <p:grpSpPr>
          <a:xfrm>
            <a:off x="180174" y="2348880"/>
            <a:ext cx="7812206" cy="3206621"/>
            <a:chOff x="180174" y="2348880"/>
            <a:chExt cx="7812206" cy="32066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87624" y="2348880"/>
              <a:ext cx="1080120" cy="2232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с одним вырезанным углом 3"/>
            <p:cNvSpPr/>
            <p:nvPr/>
          </p:nvSpPr>
          <p:spPr>
            <a:xfrm flipH="1">
              <a:off x="180174" y="2924944"/>
              <a:ext cx="1008112" cy="1656184"/>
            </a:xfrm>
            <a:prstGeom prst="snip1Rect">
              <a:avLst>
                <a:gd name="adj" fmla="val 4780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ИЛИ 4"/>
            <p:cNvSpPr/>
            <p:nvPr/>
          </p:nvSpPr>
          <p:spPr>
            <a:xfrm>
              <a:off x="684230" y="4542551"/>
              <a:ext cx="900100" cy="936104"/>
            </a:xfrm>
            <a:prstGeom prst="flowChartOr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ЛИ 5"/>
            <p:cNvSpPr/>
            <p:nvPr/>
          </p:nvSpPr>
          <p:spPr>
            <a:xfrm>
              <a:off x="2735796" y="4619397"/>
              <a:ext cx="900100" cy="936104"/>
            </a:xfrm>
            <a:prstGeom prst="flowChartOr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ЛИ 6"/>
            <p:cNvSpPr/>
            <p:nvPr/>
          </p:nvSpPr>
          <p:spPr>
            <a:xfrm>
              <a:off x="3635896" y="4581128"/>
              <a:ext cx="900100" cy="936104"/>
            </a:xfrm>
            <a:prstGeom prst="flowChartOr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ИЛИ 7"/>
            <p:cNvSpPr/>
            <p:nvPr/>
          </p:nvSpPr>
          <p:spPr>
            <a:xfrm>
              <a:off x="6192180" y="4619397"/>
              <a:ext cx="900100" cy="936104"/>
            </a:xfrm>
            <a:prstGeom prst="flowChartOr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ИЛИ 8"/>
            <p:cNvSpPr/>
            <p:nvPr/>
          </p:nvSpPr>
          <p:spPr>
            <a:xfrm>
              <a:off x="7092280" y="4619397"/>
              <a:ext cx="900100" cy="936104"/>
            </a:xfrm>
            <a:prstGeom prst="flowChartOr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3402" y="2852936"/>
            <a:ext cx="125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1633" y="3680884"/>
            <a:ext cx="4500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0591" y="3680884"/>
            <a:ext cx="45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9912" y="2739728"/>
            <a:ext cx="45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0971" y="2770195"/>
            <a:ext cx="45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4" y="2746923"/>
            <a:ext cx="45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31382" y="3657798"/>
            <a:ext cx="45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17205" y="2746923"/>
            <a:ext cx="45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0" y="3670253"/>
            <a:ext cx="45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67355" y="2746923"/>
            <a:ext cx="45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616" y="413543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Дополни до 10</a:t>
            </a:r>
          </a:p>
        </p:txBody>
      </p:sp>
    </p:spTree>
    <p:extLst>
      <p:ext uri="{BB962C8B-B14F-4D97-AF65-F5344CB8AC3E}">
        <p14:creationId xmlns:p14="http://schemas.microsoft.com/office/powerpoint/2010/main" val="352741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abytasso.webstarts.com/uploads/Ice_Frame.jpg"/>
          <p:cNvPicPr>
            <a:picLocks noChangeAspect="1" noChangeArrowheads="1"/>
          </p:cNvPicPr>
          <p:nvPr/>
        </p:nvPicPr>
        <p:blipFill>
          <a:blip r:embed="rId2" cstate="print"/>
          <a:srcRect l="4079" t="3688" r="2782" b="6313"/>
          <a:stretch>
            <a:fillRect/>
          </a:stretch>
        </p:blipFill>
        <p:spPr bwMode="auto">
          <a:xfrm>
            <a:off x="-540568" y="-171400"/>
            <a:ext cx="9865096" cy="7029400"/>
          </a:xfrm>
          <a:prstGeom prst="rect">
            <a:avLst/>
          </a:prstGeom>
          <a:noFill/>
        </p:spPr>
      </p:pic>
      <p:pic>
        <p:nvPicPr>
          <p:cNvPr id="20484" name="Picture 4" descr="https://cdn-nus-1.pinme.ru/tumb/600/photo/29/8a/298a07e874bd15cb0c58b1e0a8a4c0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1170862" cy="1440160"/>
          </a:xfrm>
          <a:prstGeom prst="rect">
            <a:avLst/>
          </a:prstGeom>
          <a:noFill/>
        </p:spPr>
      </p:pic>
      <p:pic>
        <p:nvPicPr>
          <p:cNvPr id="20486" name="Picture 6" descr="https://img-fotki.yandex.ru/get/6516/131624064.2cd/0_9bf97_a0926a7d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92696"/>
            <a:ext cx="1171575" cy="1428750"/>
          </a:xfrm>
          <a:prstGeom prst="rect">
            <a:avLst/>
          </a:prstGeom>
          <a:noFill/>
        </p:spPr>
      </p:pic>
      <p:pic>
        <p:nvPicPr>
          <p:cNvPr id="20488" name="Picture 8" descr="https://img1.liveinternet.ru/images/attach/c/2/66/690/66690195_1289982336_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0648"/>
            <a:ext cx="1241007" cy="1872208"/>
          </a:xfrm>
          <a:prstGeom prst="rect">
            <a:avLst/>
          </a:prstGeom>
          <a:noFill/>
        </p:spPr>
      </p:pic>
      <p:pic>
        <p:nvPicPr>
          <p:cNvPr id="20490" name="Picture 10" descr="https://image.galacentre.ru/size/1000/5C5SRA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772816"/>
            <a:ext cx="1656184" cy="1656184"/>
          </a:xfrm>
          <a:prstGeom prst="rect">
            <a:avLst/>
          </a:prstGeom>
          <a:noFill/>
        </p:spPr>
      </p:pic>
      <p:pic>
        <p:nvPicPr>
          <p:cNvPr id="20492" name="Picture 12" descr="https://image.galacentre.ru/size/1000/5C5RR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789040"/>
            <a:ext cx="1584176" cy="1584176"/>
          </a:xfrm>
          <a:prstGeom prst="rect">
            <a:avLst/>
          </a:prstGeom>
          <a:noFill/>
        </p:spPr>
      </p:pic>
      <p:pic>
        <p:nvPicPr>
          <p:cNvPr id="20494" name="Picture 14" descr="https://image.galacentre.ru/size/1000/5C5RRA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64904"/>
            <a:ext cx="1763688" cy="1763688"/>
          </a:xfrm>
          <a:prstGeom prst="rect">
            <a:avLst/>
          </a:prstGeom>
          <a:noFill/>
        </p:spPr>
      </p:pic>
      <p:pic>
        <p:nvPicPr>
          <p:cNvPr id="20496" name="Picture 16" descr="https://www.adverti.ru/media/catalog/product/p/u/purple-ma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149080"/>
            <a:ext cx="1587777" cy="1800200"/>
          </a:xfrm>
          <a:prstGeom prst="rect">
            <a:avLst/>
          </a:prstGeom>
          <a:noFill/>
        </p:spPr>
      </p:pic>
      <p:pic>
        <p:nvPicPr>
          <p:cNvPr id="20498" name="Picture 18" descr="https://img1.liveinternet.ru/images/attach/c/6/93/846/93846285_hsd_avsc_ele3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3861048"/>
            <a:ext cx="1584176" cy="17425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624" y="98072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051720" y="1340768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51720" y="76470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412776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3968" y="83671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668383">
            <a:off x="6609839" y="171592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1493491">
            <a:off x="6876256" y="10527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596336" y="3356992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991872" y="342900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6156176" y="4941168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55576" y="436510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530120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530120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96552" y="206084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1880" y="105273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8144" y="98072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96336" y="227687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4288" y="414908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0072" y="458112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3768" y="436510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лево 30"/>
          <p:cNvSpPr/>
          <p:nvPr/>
        </p:nvSpPr>
        <p:spPr>
          <a:xfrm>
            <a:off x="3635896" y="4797152"/>
            <a:ext cx="100811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11560" y="306896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верх 32"/>
          <p:cNvSpPr/>
          <p:nvPr/>
        </p:nvSpPr>
        <p:spPr>
          <a:xfrm>
            <a:off x="1043608" y="1988840"/>
            <a:ext cx="216024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://babytasso.webstarts.com/uploads/Ice_Frame.jpg"/>
          <p:cNvPicPr>
            <a:picLocks noChangeAspect="1" noChangeArrowheads="1"/>
          </p:cNvPicPr>
          <p:nvPr/>
        </p:nvPicPr>
        <p:blipFill>
          <a:blip r:embed="rId2" cstate="print"/>
          <a:srcRect l="4079" t="3688" r="2782" b="6313"/>
          <a:stretch>
            <a:fillRect/>
          </a:stretch>
        </p:blipFill>
        <p:spPr bwMode="auto">
          <a:xfrm>
            <a:off x="-540568" y="-171400"/>
            <a:ext cx="9865096" cy="70294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83568" y="1700808"/>
            <a:ext cx="381642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7-6…2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3068960"/>
            <a:ext cx="381642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7-2…8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4581128"/>
            <a:ext cx="374441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8-4…5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4509120"/>
            <a:ext cx="381642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7-5…1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3140968"/>
            <a:ext cx="381642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8-6…7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1700808"/>
            <a:ext cx="374441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8-3…4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1772816"/>
            <a:ext cx="86409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55776" y="3068960"/>
            <a:ext cx="86409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3140968"/>
            <a:ext cx="86409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60232" y="1700808"/>
            <a:ext cx="86409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4581128"/>
            <a:ext cx="86409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83768" y="4509120"/>
            <a:ext cx="10081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91680" y="1700808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91680" y="2996952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91680" y="4437112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96136" y="1556792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24128" y="3068960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52120" y="4509120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rig13.deviantart.net/81e2/f/2015/207/6/6/snowflake_frame_4_by_jennydittmann-d92v0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681592" cy="7071792"/>
          </a:xfrm>
          <a:prstGeom prst="rect">
            <a:avLst/>
          </a:prstGeom>
          <a:noFill/>
        </p:spPr>
      </p:pic>
      <p:pic>
        <p:nvPicPr>
          <p:cNvPr id="21508" name="Picture 4" descr="https://img0.liveinternet.ru/images/attach/c/7/94/796/94796416_HighFour_pChristmas_Element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3141775" cy="3878735"/>
          </a:xfrm>
          <a:prstGeom prst="rect">
            <a:avLst/>
          </a:prstGeom>
          <a:noFill/>
        </p:spPr>
      </p:pic>
      <p:pic>
        <p:nvPicPr>
          <p:cNvPr id="21512" name="Picture 8" descr="https://ds03.infourok.ru/uploads/ex/0a0e/0006248d-d989bedf/hello_html_m6c66396.png"/>
          <p:cNvPicPr>
            <a:picLocks noChangeAspect="1" noChangeArrowheads="1"/>
          </p:cNvPicPr>
          <p:nvPr/>
        </p:nvPicPr>
        <p:blipFill>
          <a:blip r:embed="rId4" cstate="print"/>
          <a:srcRect b="65992"/>
          <a:stretch>
            <a:fillRect/>
          </a:stretch>
        </p:blipFill>
        <p:spPr bwMode="auto">
          <a:xfrm>
            <a:off x="1043608" y="1628800"/>
            <a:ext cx="1512168" cy="576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76470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Коля повесил на ёлку сначала 6 игрушек, а затем еще 3. Сколько игрушек повесил на ёлку мальчик?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01008"/>
            <a:ext cx="4392488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6+3=9 (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869160"/>
            <a:ext cx="6984776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9 игрушек.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s://ds03.infourok.ru/uploads/ex/0a0e/0006248d-d989bedf/hello_html_m6c66396.png"/>
          <p:cNvPicPr>
            <a:picLocks noChangeAspect="1" noChangeArrowheads="1"/>
          </p:cNvPicPr>
          <p:nvPr/>
        </p:nvPicPr>
        <p:blipFill>
          <a:blip r:embed="rId4" cstate="print"/>
          <a:srcRect t="34008" b="31984"/>
          <a:stretch>
            <a:fillRect/>
          </a:stretch>
        </p:blipFill>
        <p:spPr bwMode="auto">
          <a:xfrm>
            <a:off x="2627784" y="1700808"/>
            <a:ext cx="1512168" cy="576064"/>
          </a:xfrm>
          <a:prstGeom prst="rect">
            <a:avLst/>
          </a:prstGeom>
          <a:noFill/>
        </p:spPr>
      </p:pic>
      <p:pic>
        <p:nvPicPr>
          <p:cNvPr id="10" name="Picture 8" descr="https://ds03.infourok.ru/uploads/ex/0a0e/0006248d-d989bedf/hello_html_m6c66396.png"/>
          <p:cNvPicPr>
            <a:picLocks noChangeAspect="1" noChangeArrowheads="1"/>
          </p:cNvPicPr>
          <p:nvPr/>
        </p:nvPicPr>
        <p:blipFill>
          <a:blip r:embed="rId4" cstate="print"/>
          <a:srcRect t="72266"/>
          <a:stretch>
            <a:fillRect/>
          </a:stretch>
        </p:blipFill>
        <p:spPr bwMode="auto">
          <a:xfrm>
            <a:off x="4499992" y="1772816"/>
            <a:ext cx="1512168" cy="46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95288" y="836613"/>
          <a:ext cx="18002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Точечный рисунок" r:id="rId3" imgW="2180952" imgH="1952898" progId="Paint.Picture">
                  <p:embed/>
                </p:oleObj>
              </mc:Choice>
              <mc:Fallback>
                <p:oleObj name="Точечный рисунок" r:id="rId3" imgW="2180952" imgH="195289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180022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9900"/>
              </a:clrFrom>
              <a:clrTo>
                <a:srgbClr val="00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708275"/>
            <a:ext cx="15843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284663" y="4076700"/>
          <a:ext cx="17272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Точечный рисунок" r:id="rId6" imgW="2180952" imgH="1952898" progId="Paint.Picture">
                  <p:embed/>
                </p:oleObj>
              </mc:Choice>
              <mc:Fallback>
                <p:oleObj name="Точечный рисунок" r:id="rId6" imgW="2180952" imgH="195289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076700"/>
                        <a:ext cx="1727200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9900"/>
              </a:clrFrom>
              <a:clrTo>
                <a:srgbClr val="00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908050"/>
            <a:ext cx="17272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68313" y="4292600"/>
          <a:ext cx="9144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Точечный рисунок" r:id="rId9" imgW="914286" imgH="1362265" progId="Paint.Picture">
                  <p:embed/>
                </p:oleObj>
              </mc:Choice>
              <mc:Fallback>
                <p:oleObj name="Точечный рисунок" r:id="rId9" imgW="914286" imgH="136226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92600"/>
                        <a:ext cx="9144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2051050" y="3933825"/>
          <a:ext cx="9144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Точечный рисунок" r:id="rId11" imgW="914286" imgH="1362265" progId="Paint.Picture">
                  <p:embed/>
                </p:oleObj>
              </mc:Choice>
              <mc:Fallback>
                <p:oleObj name="Точечный рисунок" r:id="rId11" imgW="914286" imgH="136226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933825"/>
                        <a:ext cx="9144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284663" y="2420938"/>
          <a:ext cx="9144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Точечный рисунок" r:id="rId12" imgW="914286" imgH="1362265" progId="Paint.Picture">
                  <p:embed/>
                </p:oleObj>
              </mc:Choice>
              <mc:Fallback>
                <p:oleObj name="Точечный рисунок" r:id="rId12" imgW="914286" imgH="1362265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420938"/>
                        <a:ext cx="9144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3419475" y="908050"/>
          <a:ext cx="9144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Точечный рисунок" r:id="rId13" imgW="914286" imgH="1362265" progId="Paint.Picture">
                  <p:embed/>
                </p:oleObj>
              </mc:Choice>
              <mc:Fallback>
                <p:oleObj name="Точечный рисунок" r:id="rId13" imgW="914286" imgH="1362265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08050"/>
                        <a:ext cx="9144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6948488" y="3284538"/>
          <a:ext cx="9144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Точечный рисунок" r:id="rId14" imgW="914286" imgH="1362265" progId="Paint.Picture">
                  <p:embed/>
                </p:oleObj>
              </mc:Choice>
              <mc:Fallback>
                <p:oleObj name="Точечный рисунок" r:id="rId14" imgW="914286" imgH="1362265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284538"/>
                        <a:ext cx="9144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7740650" y="3141663"/>
          <a:ext cx="9144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Точечный рисунок" r:id="rId15" imgW="914286" imgH="1362265" progId="Paint.Picture">
                  <p:embed/>
                </p:oleObj>
              </mc:Choice>
              <mc:Fallback>
                <p:oleObj name="Точечный рисунок" r:id="rId15" imgW="914286" imgH="1362265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141663"/>
                        <a:ext cx="9144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6156325" y="4292600"/>
          <a:ext cx="9144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Точечный рисунок" r:id="rId16" imgW="914286" imgH="1362265" progId="Paint.Picture">
                  <p:embed/>
                </p:oleObj>
              </mc:Choice>
              <mc:Fallback>
                <p:oleObj name="Точечный рисунок" r:id="rId16" imgW="914286" imgH="1362265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292600"/>
                        <a:ext cx="9144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7885113" y="4581525"/>
          <a:ext cx="9144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Точечный рисунок" r:id="rId17" imgW="914286" imgH="1362265" progId="Paint.Picture">
                  <p:embed/>
                </p:oleObj>
              </mc:Choice>
              <mc:Fallback>
                <p:oleObj name="Точечный рисунок" r:id="rId17" imgW="914286" imgH="1362265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4581525"/>
                        <a:ext cx="9144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5508625" y="2492375"/>
          <a:ext cx="122396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Точечный рисунок" r:id="rId18" imgW="1867161" imgH="1514686" progId="Paint.Picture">
                  <p:embed/>
                </p:oleObj>
              </mc:Choice>
              <mc:Fallback>
                <p:oleObj name="Точечный рисунок" r:id="rId18" imgW="1867161" imgH="1514686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492375"/>
                        <a:ext cx="1223963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1763713" y="2133600"/>
          <a:ext cx="14398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Точечный рисунок" r:id="rId20" imgW="1867161" imgH="1514686" progId="Paint.Picture">
                  <p:embed/>
                </p:oleObj>
              </mc:Choice>
              <mc:Fallback>
                <p:oleObj name="Точечный рисунок" r:id="rId20" imgW="1867161" imgH="1514686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133600"/>
                        <a:ext cx="1439862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2916238" y="4724400"/>
          <a:ext cx="15843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Точечный рисунок" r:id="rId21" imgW="1867161" imgH="1514686" progId="Paint.Picture">
                  <p:embed/>
                </p:oleObj>
              </mc:Choice>
              <mc:Fallback>
                <p:oleObj name="Точечный рисунок" r:id="rId21" imgW="1867161" imgH="1514686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clrChange>
                          <a:clrFrom>
                            <a:srgbClr val="009900"/>
                          </a:clrFrom>
                          <a:clrTo>
                            <a:srgbClr val="0099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724400"/>
                        <a:ext cx="158432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Как тремя прямыми отделить кроликов от моркови?</a:t>
            </a:r>
          </a:p>
        </p:txBody>
      </p:sp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9900"/>
              </a:clrFrom>
              <a:clrTo>
                <a:srgbClr val="00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2133600"/>
            <a:ext cx="122396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339975" y="0"/>
            <a:ext cx="45370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6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Задача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635375" y="2133600"/>
            <a:ext cx="11525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1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?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411413" y="0"/>
            <a:ext cx="45370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Ответ</a:t>
            </a: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2916238" y="1268413"/>
            <a:ext cx="431800" cy="475297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4427538" y="1125538"/>
            <a:ext cx="1873250" cy="4824412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611188" y="2997200"/>
            <a:ext cx="8281987" cy="1439863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9900"/>
              </a:clrFrom>
              <a:clrTo>
                <a:srgbClr val="0099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981075"/>
            <a:ext cx="17272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0" name="AutoShape 26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524625"/>
            <a:ext cx="431800" cy="333375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7" grpId="0"/>
      <p:bldP spid="35859" grpId="0"/>
      <p:bldP spid="35859" grpId="1"/>
      <p:bldP spid="35860" grpId="0"/>
      <p:bldP spid="35860" grpId="1"/>
      <p:bldP spid="35861" grpId="0"/>
      <p:bldP spid="35862" grpId="0" animBg="1"/>
      <p:bldP spid="35863" grpId="0" animBg="1"/>
      <p:bldP spid="358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aycast.ru/uploads/2018/12/14/26307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62100"/>
            <a:ext cx="9744075" cy="8420100"/>
          </a:xfrm>
          <a:prstGeom prst="rect">
            <a:avLst/>
          </a:prstGeom>
          <a:noFill/>
        </p:spPr>
      </p:pic>
      <p:pic>
        <p:nvPicPr>
          <p:cNvPr id="4098" name="Picture 2" descr="https://ds04.infourok.ru/uploads/ex/1362/00157021-adefe7ba/img20.jpg"/>
          <p:cNvPicPr>
            <a:picLocks noChangeAspect="1" noChangeArrowheads="1"/>
          </p:cNvPicPr>
          <p:nvPr/>
        </p:nvPicPr>
        <p:blipFill>
          <a:blip r:embed="rId3" cstate="print"/>
          <a:srcRect l="25588" t="7350" r="17713" b="65350"/>
          <a:stretch>
            <a:fillRect/>
          </a:stretch>
        </p:blipFill>
        <p:spPr bwMode="auto">
          <a:xfrm>
            <a:off x="2267744" y="-891480"/>
            <a:ext cx="5904656" cy="2132237"/>
          </a:xfrm>
          <a:prstGeom prst="rect">
            <a:avLst/>
          </a:prstGeom>
          <a:noFill/>
        </p:spPr>
      </p:pic>
      <p:pic>
        <p:nvPicPr>
          <p:cNvPr id="4100" name="Picture 4" descr="https://ds04.infourok.ru/uploads/ex/1362/00157021-adefe7ba/img20.jpg"/>
          <p:cNvPicPr>
            <a:picLocks noChangeAspect="1" noChangeArrowheads="1"/>
          </p:cNvPicPr>
          <p:nvPr/>
        </p:nvPicPr>
        <p:blipFill>
          <a:blip r:embed="rId3" cstate="print"/>
          <a:srcRect l="25588" t="65099" r="24800" b="7601"/>
          <a:stretch>
            <a:fillRect/>
          </a:stretch>
        </p:blipFill>
        <p:spPr bwMode="auto">
          <a:xfrm>
            <a:off x="1259633" y="1988839"/>
            <a:ext cx="7505448" cy="309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9601" r="20640"/>
          <a:stretch>
            <a:fillRect/>
          </a:stretch>
        </p:blipFill>
        <p:spPr bwMode="auto">
          <a:xfrm>
            <a:off x="5615608" y="0"/>
            <a:ext cx="35283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Мне навстречу бежали поросята. Один впереди двух. Один между двух. Один позади двух. Сколько всего бежало поросят?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ds04.infourok.ru/uploads/ex/0c1d/0001449c-9e4ac273/img8.jpg"/>
          <p:cNvPicPr>
            <a:picLocks noChangeAspect="1" noChangeArrowheads="1"/>
          </p:cNvPicPr>
          <p:nvPr/>
        </p:nvPicPr>
        <p:blipFill>
          <a:blip r:embed="rId3" cstate="print"/>
          <a:srcRect l="75599" t="52499" r="8651" b="28601"/>
          <a:stretch>
            <a:fillRect/>
          </a:stretch>
        </p:blipFill>
        <p:spPr bwMode="auto">
          <a:xfrm>
            <a:off x="683568" y="3284984"/>
            <a:ext cx="3024336" cy="272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astol.com.ua/download.php?img=201712/1600x900/nastol.com.ua-263357.jpg"/>
          <p:cNvPicPr>
            <a:picLocks noChangeAspect="1" noChangeArrowheads="1"/>
          </p:cNvPicPr>
          <p:nvPr/>
        </p:nvPicPr>
        <p:blipFill>
          <a:blip r:embed="rId2" cstate="print"/>
          <a:srcRect l="7721"/>
          <a:stretch>
            <a:fillRect/>
          </a:stretch>
        </p:blipFill>
        <p:spPr bwMode="auto">
          <a:xfrm>
            <a:off x="0" y="980728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1.culture.ru/c/616321.jpg"/>
          <p:cNvPicPr>
            <a:picLocks noChangeAspect="1" noChangeArrowheads="1"/>
          </p:cNvPicPr>
          <p:nvPr/>
        </p:nvPicPr>
        <p:blipFill>
          <a:blip r:embed="rId2" cstate="print"/>
          <a:srcRect l="11292"/>
          <a:stretch>
            <a:fillRect/>
          </a:stretch>
        </p:blipFill>
        <p:spPr bwMode="auto">
          <a:xfrm>
            <a:off x="114735" y="188640"/>
            <a:ext cx="9029265" cy="66693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Красавица какая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Стоит, светло сверкая!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пышно убрана!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Скажите: кто она?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s1.1zoom.ru/big0/859/Winter_Houses_Rabbits_Fir_Snow_Snowmen_513304_1280x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4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88640"/>
            <a:ext cx="6228184" cy="36298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227687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220486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227687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fonstola.ru/large/201304/93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94324" cy="4869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2606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Помоги Снеговику нарядить елочку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547664" y="1484784"/>
            <a:ext cx="1224136" cy="1224136"/>
          </a:xfrm>
          <a:prstGeom prst="star5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 descr="http://img-fotki.yandex.ru/get/6615/47407354.876/0_10112f_9285a25b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941168"/>
            <a:ext cx="936104" cy="1196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5373216"/>
            <a:ext cx="576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12" descr="https://im0-tub-ru.yandex.net/i?id=625c6b3605250bfc9bbc4d95a65d2e96&amp;n=13&amp;exp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789040"/>
            <a:ext cx="951842" cy="114507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59632" y="4077072"/>
            <a:ext cx="504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6398" name="Picture 14" descr="http://www.playcast.ru/uploads/2016/12/23/2100888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780928"/>
            <a:ext cx="760590" cy="100811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19672" y="3068960"/>
            <a:ext cx="504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123728" y="3717032"/>
            <a:ext cx="996601" cy="1224136"/>
            <a:chOff x="1979712" y="3717032"/>
            <a:chExt cx="996601" cy="1224136"/>
          </a:xfrm>
        </p:grpSpPr>
        <p:pic>
          <p:nvPicPr>
            <p:cNvPr id="16402" name="Picture 18" descr="https://4.bp.blogspot.com/-2d4cC7LP8N8/Wius9BW4f8I/AAAAAAAABgY/-HGh6gGCsQsx4cv9BdwHOVY57N-EwxOJQCKgBGAs/s1600/ima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3717032"/>
              <a:ext cx="996601" cy="1224136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339752" y="4149080"/>
              <a:ext cx="5040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4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012006" y="5024918"/>
            <a:ext cx="1043245" cy="1031322"/>
            <a:chOff x="2012006" y="5024918"/>
            <a:chExt cx="1043245" cy="1031322"/>
          </a:xfrm>
        </p:grpSpPr>
        <p:pic>
          <p:nvPicPr>
            <p:cNvPr id="16400" name="Picture 16" descr="https://sunveter.ru/uploads/posts/2015-07/1436899163_4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805017">
              <a:off x="2012006" y="5024918"/>
              <a:ext cx="1043245" cy="1031322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339752" y="5229200"/>
              <a:ext cx="5040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267744" y="2924944"/>
            <a:ext cx="792088" cy="908003"/>
            <a:chOff x="2267744" y="2924944"/>
            <a:chExt cx="792088" cy="908003"/>
          </a:xfrm>
        </p:grpSpPr>
        <p:pic>
          <p:nvPicPr>
            <p:cNvPr id="16404" name="Picture 20" descr="http://www.mforcestaffing.com/sites/www/Uploads/images/purple%20ornament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CEBFBC"/>
                </a:clrFrom>
                <a:clrTo>
                  <a:srgbClr val="CEBFBC">
                    <a:alpha val="0"/>
                  </a:srgbClr>
                </a:clrTo>
              </a:clrChange>
            </a:blip>
            <a:srcRect r="29220" b="4082"/>
            <a:stretch>
              <a:fillRect/>
            </a:stretch>
          </p:blipFill>
          <p:spPr bwMode="auto">
            <a:xfrm rot="20687570">
              <a:off x="2267744" y="2924944"/>
              <a:ext cx="792088" cy="908003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2411760" y="3068960"/>
              <a:ext cx="5040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200" b="1" dirty="0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picpng.com/images/large/the-background-snow-snowflakes-download-png-47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81851" y="-1214049"/>
            <a:ext cx="6890200" cy="92539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2+5=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7-2=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501008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7-4=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869160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7-6=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620688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4+3=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2060848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7-5=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941168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1+6=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573016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7-1=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620688"/>
            <a:ext cx="10081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060848"/>
            <a:ext cx="10081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3501008"/>
            <a:ext cx="10081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869160"/>
            <a:ext cx="10081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68344" y="620688"/>
            <a:ext cx="10081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2060848"/>
            <a:ext cx="10081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3573016"/>
            <a:ext cx="10081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68344" y="4941168"/>
            <a:ext cx="10081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picpng.com/images/large/the-background-snow-snowflakes-download-png-47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81851" y="-1214049"/>
            <a:ext cx="6890200" cy="9253901"/>
          </a:xfrm>
          <a:prstGeom prst="rect">
            <a:avLst/>
          </a:prstGeom>
          <a:noFill/>
        </p:spPr>
      </p:pic>
      <p:grpSp>
        <p:nvGrpSpPr>
          <p:cNvPr id="4" name="Группа 11"/>
          <p:cNvGrpSpPr/>
          <p:nvPr/>
        </p:nvGrpSpPr>
        <p:grpSpPr>
          <a:xfrm>
            <a:off x="180174" y="2348880"/>
            <a:ext cx="7812206" cy="3206621"/>
            <a:chOff x="180174" y="2348880"/>
            <a:chExt cx="7812206" cy="320662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4" y="2348880"/>
              <a:ext cx="1080120" cy="2232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с одним вырезанным углом 5"/>
            <p:cNvSpPr/>
            <p:nvPr/>
          </p:nvSpPr>
          <p:spPr>
            <a:xfrm flipH="1">
              <a:off x="180174" y="2924944"/>
              <a:ext cx="1008112" cy="1656184"/>
            </a:xfrm>
            <a:prstGeom prst="snip1Rect">
              <a:avLst>
                <a:gd name="adj" fmla="val 4780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ЛИ 6"/>
            <p:cNvSpPr/>
            <p:nvPr/>
          </p:nvSpPr>
          <p:spPr>
            <a:xfrm>
              <a:off x="684230" y="4542551"/>
              <a:ext cx="900100" cy="936104"/>
            </a:xfrm>
            <a:prstGeom prst="flowChartOr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ИЛИ 7"/>
            <p:cNvSpPr/>
            <p:nvPr/>
          </p:nvSpPr>
          <p:spPr>
            <a:xfrm>
              <a:off x="2735796" y="4619397"/>
              <a:ext cx="900100" cy="936104"/>
            </a:xfrm>
            <a:prstGeom prst="flowChartOr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ИЛИ 8"/>
            <p:cNvSpPr/>
            <p:nvPr/>
          </p:nvSpPr>
          <p:spPr>
            <a:xfrm>
              <a:off x="3635896" y="4581128"/>
              <a:ext cx="900100" cy="936104"/>
            </a:xfrm>
            <a:prstGeom prst="flowChartOr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ИЛИ 9"/>
            <p:cNvSpPr/>
            <p:nvPr/>
          </p:nvSpPr>
          <p:spPr>
            <a:xfrm>
              <a:off x="6192180" y="4619397"/>
              <a:ext cx="900100" cy="936104"/>
            </a:xfrm>
            <a:prstGeom prst="flowChartOr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ИЛИ 10"/>
            <p:cNvSpPr/>
            <p:nvPr/>
          </p:nvSpPr>
          <p:spPr>
            <a:xfrm>
              <a:off x="7092280" y="4619397"/>
              <a:ext cx="900100" cy="936104"/>
            </a:xfrm>
            <a:prstGeom prst="flowChartOr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96318"/>
              </p:ext>
            </p:extLst>
          </p:nvPr>
        </p:nvGraphicFramePr>
        <p:xfrm>
          <a:off x="2267744" y="2752328"/>
          <a:ext cx="6095997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871984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871984"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23402" y="2852936"/>
            <a:ext cx="125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1633" y="3680884"/>
            <a:ext cx="4500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3645024"/>
            <a:ext cx="4500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2780928"/>
            <a:ext cx="4500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2708920"/>
            <a:ext cx="4500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2780928"/>
            <a:ext cx="4500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3717032"/>
            <a:ext cx="4500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4208" y="2780928"/>
            <a:ext cx="4500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645024"/>
            <a:ext cx="4500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2360" y="2780928"/>
            <a:ext cx="4500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616" y="413543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Дополни до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s1.1zoom.ru/big0/859/Winter_Houses_Rabbits_Fir_Snow_Snowmen_513304_1280x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80" name="Picture 8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57166"/>
            <a:ext cx="4357718" cy="32861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00496" y="178592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8</a:t>
            </a:r>
            <a:endParaRPr lang="ru-RU" sz="6000" b="1" dirty="0">
              <a:solidFill>
                <a:srgbClr val="00B05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857488" y="4500570"/>
            <a:ext cx="271464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43306" y="3071810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307181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3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378619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4744" y="37147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4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2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4" name="Picture 13" descr="C:\Documents and Settings\ADMIN\Рабочий стол\33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3361622" cy="3037610"/>
          </a:xfrm>
          <a:prstGeom prst="rect">
            <a:avLst/>
          </a:prstGeom>
          <a:noFill/>
        </p:spPr>
      </p:pic>
      <p:pic>
        <p:nvPicPr>
          <p:cNvPr id="15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357562"/>
            <a:ext cx="2928958" cy="264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ig0/859/Winter_Houses_Rabbits_Fir_Snow_Snowmen_513304_1280x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2+6=8		3+5=8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6+2=8		5+3=8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8-2=6		8-5=3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8-6=2		8-3=5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2" t="33724" r="69940" b="2795"/>
          <a:stretch>
            <a:fillRect/>
          </a:stretch>
        </p:blipFill>
        <p:spPr bwMode="auto">
          <a:xfrm>
            <a:off x="2699792" y="692696"/>
            <a:ext cx="648072" cy="864096"/>
          </a:xfrm>
          <a:prstGeom prst="rect">
            <a:avLst/>
          </a:prstGeom>
          <a:noFill/>
        </p:spPr>
      </p:pic>
      <p:pic>
        <p:nvPicPr>
          <p:cNvPr id="7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41" t="31740" r="35255" b="4779"/>
          <a:stretch>
            <a:fillRect/>
          </a:stretch>
        </p:blipFill>
        <p:spPr bwMode="auto">
          <a:xfrm>
            <a:off x="2699792" y="1556792"/>
            <a:ext cx="675075" cy="864096"/>
          </a:xfrm>
          <a:prstGeom prst="rect">
            <a:avLst/>
          </a:prstGeom>
          <a:noFill/>
        </p:spPr>
      </p:pic>
      <p:pic>
        <p:nvPicPr>
          <p:cNvPr id="8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70" t="31740" r="570" b="4779"/>
          <a:stretch>
            <a:fillRect/>
          </a:stretch>
        </p:blipFill>
        <p:spPr bwMode="auto">
          <a:xfrm>
            <a:off x="2555777" y="2276872"/>
            <a:ext cx="864096" cy="1063502"/>
          </a:xfrm>
          <a:prstGeom prst="rect">
            <a:avLst/>
          </a:prstGeom>
          <a:noFill/>
        </p:spPr>
      </p:pic>
      <p:pic>
        <p:nvPicPr>
          <p:cNvPr id="9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2" t="33724" r="69940" b="2795"/>
          <a:stretch>
            <a:fillRect/>
          </a:stretch>
        </p:blipFill>
        <p:spPr bwMode="auto">
          <a:xfrm>
            <a:off x="2483768" y="3429000"/>
            <a:ext cx="648072" cy="864096"/>
          </a:xfrm>
          <a:prstGeom prst="rect">
            <a:avLst/>
          </a:prstGeom>
          <a:noFill/>
        </p:spPr>
      </p:pic>
      <p:pic>
        <p:nvPicPr>
          <p:cNvPr id="10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41" t="31740" r="35255" b="4779"/>
          <a:stretch>
            <a:fillRect/>
          </a:stretch>
        </p:blipFill>
        <p:spPr bwMode="auto">
          <a:xfrm>
            <a:off x="6372200" y="620688"/>
            <a:ext cx="675075" cy="864096"/>
          </a:xfrm>
          <a:prstGeom prst="rect">
            <a:avLst/>
          </a:prstGeom>
          <a:noFill/>
        </p:spPr>
      </p:pic>
      <p:pic>
        <p:nvPicPr>
          <p:cNvPr id="11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70" t="31740" r="570" b="4779"/>
          <a:stretch>
            <a:fillRect/>
          </a:stretch>
        </p:blipFill>
        <p:spPr bwMode="auto">
          <a:xfrm>
            <a:off x="6372200" y="1412776"/>
            <a:ext cx="864096" cy="1063502"/>
          </a:xfrm>
          <a:prstGeom prst="rect">
            <a:avLst/>
          </a:prstGeom>
          <a:noFill/>
        </p:spPr>
      </p:pic>
      <p:pic>
        <p:nvPicPr>
          <p:cNvPr id="12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2" t="33724" r="69940" b="2795"/>
          <a:stretch>
            <a:fillRect/>
          </a:stretch>
        </p:blipFill>
        <p:spPr bwMode="auto">
          <a:xfrm>
            <a:off x="6228184" y="2492895"/>
            <a:ext cx="720080" cy="960107"/>
          </a:xfrm>
          <a:prstGeom prst="rect">
            <a:avLst/>
          </a:prstGeom>
          <a:noFill/>
        </p:spPr>
      </p:pic>
      <p:pic>
        <p:nvPicPr>
          <p:cNvPr id="13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41" t="31740" r="35255" b="4779"/>
          <a:stretch>
            <a:fillRect/>
          </a:stretch>
        </p:blipFill>
        <p:spPr bwMode="auto">
          <a:xfrm>
            <a:off x="6228184" y="3356992"/>
            <a:ext cx="720080" cy="92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ig0/859/Winter_Houses_Rabbits_Fir_Snow_Snowmen_513304_1280x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7+1=8		4+4=8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1+7=8		8-4=4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8-1=7		8-8=0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8-7=1		8-0=8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2" t="33724" r="69940" b="2795"/>
          <a:stretch>
            <a:fillRect/>
          </a:stretch>
        </p:blipFill>
        <p:spPr bwMode="auto">
          <a:xfrm>
            <a:off x="2699792" y="692696"/>
            <a:ext cx="648072" cy="864096"/>
          </a:xfrm>
          <a:prstGeom prst="rect">
            <a:avLst/>
          </a:prstGeom>
          <a:noFill/>
        </p:spPr>
      </p:pic>
      <p:pic>
        <p:nvPicPr>
          <p:cNvPr id="7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41" t="31740" r="35255" b="4779"/>
          <a:stretch>
            <a:fillRect/>
          </a:stretch>
        </p:blipFill>
        <p:spPr bwMode="auto">
          <a:xfrm>
            <a:off x="2699792" y="1556792"/>
            <a:ext cx="675075" cy="864096"/>
          </a:xfrm>
          <a:prstGeom prst="rect">
            <a:avLst/>
          </a:prstGeom>
          <a:noFill/>
        </p:spPr>
      </p:pic>
      <p:pic>
        <p:nvPicPr>
          <p:cNvPr id="8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70" t="31740" r="570" b="4779"/>
          <a:stretch>
            <a:fillRect/>
          </a:stretch>
        </p:blipFill>
        <p:spPr bwMode="auto">
          <a:xfrm>
            <a:off x="2483768" y="2348880"/>
            <a:ext cx="864096" cy="1063502"/>
          </a:xfrm>
          <a:prstGeom prst="rect">
            <a:avLst/>
          </a:prstGeom>
          <a:noFill/>
        </p:spPr>
      </p:pic>
      <p:pic>
        <p:nvPicPr>
          <p:cNvPr id="9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2" t="33724" r="69940" b="2795"/>
          <a:stretch>
            <a:fillRect/>
          </a:stretch>
        </p:blipFill>
        <p:spPr bwMode="auto">
          <a:xfrm>
            <a:off x="2483768" y="3429000"/>
            <a:ext cx="648072" cy="864096"/>
          </a:xfrm>
          <a:prstGeom prst="rect">
            <a:avLst/>
          </a:prstGeom>
          <a:noFill/>
        </p:spPr>
      </p:pic>
      <p:pic>
        <p:nvPicPr>
          <p:cNvPr id="10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41" t="31740" r="35255" b="4779"/>
          <a:stretch>
            <a:fillRect/>
          </a:stretch>
        </p:blipFill>
        <p:spPr bwMode="auto">
          <a:xfrm>
            <a:off x="6372200" y="620688"/>
            <a:ext cx="675075" cy="864096"/>
          </a:xfrm>
          <a:prstGeom prst="rect">
            <a:avLst/>
          </a:prstGeom>
          <a:noFill/>
        </p:spPr>
      </p:pic>
      <p:pic>
        <p:nvPicPr>
          <p:cNvPr id="11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70" t="31740" r="570" b="4779"/>
          <a:stretch>
            <a:fillRect/>
          </a:stretch>
        </p:blipFill>
        <p:spPr bwMode="auto">
          <a:xfrm>
            <a:off x="6228184" y="1412776"/>
            <a:ext cx="864096" cy="1063502"/>
          </a:xfrm>
          <a:prstGeom prst="rect">
            <a:avLst/>
          </a:prstGeom>
          <a:noFill/>
        </p:spPr>
      </p:pic>
      <p:pic>
        <p:nvPicPr>
          <p:cNvPr id="12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2" t="33724" r="69940" b="2795"/>
          <a:stretch>
            <a:fillRect/>
          </a:stretch>
        </p:blipFill>
        <p:spPr bwMode="auto">
          <a:xfrm>
            <a:off x="6228184" y="2492895"/>
            <a:ext cx="720080" cy="960107"/>
          </a:xfrm>
          <a:prstGeom prst="rect">
            <a:avLst/>
          </a:prstGeom>
          <a:noFill/>
        </p:spPr>
      </p:pic>
      <p:pic>
        <p:nvPicPr>
          <p:cNvPr id="13" name="Picture 8" descr="http://s1.1zoom.me/big0/321/400938-svet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41" t="31740" r="35255" b="4779"/>
          <a:stretch>
            <a:fillRect/>
          </a:stretch>
        </p:blipFill>
        <p:spPr bwMode="auto">
          <a:xfrm>
            <a:off x="6228184" y="3356992"/>
            <a:ext cx="720080" cy="92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229</Words>
  <Application>Microsoft Office PowerPoint</Application>
  <PresentationFormat>Экран (4:3)</PresentationFormat>
  <Paragraphs>140</Paragraphs>
  <Slides>18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Bookman Old Style</vt:lpstr>
      <vt:lpstr>Calibri</vt:lpstr>
      <vt:lpstr>Times New Roman</vt:lpstr>
      <vt:lpstr>Тема Office</vt:lpstr>
      <vt:lpstr>Точечный рисунок</vt:lpstr>
      <vt:lpstr>Сложение и вычитание чисел первого десятка.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чисел первого десятка. Состав чисел 7,8,9.</dc:title>
  <dc:creator>дом</dc:creator>
  <cp:lastModifiedBy>Учетная запись Майкрософт</cp:lastModifiedBy>
  <cp:revision>4</cp:revision>
  <dcterms:created xsi:type="dcterms:W3CDTF">2019-01-05T16:01:05Z</dcterms:created>
  <dcterms:modified xsi:type="dcterms:W3CDTF">2025-02-16T13:43:19Z</dcterms:modified>
</cp:coreProperties>
</file>