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75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FA88-9DD9-4E36-9586-4040DF847C77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38793-0112-46CE-A039-F8940E4AE4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66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FA88-9DD9-4E36-9586-4040DF847C77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38793-0112-46CE-A039-F8940E4AE4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520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FA88-9DD9-4E36-9586-4040DF847C77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38793-0112-46CE-A039-F8940E4AE4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5708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FA88-9DD9-4E36-9586-4040DF847C77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38793-0112-46CE-A039-F8940E4AE4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656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FA88-9DD9-4E36-9586-4040DF847C77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38793-0112-46CE-A039-F8940E4AE4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75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FA88-9DD9-4E36-9586-4040DF847C77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38793-0112-46CE-A039-F8940E4AE4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680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FA88-9DD9-4E36-9586-4040DF847C77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38793-0112-46CE-A039-F8940E4AE4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271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FA88-9DD9-4E36-9586-4040DF847C77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38793-0112-46CE-A039-F8940E4AE4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443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FA88-9DD9-4E36-9586-4040DF847C77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38793-0112-46CE-A039-F8940E4AE4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8353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FA88-9DD9-4E36-9586-4040DF847C77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38793-0112-46CE-A039-F8940E4AE4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547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6FA88-9DD9-4E36-9586-4040DF847C77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38793-0112-46CE-A039-F8940E4AE4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5312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6FA88-9DD9-4E36-9586-4040DF847C77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38793-0112-46CE-A039-F8940E4AE4E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7745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72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Февраль- </a:t>
            </a:r>
            <a:br>
              <a:rPr lang="ru-RU" sz="72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</a:br>
            <a:r>
              <a:rPr lang="ru-RU" sz="7200" b="1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начало дачного сезона</a:t>
            </a:r>
            <a:endParaRPr lang="ru-RU" sz="72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 соответствии с лунным календарем.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46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accent2"/>
                </a:solidFill>
                <a:latin typeface="Arial Black" panose="020B0A04020102020204" pitchFamily="34" charset="0"/>
              </a:rPr>
              <a:t>Лунный календарь садовода и огородника на февраль 2024 года</a:t>
            </a:r>
            <a:br>
              <a:rPr lang="ru-RU" dirty="0">
                <a:solidFill>
                  <a:schemeClr val="accent2"/>
                </a:solidFill>
                <a:latin typeface="Arial Black" panose="020B0A04020102020204" pitchFamily="34" charset="0"/>
              </a:rPr>
            </a:br>
            <a:endParaRPr lang="ru-RU" dirty="0">
              <a:solidFill>
                <a:schemeClr val="accent2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5375" y="1690690"/>
            <a:ext cx="7621249" cy="4380303"/>
          </a:xfrm>
        </p:spPr>
        <p:txBody>
          <a:bodyPr/>
          <a:lstStyle/>
          <a:p>
            <a:r>
              <a:rPr lang="ru-RU" dirty="0" smtClean="0"/>
              <a:t>Самые </a:t>
            </a:r>
            <a:r>
              <a:rPr lang="ru-RU" dirty="0"/>
              <a:t>благоприятные дни – 15, 16, 19, 20, 21 февраля</a:t>
            </a:r>
          </a:p>
          <a:p>
            <a:r>
              <a:rPr lang="ru-RU" dirty="0"/>
              <a:t>Благоприятные дни – 1, 2, 3, 7, 8, 11, 12, 27, 28, 29 февраля</a:t>
            </a:r>
          </a:p>
          <a:p>
            <a:r>
              <a:rPr lang="ru-RU" dirty="0"/>
              <a:t>Нейтральные дни – 4, 5, 6, 17, 18, 25, 26 февраля</a:t>
            </a:r>
          </a:p>
          <a:p>
            <a:r>
              <a:rPr lang="ru-RU" dirty="0"/>
              <a:t>Нежелательные дни – 9, 13, 14, 22, 23 февраля</a:t>
            </a:r>
          </a:p>
          <a:p>
            <a:r>
              <a:rPr lang="ru-RU" dirty="0"/>
              <a:t>Самые неблагоприятные (запрещенные) дни – 10, 24 февраля</a:t>
            </a:r>
          </a:p>
        </p:txBody>
      </p:sp>
    </p:spTree>
    <p:extLst>
      <p:ext uri="{BB962C8B-B14F-4D97-AF65-F5344CB8AC3E}">
        <p14:creationId xmlns:p14="http://schemas.microsoft.com/office/powerpoint/2010/main" val="284852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6882" y="245206"/>
            <a:ext cx="2984292" cy="1268801"/>
          </a:xfrm>
        </p:spPr>
        <p:txBody>
          <a:bodyPr/>
          <a:lstStyle/>
          <a:p>
            <a:r>
              <a:rPr lang="ru-RU" dirty="0"/>
              <a:t>Баклажаны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45574" y="614597"/>
            <a:ext cx="5327754" cy="560733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Баклажаны </a:t>
            </a:r>
            <a:r>
              <a:rPr lang="ru-RU" dirty="0"/>
              <a:t>капризны и теплолюбивы, потому для них приемлем только рассадный метод выращивания. </a:t>
            </a:r>
            <a:endParaRPr lang="ru-RU" dirty="0" smtClean="0"/>
          </a:p>
          <a:p>
            <a:r>
              <a:rPr lang="ru-RU" dirty="0" smtClean="0"/>
              <a:t>Февраль </a:t>
            </a:r>
            <a:r>
              <a:rPr lang="ru-RU" dirty="0"/>
              <a:t>— самое подходящее время для посева. Пригодные для пересадки растения должны достигнуть 65-75 дней от роду. </a:t>
            </a:r>
            <a:endParaRPr lang="ru-RU" dirty="0" smtClean="0"/>
          </a:p>
          <a:p>
            <a:r>
              <a:rPr lang="ru-RU" dirty="0" smtClean="0"/>
              <a:t>Уже </a:t>
            </a:r>
            <a:r>
              <a:rPr lang="ru-RU" dirty="0"/>
              <a:t>в начале месяца можно начинать готовить рассаду для южных областей, с тем прицелом, чтобы высадить ее под открытое небо ближе к середине апреля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387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81990" y="0"/>
            <a:ext cx="4348397" cy="1325563"/>
          </a:xfrm>
        </p:spPr>
        <p:txBody>
          <a:bodyPr/>
          <a:lstStyle/>
          <a:p>
            <a:r>
              <a:rPr lang="ru-RU" dirty="0"/>
              <a:t>Перцы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86203" y="385480"/>
            <a:ext cx="6405797" cy="581183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Сеянцы </a:t>
            </a:r>
            <a:r>
              <a:rPr lang="ru-RU" dirty="0"/>
              <a:t>сладкого перца, прежде чем высаживать под открытое небо, необходимо подрастить до возраста в 60-75 дней. </a:t>
            </a:r>
            <a:endParaRPr lang="ru-RU" dirty="0" smtClean="0"/>
          </a:p>
          <a:p>
            <a:r>
              <a:rPr lang="ru-RU" dirty="0" smtClean="0"/>
              <a:t>Предварительная </a:t>
            </a:r>
            <a:r>
              <a:rPr lang="ru-RU" dirty="0"/>
              <a:t>тщательная подготовка посадочного материала обязательна. Самостоятельно заготовленные семена необходимо обеззараживать, а потом для ускорения появления проростков замачивать и </a:t>
            </a:r>
            <a:r>
              <a:rPr lang="ru-RU" dirty="0" smtClean="0"/>
              <a:t>проращивать. </a:t>
            </a:r>
          </a:p>
          <a:p>
            <a:r>
              <a:rPr lang="ru-RU" dirty="0" err="1" smtClean="0"/>
              <a:t>Почвосмеси</a:t>
            </a:r>
            <a:r>
              <a:rPr lang="ru-RU" dirty="0" smtClean="0"/>
              <a:t> </a:t>
            </a:r>
            <a:r>
              <a:rPr lang="ru-RU" dirty="0"/>
              <a:t>домашнего приготовления (дерновая земля, перегной, торф (2:1:1) потребуется обеззараживать на пару, в духовке и пр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89555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12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2" id="{35C86A8E-9016-470B-9474-DC0CC0C0FB6E}" vid="{740E708B-AC64-4B42-B261-B39C2D81AA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Тема12</Template>
  <TotalTime>146</TotalTime>
  <Words>221</Words>
  <Application>Microsoft Office PowerPoint</Application>
  <PresentationFormat>Широкоэкранный</PresentationFormat>
  <Paragraphs>16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Тема12</vt:lpstr>
      <vt:lpstr>Февраль-  начало дачного сезона</vt:lpstr>
      <vt:lpstr>Лунный календарь садовода и огородника на февраль 2024 года </vt:lpstr>
      <vt:lpstr>Баклажаны</vt:lpstr>
      <vt:lpstr>Перцы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Февраль-  начало дачного сезона</dc:title>
  <dc:creator>DNS</dc:creator>
  <cp:lastModifiedBy>DNS</cp:lastModifiedBy>
  <cp:revision>7</cp:revision>
  <dcterms:created xsi:type="dcterms:W3CDTF">2024-02-02T04:58:16Z</dcterms:created>
  <dcterms:modified xsi:type="dcterms:W3CDTF">2024-02-02T07:24:17Z</dcterms:modified>
</cp:coreProperties>
</file>