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8" r:id="rId4"/>
    <p:sldId id="260" r:id="rId5"/>
    <p:sldId id="264" r:id="rId6"/>
    <p:sldId id="263" r:id="rId7"/>
    <p:sldId id="262" r:id="rId8"/>
    <p:sldId id="261" r:id="rId9"/>
    <p:sldId id="259" r:id="rId10"/>
    <p:sldId id="269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4AB0A44-5A65-4220-A563-FB1037DDD30E}">
          <p14:sldIdLst>
            <p14:sldId id="256"/>
            <p14:sldId id="266"/>
            <p14:sldId id="258"/>
            <p14:sldId id="260"/>
            <p14:sldId id="264"/>
            <p14:sldId id="263"/>
            <p14:sldId id="262"/>
            <p14:sldId id="261"/>
            <p14:sldId id="259"/>
            <p14:sldId id="269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FD8F9-FFD3-4609-B476-C3393F99F4C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FE9B-59A2-480F-9F00-9CA8E0621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8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FE9B-59A2-480F-9F00-9CA8E06214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5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FE9B-59A2-480F-9F00-9CA8E06214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1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2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3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0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8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0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F62A-3258-4A57-BC3C-82E99B45E50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A888-A11D-4999-9978-67AD22A88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0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221712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118946" y="465992"/>
            <a:ext cx="74382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История развития </a:t>
            </a:r>
          </a:p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     спорта в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6962" y="6330461"/>
            <a:ext cx="380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6" y="2404984"/>
            <a:ext cx="7684477" cy="38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32" y="255706"/>
            <a:ext cx="9209505" cy="2566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108" y="3077505"/>
            <a:ext cx="2778369" cy="3481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565" y="3092746"/>
            <a:ext cx="2910254" cy="3450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908" y="3108485"/>
            <a:ext cx="2831123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06" y="616678"/>
            <a:ext cx="5135814" cy="5624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16" y="616678"/>
            <a:ext cx="2005758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667" y="651254"/>
            <a:ext cx="1712064" cy="3113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555" y="2685079"/>
            <a:ext cx="1978608" cy="369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439" y="4003066"/>
            <a:ext cx="1967041" cy="26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977" y="685800"/>
            <a:ext cx="9610832" cy="57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36" y="144953"/>
            <a:ext cx="9784882" cy="65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5" y="624254"/>
            <a:ext cx="9838593" cy="591456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34708" y="527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445" y="625084"/>
            <a:ext cx="8570695" cy="60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602" y="497979"/>
            <a:ext cx="8521382" cy="61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51" y="299336"/>
            <a:ext cx="4608975" cy="1652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8" y="1972555"/>
            <a:ext cx="3896410" cy="324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005" y="5239052"/>
            <a:ext cx="4651651" cy="140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894" y="157332"/>
            <a:ext cx="3018387" cy="3250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1854" y="3565190"/>
            <a:ext cx="3073807" cy="30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1" y="248121"/>
            <a:ext cx="5566130" cy="4005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737" y="616430"/>
            <a:ext cx="4361233" cy="5976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552" y="4253540"/>
            <a:ext cx="3928539" cy="24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22" y="324714"/>
            <a:ext cx="8504239" cy="642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80" y="1045257"/>
            <a:ext cx="5858764" cy="2383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822" y="1291868"/>
            <a:ext cx="3453882" cy="4845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439" y="3429000"/>
            <a:ext cx="5066606" cy="301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844" y="6192689"/>
            <a:ext cx="2100840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804" y="0"/>
            <a:ext cx="122171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21" y="370896"/>
            <a:ext cx="7718205" cy="524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848" y="895197"/>
            <a:ext cx="2970202" cy="3123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547" y="4182679"/>
            <a:ext cx="3795009" cy="2511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076" y="1266093"/>
            <a:ext cx="4556617" cy="49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</Words>
  <Application>Microsoft Office PowerPoint</Application>
  <PresentationFormat>Широкоэкранный</PresentationFormat>
  <Paragraphs>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Человек-8</cp:lastModifiedBy>
  <cp:revision>13</cp:revision>
  <dcterms:created xsi:type="dcterms:W3CDTF">2021-11-21T20:19:56Z</dcterms:created>
  <dcterms:modified xsi:type="dcterms:W3CDTF">2025-02-17T08:25:08Z</dcterms:modified>
</cp:coreProperties>
</file>