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gas-kvas.com/uploads/posts/2023-02/1675426247_gas-kvas-com-p-fonovie-risunki-solnishko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" y="0"/>
            <a:ext cx="9126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«Прививка»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55361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Составила педагог - психолог: Колесникова Е.М.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921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6131024" cy="652934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Задание «Лесная больница»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476972"/>
            <a:ext cx="6552729" cy="382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75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980728"/>
            <a:ext cx="4536504" cy="43691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Игра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«История в картинках»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0988" r="9300" b="22360"/>
          <a:stretch/>
        </p:blipFill>
        <p:spPr bwMode="auto">
          <a:xfrm>
            <a:off x="4546769" y="3850579"/>
            <a:ext cx="3418337" cy="237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50580"/>
            <a:ext cx="3563725" cy="240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7638"/>
            <a:ext cx="4113652" cy="231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0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6059016" cy="580926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Упражнение «Солнечный лучик»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031" r="20757" b="12525"/>
          <a:stretch/>
        </p:blipFill>
        <p:spPr bwMode="auto">
          <a:xfrm>
            <a:off x="895547" y="1916832"/>
            <a:ext cx="6048672" cy="393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32072"/>
            <a:ext cx="408045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11422">
            <a:off x="5988488" y="3860344"/>
            <a:ext cx="1055454" cy="104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" y="0"/>
            <a:ext cx="912571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2578298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5400" dirty="0">
              <a:solidFill>
                <a:srgbClr val="00B05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5352521" cy="326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2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4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8134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Сказка «Прививка»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23" y="1517951"/>
            <a:ext cx="2841505" cy="191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6814"/>
            <a:ext cx="2682194" cy="20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23" y="3880734"/>
            <a:ext cx="2957525" cy="221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13162"/>
            <a:ext cx="2880320" cy="216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79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72448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Игра  «Составь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картинку из кусочков»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8543" r="3703" b="7731"/>
          <a:stretch/>
        </p:blipFill>
        <p:spPr bwMode="auto">
          <a:xfrm>
            <a:off x="827584" y="2276872"/>
            <a:ext cx="6311722" cy="40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9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Игра «Замри»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static1.makeuseofimages.com/wordpress/wp-content/uploads/2022/05/kids-exercise-ap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6671771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5184576" cy="158417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Кинизиологическая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гимнастика.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r="2401"/>
          <a:stretch/>
        </p:blipFill>
        <p:spPr bwMode="auto">
          <a:xfrm>
            <a:off x="827584" y="2269876"/>
            <a:ext cx="7344815" cy="40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7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6707088" cy="936104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Задание «Говорящие рисунки»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396762"/>
            <a:ext cx="7416824" cy="284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64704"/>
            <a:ext cx="4320480" cy="936104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Задание «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Путаница, найди тень»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12525"/>
            <a:ext cx="6264696" cy="428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48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5472608" cy="652934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Задание «Хитрые квадраты»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2331" r="6441" b="2690"/>
          <a:stretch/>
        </p:blipFill>
        <p:spPr bwMode="auto">
          <a:xfrm>
            <a:off x="899592" y="1365855"/>
            <a:ext cx="5904656" cy="494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2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67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«Прививка»</vt:lpstr>
      <vt:lpstr>Презентация PowerPoint</vt:lpstr>
      <vt:lpstr>Сказка «Прививка»</vt:lpstr>
      <vt:lpstr> Игра  «Составь картинку из кусочков» </vt:lpstr>
      <vt:lpstr>Игра «Замри» </vt:lpstr>
      <vt:lpstr>Кинизиологическая гимнастика.  </vt:lpstr>
      <vt:lpstr>Задание «Говорящие рисунки» </vt:lpstr>
      <vt:lpstr>Задание «Путаница, найди тень»</vt:lpstr>
      <vt:lpstr>Задание «Хитрые квадраты» </vt:lpstr>
      <vt:lpstr>Задание «Лесная больница»</vt:lpstr>
      <vt:lpstr>Игра  «История в картинках» </vt:lpstr>
      <vt:lpstr>Упражнение «Солнечный лучик»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«Прививка»</dc:title>
  <dc:creator>71</dc:creator>
  <cp:lastModifiedBy>81</cp:lastModifiedBy>
  <cp:revision>13</cp:revision>
  <dcterms:created xsi:type="dcterms:W3CDTF">2024-01-08T12:07:19Z</dcterms:created>
  <dcterms:modified xsi:type="dcterms:W3CDTF">2025-02-18T03:19:38Z</dcterms:modified>
</cp:coreProperties>
</file>