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5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19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7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6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83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8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0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9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58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9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14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4AB5E-F3D0-4192-A133-7D1A74AE2BB7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A765C-4B76-45B2-BD30-1503C246A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08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512168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Локальный конкурс исследовательских работ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творческих проектов дошкольников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Я исследователь»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Почему лед скользкий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3789040"/>
            <a:ext cx="5896744" cy="187220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проекта воспитанник старшей группы:</a:t>
            </a:r>
          </a:p>
          <a:p>
            <a:pPr algn="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Ивлев Леонид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3600400" cy="263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5040560" cy="369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3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каких условиях образуется лед?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Леониду стало интересно откуда берется лед? С этим вопросом он обратился к воспитателям. И они нашли очень интересный эксперимент.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2305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09" y="1267073"/>
            <a:ext cx="235267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49" y="1700808"/>
            <a:ext cx="2481263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66" y="4149080"/>
            <a:ext cx="312102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4841229"/>
            <a:ext cx="2676804" cy="195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5229200"/>
            <a:ext cx="2535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теплом помещении вода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холодном - вода превращается в лед</a:t>
            </a:r>
          </a:p>
        </p:txBody>
      </p:sp>
    </p:spTree>
    <p:extLst>
      <p:ext uri="{BB962C8B-B14F-4D97-AF65-F5344CB8AC3E}">
        <p14:creationId xmlns:p14="http://schemas.microsoft.com/office/powerpoint/2010/main" val="39273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льда?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узнать о свойствах льда мы предложили несколько экспериментов и все их провести вместе с детьми группы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3350"/>
            <a:ext cx="3097213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46117"/>
            <a:ext cx="2932113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34" y="5013176"/>
            <a:ext cx="2379923" cy="174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81860" y="2738222"/>
            <a:ext cx="24686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Лёд - прозрачный,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 - непрозрачный.</a:t>
            </a:r>
          </a:p>
        </p:txBody>
      </p:sp>
    </p:spTree>
    <p:extLst>
      <p:ext uri="{BB962C8B-B14F-4D97-AF65-F5344CB8AC3E}">
        <p14:creationId xmlns:p14="http://schemas.microsoft.com/office/powerpoint/2010/main" val="9135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b="1" u="sng" dirty="0"/>
              <a:t>«Тяжелый или легкий?»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84162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37" y="2708920"/>
            <a:ext cx="280511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37112"/>
            <a:ext cx="2937631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0152" y="3032906"/>
            <a:ext cx="2875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лёд легче воды. Поэтому лёд образуется только на поверхности водоемов.</a:t>
            </a:r>
          </a:p>
        </p:txBody>
      </p:sp>
    </p:spTree>
    <p:extLst>
      <p:ext uri="{BB962C8B-B14F-4D97-AF65-F5344CB8AC3E}">
        <p14:creationId xmlns:p14="http://schemas.microsoft.com/office/powerpoint/2010/main" val="8702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/>
              <a:t>«Вода при замерзании расширяется</a:t>
            </a:r>
            <a:r>
              <a:rPr lang="ru-RU" b="1" u="sng" dirty="0" smtClean="0"/>
              <a:t>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4622"/>
            <a:ext cx="305435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60" y="2852936"/>
            <a:ext cx="27559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26335"/>
            <a:ext cx="2642152" cy="193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2358" y="3430453"/>
            <a:ext cx="2397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Значит, вода при замерзании расширяется.</a:t>
            </a:r>
          </a:p>
        </p:txBody>
      </p:sp>
    </p:spTree>
    <p:extLst>
      <p:ext uri="{BB962C8B-B14F-4D97-AF65-F5344CB8AC3E}">
        <p14:creationId xmlns:p14="http://schemas.microsoft.com/office/powerpoint/2010/main" val="11085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«Лед и соль»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для того, чтобы расчистить лед на дорогах, дворники посыпают его солью. Почему они это делают? Давайте посмотрим, что при этом происходит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3467"/>
            <a:ext cx="251142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37" y="1700808"/>
            <a:ext cx="6346825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427" y="4548644"/>
            <a:ext cx="2944738" cy="215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4362871"/>
            <a:ext cx="3366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посыпаем лед солью, на подтаявшей поверхности льдинки мы получаем солевой раствор. А у него точка замерзания ниже, чем у чистой воды - поэтому и лед, посыпанный солью, начинает плавиться.</a:t>
            </a:r>
          </a:p>
        </p:txBody>
      </p:sp>
    </p:spTree>
    <p:extLst>
      <p:ext uri="{BB962C8B-B14F-4D97-AF65-F5344CB8AC3E}">
        <p14:creationId xmlns:p14="http://schemas.microsoft.com/office/powerpoint/2010/main" val="18447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образом в домашних условиях можно получить цветной лёд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2835275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97" y="1720825"/>
            <a:ext cx="4005263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32" y="4560427"/>
            <a:ext cx="3104968" cy="227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5100" y="5707391"/>
            <a:ext cx="3024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Окрашенная вода - окрашенный лед.</a:t>
            </a:r>
          </a:p>
        </p:txBody>
      </p:sp>
    </p:spTree>
    <p:extLst>
      <p:ext uri="{BB962C8B-B14F-4D97-AF65-F5344CB8AC3E}">
        <p14:creationId xmlns:p14="http://schemas.microsoft.com/office/powerpoint/2010/main" val="414950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лед скользкий?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опытов, который помогает понять, почему лёд скользкий, - сравнить его со стеклом.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757715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опытов, который помогает понять, почему лёд скользкий, - сравнить его со стеклом.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вместе с родителями провел  этот опыт.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им понадобилось: стекло и кусочек льда.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 провели  пальчиком по льду и стеклу. При воздействии лёд легко тает, образуется вода, которая помогает скольжению, действует как смазка и уменьшает трение, а стекло не тает, поэтому и скользить по нему, как по льду, нельзя.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896345" cy="285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589240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Лед-скользкий.</a:t>
            </a:r>
          </a:p>
        </p:txBody>
      </p:sp>
    </p:spTree>
    <p:extLst>
      <p:ext uri="{BB962C8B-B14F-4D97-AF65-F5344CB8AC3E}">
        <p14:creationId xmlns:p14="http://schemas.microsoft.com/office/powerpoint/2010/main" val="5190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b="1" dirty="0"/>
              <a:t>Итог проекта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50405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проведения всей исследовательской деятельности Леонид нашел ответ на свои вопросы. Узнал откуда берется лед, можно ли сделать разноцветный лед дома, что будет, если лед принести в теплое помещение. Научился самостоятельно ставить цель перед собой, выдвигать гипотезы, продумывать способы её проверки, осуществлять практические действия, делать выводы. Обогатился словарный запас ребёнка.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27" y="1340768"/>
            <a:ext cx="3309937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3320281" cy="243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5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295</Words>
  <Application>Microsoft Office PowerPoint</Application>
  <PresentationFormat>Экран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Локальный конкурс исследовательских работ и творческих проектов дошкольников  « Я исследователь» Тема: « Почему лед скользкий?»</vt:lpstr>
      <vt:lpstr>При каких условиях образуется лед? Леониду стало интересно откуда берется лед? С этим вопросом он обратился к воспитателям. И они нашли очень интересный эксперимент. </vt:lpstr>
      <vt:lpstr>Свойства льда? Что бы узнать о свойствах льда мы предложили несколько экспериментов и все их провести вместе с детьми группы.</vt:lpstr>
      <vt:lpstr>  «Тяжелый или легкий?» </vt:lpstr>
      <vt:lpstr>«Вода при замерзании расширяется»</vt:lpstr>
      <vt:lpstr>«Лед и соль» Иногда для того, чтобы расчистить лед на дорогах, дворники посыпают его солью. Почему они это делают? Давайте посмотрим, что при этом происходит.</vt:lpstr>
      <vt:lpstr>Каким образом в домашних условиях можно получить цветной лёд?</vt:lpstr>
      <vt:lpstr>Почему лед скользкий? Один из опытов, который помогает понять, почему лёд скользкий, - сравнить его со стеклом. </vt:lpstr>
      <vt:lpstr>Итог проекта: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Локальный конкурс исследовательских работ и творческих проектов дошкольников  « Я исследователь» Тема: « Почему лед скользкий?»</dc:title>
  <dc:creator>ДНС</dc:creator>
  <cp:lastModifiedBy>ДНС</cp:lastModifiedBy>
  <cp:revision>5</cp:revision>
  <dcterms:created xsi:type="dcterms:W3CDTF">2025-02-14T13:39:09Z</dcterms:created>
  <dcterms:modified xsi:type="dcterms:W3CDTF">2025-02-14T17:11:28Z</dcterms:modified>
</cp:coreProperties>
</file>