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7" r:id="rId2"/>
    <p:sldId id="285" r:id="rId3"/>
    <p:sldId id="290" r:id="rId4"/>
    <p:sldId id="291" r:id="rId5"/>
    <p:sldId id="292" r:id="rId6"/>
    <p:sldId id="293" r:id="rId7"/>
    <p:sldId id="295" r:id="rId8"/>
    <p:sldId id="297" r:id="rId9"/>
    <p:sldId id="298" r:id="rId10"/>
    <p:sldId id="303" r:id="rId11"/>
    <p:sldId id="304" r:id="rId12"/>
    <p:sldId id="299" r:id="rId13"/>
    <p:sldId id="305" r:id="rId14"/>
    <p:sldId id="307" r:id="rId15"/>
    <p:sldId id="300" r:id="rId16"/>
    <p:sldId id="306" r:id="rId17"/>
    <p:sldId id="301" r:id="rId18"/>
    <p:sldId id="302" r:id="rId19"/>
    <p:sldId id="289" r:id="rId20"/>
  </p:sldIdLst>
  <p:sldSz cx="9144000" cy="6858000" type="screen4x3"/>
  <p:notesSz cx="6858000" cy="9144000"/>
  <p:embeddedFontLst>
    <p:embeddedFont>
      <p:font typeface="Yu Gothic UI Light" panose="020B0300000000000000" pitchFamily="3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4" autoAdjust="0"/>
    <p:restoredTop sz="94660"/>
  </p:normalViewPr>
  <p:slideViewPr>
    <p:cSldViewPr>
      <p:cViewPr varScale="1">
        <p:scale>
          <a:sx n="97" d="100"/>
          <a:sy n="97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6E1F-2581-4642-8983-BC5F9E6C7E6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F1F9D-D076-4F76-B7C3-E173F4FDF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6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02.02.2025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8" y="0"/>
            <a:ext cx="9166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851" y="54868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  <a:p>
            <a:pPr algn="ctr"/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0142" y="188640"/>
            <a:ext cx="8352338" cy="643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Центр развития ребенка – детский сад «Страна Чудес» </a:t>
            </a:r>
            <a:b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г. Балаково Саратовской области</a:t>
            </a:r>
            <a:b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исследовательских работ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проектов дошкольников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ПРОЕКТ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исследователь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В чем сила добрых слов?»</a:t>
            </a:r>
            <a:br>
              <a:rPr lang="ru-RU" sz="2000" b="1" dirty="0">
                <a:solidFill>
                  <a:srgbClr val="FF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воспитатели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9: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Кривчун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Николаевна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Мещерякова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Воспитанник: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Костюнин Серёжа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>
          <a:xfrm>
            <a:off x="179512" y="2276872"/>
            <a:ext cx="481194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" y="-60294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3192" y="1052736"/>
            <a:ext cx="2114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Проведение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9"/>
          <a:stretch/>
        </p:blipFill>
        <p:spPr>
          <a:xfrm>
            <a:off x="70871" y="191689"/>
            <a:ext cx="2962321" cy="3227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8"/>
          <a:stretch/>
        </p:blipFill>
        <p:spPr>
          <a:xfrm>
            <a:off x="5103854" y="40070"/>
            <a:ext cx="3964489" cy="3419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1"/>
          <a:stretch/>
        </p:blipFill>
        <p:spPr>
          <a:xfrm>
            <a:off x="2232319" y="3298405"/>
            <a:ext cx="3672408" cy="3477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4221088"/>
            <a:ext cx="226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поделили на три группы.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674" y="3933056"/>
            <a:ext cx="1908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помидор,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горшка с землей.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294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052737"/>
            <a:ext cx="2233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Проведение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172399" y="3823619"/>
            <a:ext cx="576063" cy="101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79" y="3823618"/>
            <a:ext cx="90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 t="31071" r="14786" b="13614"/>
          <a:stretch/>
        </p:blipFill>
        <p:spPr>
          <a:xfrm>
            <a:off x="5364964" y="90777"/>
            <a:ext cx="3599523" cy="3732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 t="24486" r="10334" b="10437"/>
          <a:stretch/>
        </p:blipFill>
        <p:spPr>
          <a:xfrm>
            <a:off x="141080" y="43650"/>
            <a:ext cx="2952328" cy="3827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9880" b="3606"/>
          <a:stretch/>
        </p:blipFill>
        <p:spPr>
          <a:xfrm>
            <a:off x="2555775" y="3398852"/>
            <a:ext cx="3272697" cy="33425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 flipV="1">
            <a:off x="5220072" y="5661249"/>
            <a:ext cx="608400" cy="102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981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76672"/>
            <a:ext cx="69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основной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опыт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же, как до этого поступали с семенами помидора.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3 стеклянные банки, рис, воду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Насыпали рис в банки, залили водой. Банки также пометили.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дней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банке мы говорили добрые слова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периодически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внимания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пятый день: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оставалась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чистая, не имела запаха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со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смайликом вода стала желтоватого цвета, на поверхности воды пленка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не очень приятный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смайликом содержимое сильно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закисло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много пузырьков, на поверхности появилась желтая пленка и плесень, запах неприятный.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день: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банке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воды небольшое количество пузырьков, хлопья риса красиво плавали в воде, вода имеет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приятный запах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вода желтоватого цвета, на поверхности воды пленка и плесень, имеет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банке содержимое очень сильно закисло, очень много пузырьков, на поверхности желтая пленка и плесень, запах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неприятный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3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8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445" y="188640"/>
            <a:ext cx="6552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3 стеклянные банки, рис, воду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Насыпали рис в банки, залили водой.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971600" y="1157484"/>
            <a:ext cx="6552727" cy="5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8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3" y="1196752"/>
            <a:ext cx="381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b="116"/>
          <a:stretch/>
        </p:blipFill>
        <p:spPr>
          <a:xfrm>
            <a:off x="5815891" y="56503"/>
            <a:ext cx="3375525" cy="3749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31316" r="11728" b="7896"/>
          <a:stretch/>
        </p:blipFill>
        <p:spPr>
          <a:xfrm>
            <a:off x="44480" y="109710"/>
            <a:ext cx="3015351" cy="3685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36" y="2894165"/>
            <a:ext cx="2888955" cy="3851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81" y="2894165"/>
            <a:ext cx="208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оставалась чистая, не имела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3717032"/>
            <a:ext cx="18039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желтоватого цвета, на поверхности воды пленка и запах не очень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приятный.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4330" y="5373216"/>
            <a:ext cx="3823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закисло, много пузырьков, на поверхности появилась желтая пленка и плесень, запах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956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поняли, как влияют слова на рост растений и доказали, что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добрых слов растения растут и развиваются гораздо лучше.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живые организмы оказывают слова, 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слово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успокаивает, радует, возрождает, 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злое слово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ранит, тревожит, вызывает болезни, обиды, слезы, отбирает надежду.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Сережа.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бабушка разговаривает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растениями!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07705" y="9998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3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07705" y="9998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>
          <a:xfrm>
            <a:off x="508874" y="1772816"/>
            <a:ext cx="8017080" cy="43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0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712968" cy="5328592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 влияют на всхожесть семян, на рост и развитие растений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равнодушное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растениям, на всхожесть семян почти не влияет, но рост растений замедляется.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том, что нет ничего хуже, чем равнодушие.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запомнила информацию, сказанную человеком, и отреагировала по-разному. Вода, которой говорили злые слова, прокисла быстрее, чем вода, которой говорили добрые слова. А вода, которой ничего не говорили, имеет самый худший результат.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нашему эксперименту, выдвинутая нами гипотеза нашла свое подтверждение.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пустой звук, они действительно обладают особой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силой, имеющей огромное значение для всех живых организмов.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07705" y="9998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Заключение.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3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712968" cy="5328592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1.Всё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воде. Энциклопедия. М., 2001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2.Детская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энциклопедия. Вторая жизнь воды. №2- 2006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3.Масару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Послание воды. Минск, 2006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4.Зубкова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Н.М. Научные ответы на детские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С- Петербург, 2007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5.Интернет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6.Деркунская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Проектная деятельность дошкольников. – М.: Центр педагогического образования, 2016. – 208 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7.Евдокимова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Е.С. Технология проектирования в ДОУ. – М.: Сфера, 2011.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907705" y="9998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3529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1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" y="0"/>
            <a:ext cx="9146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340768"/>
            <a:ext cx="606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Спасибо за внимание</a:t>
            </a:r>
            <a:r>
              <a:rPr lang="ru-RU" sz="40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927480" cy="39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5"/>
            <a:ext cx="8424936" cy="3312369"/>
          </a:xfrm>
        </p:spPr>
        <p:txBody>
          <a:bodyPr/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гуманного отношения ко всему живому проявляется в самых разных жизненных ситуациях.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условий успешного развития нравственных чувств у ребенка является создание взрослыми здоровой, доброжелательной,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 вокруг него.</a:t>
            </a:r>
          </a:p>
          <a:p>
            <a:pPr marL="0" indent="0" algn="just">
              <a:spcAft>
                <a:spcPts val="1000"/>
              </a:spcAft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383"/>
          <a:stretch/>
        </p:blipFill>
        <p:spPr>
          <a:xfrm>
            <a:off x="2375757" y="3810261"/>
            <a:ext cx="4392488" cy="28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96944" cy="4464496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составу участников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групповой.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срокам реализации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средней продолжительности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недели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целевой установке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исследовательский,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живая природа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8" y="2952328"/>
            <a:ext cx="1650941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22" y="2952328"/>
            <a:ext cx="1618896" cy="1553427"/>
          </a:xfrm>
          <a:prstGeom prst="rect">
            <a:avLst/>
          </a:prstGeom>
        </p:spPr>
      </p:pic>
      <p:pic>
        <p:nvPicPr>
          <p:cNvPr id="12" name="Рисунок 11" descr="C:\Users\ДМИТРИЙ\Desktop\1679381598_bogatyr-club-p-derevo-s-bolshoi-kronoi-foni-instagram-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32" y="5087233"/>
            <a:ext cx="1398179" cy="153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01" y="852736"/>
            <a:ext cx="2391457" cy="1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" y="14635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424936" cy="604867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Причины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исследования.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в группе мы ухаживали за комнатными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сказал,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бабушка, поливая цветы разговаривает с ними.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 ними разговаривает,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всё равно не слышат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ответила: «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лечит, а злое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губит?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бывает, что слова могут лечить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губить?»- спросил я у воспитателей. Светлана Николаевна предложила проверить.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посадили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ждать всходы.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радости объявили о конкурсе «Исследовательский проект».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добавить опыт с водой.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образовался наш проект.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9" name="Рисунок 8" descr="C:\Users\ДМИТРИЙ\Desktop\g82UwGE6uk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4932040" y="1988840"/>
            <a:ext cx="115212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МИТРИЙ\Desktop\30982e52e284557450201f2852dba90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39" y="4005064"/>
            <a:ext cx="1293495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" y="14635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424936" cy="5976664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оказывают слова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и злых слов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пустой звук, они обладают особой силой, имеющей огромное значение для всех живых организмов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559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" y="14635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597666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выяснить, как влияют слова на рост и развитие растений; как влияют слова на свойства воды.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1.Собрать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провести эксперименты по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2.Провести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 полученной информации и сделать выводы.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3.Оформить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исследованию.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91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6" y="14635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96944" cy="5472608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том, что слова действительно имеют особую силу, мы решили провести в группе свои исследования и эксперименты.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проекта предполагает: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воспитателей с детьми.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0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683172"/>
            <a:ext cx="6720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этап-организационный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90661"/>
              </p:ext>
            </p:extLst>
          </p:nvPr>
        </p:nvGraphicFramePr>
        <p:xfrm>
          <a:off x="228099" y="1700808"/>
          <a:ext cx="8520365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0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ДЕЯТЕЛЬНОСТИ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4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1.Выбрали тему.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Поставили цели и задачи.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3.Подобрали художественную литературу.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4.Познакомили с пословицами и поговорками.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Ребята узнали, что вода имеет память и реагирует на эмоции, а так как все живые существа частично состоят из воды (и люди, и животные, и растения), то значит словом можно влиять на состояние всех живых существ.</a:t>
                      </a:r>
                    </a:p>
                    <a:p>
                      <a:pPr algn="l"/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9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54" y="0"/>
            <a:ext cx="9146936" cy="69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489654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76672"/>
            <a:ext cx="69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основной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опыт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семена помидор, три горшка с землей. Семена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поделили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группы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Первой группе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семян мы говорили добрые слова.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группе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говорили неприятные слова.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Третьей группе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ничего не говорили.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Горшочки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поставили в разные места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стали разговаривать с ними. Поливали их по необходимости.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первую очередь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ростки появились в горшочке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веселым смайликом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горшочке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злым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смайликом.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горшочке 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равнодушным смайликом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росток появился самый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.Прошло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время, в горшочке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веселым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смайликом ростки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подросли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 зеленые, сочные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горшочке со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злым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смайликом, ростки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 развивались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горшке 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равнодушным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смайликом, ростки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совсем пропали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выясняли, как влияют слова на рост растений.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доказали, что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влиянием добрых слов растения растут и развиваются гораздо лучше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b="20000"/>
          <a:stretch/>
        </p:blipFill>
        <p:spPr>
          <a:xfrm flipH="1">
            <a:off x="7092279" y="3284984"/>
            <a:ext cx="729081" cy="648072"/>
          </a:xfrm>
          <a:prstGeom prst="rect">
            <a:avLst/>
          </a:prstGeom>
        </p:spPr>
      </p:pic>
      <p:pic>
        <p:nvPicPr>
          <p:cNvPr id="9" name="Рисунок 8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49" y="3797893"/>
            <a:ext cx="1000125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21088"/>
            <a:ext cx="576063" cy="55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82385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1336</TotalTime>
  <Words>1331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Yu Gothic UI Light</vt:lpstr>
      <vt:lpstr>Calibri</vt:lpstr>
      <vt:lpstr>Comic Sans MS</vt:lpstr>
      <vt:lpstr>Times New Roman</vt:lpstr>
      <vt:lpstr>Arial</vt:lpstr>
      <vt:lpstr>1_Тема Office</vt:lpstr>
      <vt:lpstr>Презентация PowerPoint</vt:lpstr>
      <vt:lpstr>Презентация PowerPoint</vt:lpstr>
      <vt:lpstr>По составу участников:  групповой.   По срокам реализации:  средней продолжительности (три недели).   По целевой установке:  исследовательский, живая природа.</vt:lpstr>
      <vt:lpstr>                Причины проведения исследования.  Однажды, когда в группе мы ухаживали за комнатными растениями я сказал, что моя бабушка, поливая цветы разговаривает с ними.  На вопрос:  Зачем она с ними разговаривает,  ведь они всё равно не слышат,  Бабушка ответила: «Доброе слово лечит, а злое губит?».  «Разве так бывает, что слова могут лечить и губить?»- спросил я у воспитателей. Светлана Николаевна предложила проверить. Мы посадили семена помидор. Стали ждать всходы.  К нашей радости объявили о конкурсе «Исследовательский проект».  Мы решили добавить опыт с водой.                                                        Так и образовался наш проект.    </vt:lpstr>
      <vt:lpstr> Проблемный вопрос:  Какое влияние оказывают слова  на живые организмы?  Объект исследования:  Влияние добрых и злых слов  на живые организмы.   Предмет исследования:  Растения и вода.  Гипотеза:  Слова - это не пустой звук, они обладают особой силой, имеющей огромное значение для всех живых организмов.    </vt:lpstr>
      <vt:lpstr>  Цель исследования: выяснить, как влияют слова на рост и развитие растений; как влияют слова на свойства воды. Задачи исследования: 1.Собрать информацию и провести эксперименты по данной теме. 2.Провести анализ по полученной информации и сделать выводы. 3.Оформить презентацию к исследованию.    </vt:lpstr>
      <vt:lpstr>                                 Ожидаемый результат.  Чтобы убедиться в том, что слова действительно имеют особую силу, мы решили провести в группе свои исследования и эксперименты.                  Взаимодействие проекта предполагает: взаимодействие воспитателей с детьми. </vt:lpstr>
      <vt:lpstr>                               </vt:lpstr>
      <vt:lpstr>                               </vt:lpstr>
      <vt:lpstr>                               </vt:lpstr>
      <vt:lpstr>                               </vt:lpstr>
      <vt:lpstr>                               </vt:lpstr>
      <vt:lpstr>                               </vt:lpstr>
      <vt:lpstr>                               </vt:lpstr>
      <vt:lpstr>            Мы поняли, как влияют слова на рост растений и доказали, что под влиянием добрых слов растения растут и развиваются гораздо лучше. Вывод.  Большое влияние на живые организмы оказывают слова, что доброе слово – лечит, успокаивает, радует, возрождает, а злое слово - ранит, тревожит, вызывает болезни, обиды, слезы, отбирает надежду. Сережа. Теперь я понял, зачем бабушка разговаривает с растениями!   </vt:lpstr>
      <vt:lpstr>               </vt:lpstr>
      <vt:lpstr>             Добрые слова положительно влияют на всхожесть семян, на рост и развитие растений. Плохое и равнодушное отношение к растениям, на всхожесть семян почти не влияет, но рост растений замедляется.  Это говорит о том, что нет ничего хуже, чем равнодушие.    Вода запомнила информацию, сказанную человеком, и отреагировала по-разному. Вода, которой говорили злые слова, прокисла быстрее, чем вода, которой говорили добрые слова. А вода, которой ничего не говорили, имеет самый худший результат.  Благодаря нашему эксперименту, выдвинутая нами гипотеза нашла свое подтверждение.  Слова - это не пустой звук, они действительно обладают особой силой, имеющей огромное значение для всех живых организмов.    </vt:lpstr>
      <vt:lpstr>  1.Всё о воде. Энциклопедия. М., 2001 2.Детская энциклопедия. Вторая жизнь воды. №2- 2006 3.Масару Эмото . Послание воды. Минск, 2006 4.Зубкова Н.М. Научные ответы на детские «Почему». С- Петербург, 2007 5.Интернет ресурсы 6.Деркунская В.А. Проектная деятельность дошкольников. – М.: Центр педагогического образования, 2016. – 208 с. 7.Евдокимова Е.С. Технология проектирования в ДОУ. – М.: Сфера, 2011.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Дмитрий</cp:lastModifiedBy>
  <cp:revision>166</cp:revision>
  <dcterms:created xsi:type="dcterms:W3CDTF">2014-07-06T18:18:01Z</dcterms:created>
  <dcterms:modified xsi:type="dcterms:W3CDTF">2025-02-02T15:21:21Z</dcterms:modified>
</cp:coreProperties>
</file>