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57" r:id="rId4"/>
    <p:sldId id="274" r:id="rId5"/>
    <p:sldId id="282" r:id="rId6"/>
    <p:sldId id="283" r:id="rId7"/>
    <p:sldId id="284" r:id="rId8"/>
    <p:sldId id="260" r:id="rId9"/>
    <p:sldId id="261" r:id="rId10"/>
    <p:sldId id="262" r:id="rId11"/>
    <p:sldId id="263" r:id="rId12"/>
    <p:sldId id="280" r:id="rId13"/>
    <p:sldId id="264" r:id="rId14"/>
    <p:sldId id="266" r:id="rId15"/>
    <p:sldId id="281" r:id="rId16"/>
    <p:sldId id="276" r:id="rId17"/>
    <p:sldId id="277" r:id="rId18"/>
    <p:sldId id="278" r:id="rId19"/>
    <p:sldId id="279" r:id="rId20"/>
    <p:sldId id="273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2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84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F9F65-513E-43DB-9514-9AD0B7FDB599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DABC2-79A5-4941-B8CC-C400F17F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028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D867E-5538-4C4B-B6F5-D409A5179F40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F5B51-2399-4E57-BC0D-8E6E2214B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2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5B51-2399-4E57-BC0D-8E6E2214B9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79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F5B51-2399-4E57-BC0D-8E6E2214B9D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4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3789040"/>
            <a:ext cx="3313355" cy="621596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100" dirty="0">
                <a:latin typeface="Times New Roman"/>
                <a:ea typeface="Calibri"/>
                <a:cs typeface="Times New Roman"/>
              </a:rPr>
              <a:t>Муниципальное </a:t>
            </a:r>
            <a:r>
              <a:rPr lang="ru-RU" sz="31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учреждение дополнительного образования</a:t>
            </a:r>
            <a:br>
              <a:rPr lang="ru-RU" sz="31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«Детская школа искусств» </a:t>
            </a:r>
            <a:r>
              <a:rPr lang="ru-RU" sz="31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п.ст.Билитуй</a:t>
            </a:r>
            <a:r>
              <a:rPr lang="ru-RU" sz="3100" dirty="0">
                <a:latin typeface="Calibri"/>
                <a:ea typeface="Calibri"/>
                <a:cs typeface="Times New Roman"/>
              </a:rPr>
              <a:t/>
            </a:r>
            <a:br>
              <a:rPr lang="ru-RU" sz="3100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r>
              <a:rPr lang="ru-RU" b="1" dirty="0" smtClean="0"/>
              <a:t>Игра с глиной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3573016"/>
            <a:ext cx="3309803" cy="2108693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Методическая рекомендация по работе с глиной с детьми 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взрослыми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Разработал преподаватель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дополнительного образования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Артёмова Ирина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Анатольевна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2025 г.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8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908720"/>
            <a:ext cx="6777317" cy="4923909"/>
          </a:xfrm>
        </p:spPr>
        <p:txBody>
          <a:bodyPr>
            <a:normAutofit/>
          </a:bodyPr>
          <a:lstStyle/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Тема урока: Правило дорожного движения</a:t>
            </a:r>
            <a:endParaRPr lang="ru-RU" sz="2000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Описание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занятия: Лепка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различных улиц, пешеходных дорожек, перекрестков, светофоров, мост,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транспортных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средств.</a:t>
            </a:r>
            <a:endParaRPr lang="ru-RU" sz="12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Развитие: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Мелкая моторика: Улучшается при создании мелких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деталей.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Крупная моторика: Укрепляется через лепку крупных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частей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транспорта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Логическое мышление: Улучшается через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понимание структуры и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функций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разных транспортных средств.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Творческое самовыражение: Стимулируется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через создание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уникальных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моделей.</a:t>
            </a:r>
            <a:endParaRPr lang="ru-RU" sz="1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45812"/>
            <a:ext cx="1944216" cy="272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68427"/>
            <a:ext cx="4362037" cy="259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1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836712"/>
            <a:ext cx="7128908" cy="4995917"/>
          </a:xfrm>
        </p:spPr>
        <p:txBody>
          <a:bodyPr>
            <a:normAutofit/>
          </a:bodyPr>
          <a:lstStyle/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Тема урока: Волшебный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лес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- Описание занятия: Лепка деревьев, волшебных существ (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феи, гномы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, единороги) и элементов леса.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- Развитие: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Мелкая моторика: Развивается через создание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мелких деталей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(крылья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феи, уши гномов).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Крупная моторика: Укрепляется через лепку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больших деревьев и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магических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существ.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Воображение: Стимулируется через создание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фантастических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существ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и элементов.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Развитие координации: Улучшается через сложные формы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комбинирование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разных фигур.</a:t>
            </a:r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1832323" cy="13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28" y="3465683"/>
            <a:ext cx="2594668" cy="280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00861"/>
            <a:ext cx="2336379" cy="217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9384" y="2780928"/>
            <a:ext cx="1891544" cy="151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221068" cy="9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3" y="4618595"/>
            <a:ext cx="1434183" cy="147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85" y="2881394"/>
            <a:ext cx="993751" cy="116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47881"/>
            <a:ext cx="786111" cy="105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3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052736"/>
            <a:ext cx="6777317" cy="4779893"/>
          </a:xfrm>
        </p:spPr>
        <p:txBody>
          <a:bodyPr/>
          <a:lstStyle/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Тема рока: Домик для </a:t>
            </a:r>
            <a:r>
              <a:rPr lang="ru-RU" sz="2000" b="1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гнома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Описание занятия: Лепка элементов города: дома, деревья,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дороги.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Развитие: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Мелкая моторика: Улучшается при создании мелких деталей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(окна, двери).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Крупная моторика: Развивается через лепку крупных зданий и автомобилей.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Пространственное мышление: Улучшается через проектирование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и создание целого города.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Социальные навыки: Развиваются через обсуждение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взаимодействий жителей города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3896"/>
            <a:ext cx="2160240" cy="249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10050"/>
            <a:ext cx="1057003" cy="171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94513"/>
            <a:ext cx="1053890" cy="146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99" y="4529246"/>
            <a:ext cx="1180059" cy="136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5966"/>
            <a:ext cx="901490" cy="67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77" y="2915721"/>
            <a:ext cx="1173291" cy="149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83" y="4655943"/>
            <a:ext cx="1487087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21" y="3136788"/>
            <a:ext cx="961161" cy="111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46" y="3072175"/>
            <a:ext cx="1308427" cy="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383879" cy="141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22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4995917"/>
          </a:xfrm>
        </p:spPr>
        <p:txBody>
          <a:bodyPr>
            <a:normAutofit/>
          </a:bodyPr>
          <a:lstStyle/>
          <a:p>
            <a:pPr marL="68580" lvl="0" indent="0" algn="just">
              <a:buClr>
                <a:srgbClr val="94C600"/>
              </a:buClr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Тема рока: Домики для трех поросят</a:t>
            </a:r>
          </a:p>
          <a:p>
            <a:pPr marL="68580" lvl="0" indent="0" algn="just">
              <a:buClr>
                <a:srgbClr val="94C600"/>
              </a:buClr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(русская народная сказка</a:t>
            </a:r>
            <a:r>
              <a:rPr lang="ru-RU" sz="2000" b="1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- Описание занятия: Лепка элементов города: дома,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деревья,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дороги.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- Развитие: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Мелкая моторика: Улучшается при создании мелких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деталей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(окна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, двери).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Крупная моторика: Развивается через лепку крупных зданий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 автомобилей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Пространственное мышление: Улучшается через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проектирование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создание целого города.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Социальные навыки: Развиваются через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обсуждение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взаимодействий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жителей города.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923" y="4126528"/>
            <a:ext cx="850683" cy="89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1" y="4192712"/>
            <a:ext cx="1232181" cy="218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98" y="3547115"/>
            <a:ext cx="1268775" cy="225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13534"/>
            <a:ext cx="893828" cy="129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68" y="3427577"/>
            <a:ext cx="835384" cy="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41" y="2507105"/>
            <a:ext cx="899420" cy="15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6" b="33127"/>
          <a:stretch/>
        </p:blipFill>
        <p:spPr bwMode="auto">
          <a:xfrm>
            <a:off x="6372200" y="692696"/>
            <a:ext cx="862515" cy="117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76" y="4890709"/>
            <a:ext cx="1042290" cy="140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25" y="1052736"/>
            <a:ext cx="510197" cy="65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78" y="5475779"/>
            <a:ext cx="768005" cy="90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21988"/>
            <a:ext cx="1311275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922" y="5136421"/>
            <a:ext cx="682674" cy="121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92" y="3427577"/>
            <a:ext cx="993749" cy="106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76" y="4042364"/>
            <a:ext cx="1289649" cy="222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8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4995917"/>
          </a:xfrm>
        </p:spPr>
        <p:txBody>
          <a:bodyPr/>
          <a:lstStyle/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Тема рока: </a:t>
            </a:r>
            <a:r>
              <a:rPr lang="ru-RU" sz="2000" b="1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Домовёнок Кузя 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Описание занятия: Лепка персонажей сказки: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Домовёнок </a:t>
            </a:r>
            <a:r>
              <a:rPr lang="ru-RU" sz="1200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Кузя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Дети создают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персонаж домовенка Кузю,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фокусируясь на деталях, таких как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тело, голова, волосы, одежда.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Развитие: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Мелкая моторика: Укрепляется через создание мелких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деталей,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улучшая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координацию и точность движений пальцев.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Крупная моторика: Развивается через раскатывание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формирование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крупных частей персонажей.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Когнитивное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развитие: Способствует развитию памяти и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внимания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через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воспроизведение персонажей.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Эмоциональное развитие: Помогает детям выразить свои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эмоции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через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творчество и ролевую игру.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ru-RU" dirty="0"/>
          </a:p>
        </p:txBody>
      </p:sp>
      <p:sp>
        <p:nvSpPr>
          <p:cNvPr id="4" name="AutoShape 2" descr="IMG_20241207_1437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71398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23251" b="29824"/>
          <a:stretch/>
        </p:blipFill>
        <p:spPr bwMode="auto">
          <a:xfrm>
            <a:off x="1115616" y="4601315"/>
            <a:ext cx="237955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6315" r="25603" b="3239"/>
          <a:stretch/>
        </p:blipFill>
        <p:spPr bwMode="auto">
          <a:xfrm>
            <a:off x="3779912" y="3774260"/>
            <a:ext cx="2312615" cy="241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17032"/>
            <a:ext cx="1892646" cy="25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3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052736"/>
            <a:ext cx="6777317" cy="4779893"/>
          </a:xfrm>
        </p:spPr>
        <p:txBody>
          <a:bodyPr/>
          <a:lstStyle/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Тема рока</a:t>
            </a:r>
            <a:r>
              <a:rPr lang="ru-RU" sz="2000" b="1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: Робот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 Описание занятия: Лепка </a:t>
            </a:r>
            <a:r>
              <a:rPr lang="ru-RU" sz="1200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комических роботов.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Дети создают </a:t>
            </a:r>
            <a:r>
              <a:rPr lang="ru-RU" sz="1200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свою модель робота и его назначение,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фокусируясь на деталях, таких как тело, голова, </a:t>
            </a:r>
            <a:r>
              <a:rPr lang="ru-RU" sz="1200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руки, голова.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Развитие: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- Мелкая моторика: Укрепляется через создание мелких деталей,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улучшая координацию и точность движений пальцев.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- Крупная моторика: Развивается через раскатывание и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формирование крупных частей персонажей.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- Когнитивное развитие: Способствует развитию памяти и внимания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через воспроизведение персонажей.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- Эмоциональное развитие: Помогает детям выразить свои эмоции</a:t>
            </a:r>
            <a:r>
              <a:rPr lang="ru-RU" sz="12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через творчество и ролевую игру.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28766"/>
            <a:ext cx="2016224" cy="209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2883"/>
            <a:ext cx="2267405" cy="220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24" y="260648"/>
            <a:ext cx="1750309" cy="136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53112"/>
            <a:ext cx="1656184" cy="206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5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0219"/>
            <a:ext cx="1646063" cy="26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124744"/>
            <a:ext cx="7344816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 indent="0" algn="just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Тема рока: </a:t>
            </a:r>
            <a:r>
              <a:rPr lang="ru-RU" sz="2000" b="1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Гном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Описание занятия: Лепка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персонажа из многочисленных сказок: </a:t>
            </a:r>
            <a:r>
              <a:rPr lang="ru-RU" sz="1200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Гном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Дети создают персонаж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гном,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фокусируясь на деталях, таких как тело,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нос, усы, стопы, ладошки, колпак.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Развитие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Мелкая моторика: Укрепляется через создание мелких деталей,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улучшая координацию и точность движений пальцев.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Крупная моторика: Развивается через раскатывание и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формирование крупных частей персонажей.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Когнитивное развитие: Способствует развитию памяти и внимания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через воспроизведение персонажей.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Эмоциональное развитие: Помогает детям выразить свои эмоции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через творчество и ролевую игру.</a:t>
            </a:r>
            <a:endParaRPr lang="ru-RU" sz="1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0"/>
          <a:stretch/>
        </p:blipFill>
        <p:spPr bwMode="auto">
          <a:xfrm>
            <a:off x="6270673" y="3379302"/>
            <a:ext cx="2005708" cy="271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1459664" cy="259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t="18852" r="13469" b="33346"/>
          <a:stretch/>
        </p:blipFill>
        <p:spPr bwMode="auto">
          <a:xfrm>
            <a:off x="2915816" y="3645024"/>
            <a:ext cx="1220216" cy="161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6777317" cy="4824536"/>
          </a:xfrm>
        </p:spPr>
        <p:txBody>
          <a:bodyPr/>
          <a:lstStyle/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>
                <a:srgbClr val="94C600"/>
              </a:buClr>
              <a:buSzTx/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Тема рока: </a:t>
            </a:r>
            <a:r>
              <a:rPr lang="ru-RU" sz="2000" b="1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Приведение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Описание занятия: Лепка персонажа 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ru-RU" sz="1200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риведение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Дети создают 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персонаж приведение,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фокусируясь на деталях, таких как тело, нос, 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глаза, фактура.</a:t>
            </a: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Развитие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Мелкая моторика: Укрепляется через создание мелких деталей,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улучшая координацию и точность движений пальцев.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Крупная моторика: Развивается через раскатывание и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формирование крупных частей персонажей.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Когнитивное развитие: Способствует развитию памяти и внимания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через воспроизведение персонажей.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Эмоциональное развитие: Помогает детям выразить свои эмоции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через творчество и ролевую игру.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4" b="14272"/>
          <a:stretch/>
        </p:blipFill>
        <p:spPr bwMode="auto">
          <a:xfrm>
            <a:off x="1475656" y="4149081"/>
            <a:ext cx="1650544" cy="201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14224"/>
          <a:stretch/>
        </p:blipFill>
        <p:spPr bwMode="auto">
          <a:xfrm>
            <a:off x="3235102" y="3622526"/>
            <a:ext cx="1296144" cy="130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86916"/>
            <a:ext cx="1364449" cy="13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41" y="3565849"/>
            <a:ext cx="1403104" cy="141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3" b="21734"/>
          <a:stretch/>
        </p:blipFill>
        <p:spPr bwMode="auto">
          <a:xfrm>
            <a:off x="6648003" y="4663915"/>
            <a:ext cx="1524602" cy="149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7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196752"/>
            <a:ext cx="6777317" cy="4635877"/>
          </a:xfrm>
        </p:spPr>
        <p:txBody>
          <a:bodyPr/>
          <a:lstStyle/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>
                <a:srgbClr val="94C600"/>
              </a:buClr>
              <a:buSzTx/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Тема рока: </a:t>
            </a:r>
            <a:r>
              <a:rPr lang="ru-RU" sz="2000" b="1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Невиданные существа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Описание занятия: Лепка персонажа : </a:t>
            </a:r>
            <a:r>
              <a:rPr lang="ru-RU" sz="1200" dirty="0" smtClean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существа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Дети создают 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существа, фокусируясь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 деталях, таких как тело, 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фактура ,силуэт.</a:t>
            </a:r>
            <a:endParaRPr lang="ru-RU" sz="12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Развитие: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Мелкая моторика: Укрепляется через создание мелких деталей,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улучшая координацию и точность движений пальцев.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Крупная моторика: Развивается через раскатывание и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формирование крупных частей персонажей.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Когнитивное развитие: Способствует развитию памяти и внимания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через воспроизведение персонажей.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Эмоциональное развитие: Помогает детям выразить свои эмоции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через творчество и ролевую игру.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23429"/>
          <a:stretch/>
        </p:blipFill>
        <p:spPr bwMode="auto">
          <a:xfrm>
            <a:off x="1259632" y="4077072"/>
            <a:ext cx="1734552" cy="208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b="30774"/>
          <a:stretch/>
        </p:blipFill>
        <p:spPr bwMode="auto">
          <a:xfrm>
            <a:off x="6228184" y="3832876"/>
            <a:ext cx="1671663" cy="232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98590"/>
            <a:ext cx="1672111" cy="186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7"/>
          <a:stretch/>
        </p:blipFill>
        <p:spPr bwMode="auto">
          <a:xfrm>
            <a:off x="2524580" y="3606436"/>
            <a:ext cx="1023592" cy="138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999" y="4225032"/>
            <a:ext cx="787387" cy="141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45" y="3606436"/>
            <a:ext cx="635236" cy="112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97" y="3606436"/>
            <a:ext cx="695201" cy="123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3" y="5370478"/>
            <a:ext cx="703878" cy="82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142" y="548680"/>
            <a:ext cx="7024744" cy="1143000"/>
          </a:xfrm>
        </p:spPr>
        <p:txBody>
          <a:bodyPr/>
          <a:lstStyle/>
          <a:p>
            <a:pPr algn="ctr"/>
            <a:r>
              <a:rPr lang="ru-RU" dirty="0" smtClean="0"/>
              <a:t>Работа с родителями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1326248" cy="235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26589"/>
            <a:ext cx="1866869" cy="3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7"/>
          <a:stretch/>
        </p:blipFill>
        <p:spPr bwMode="auto">
          <a:xfrm>
            <a:off x="827584" y="2045890"/>
            <a:ext cx="1532645" cy="202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59" y="3954385"/>
            <a:ext cx="1500586" cy="217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82640"/>
            <a:ext cx="2055737" cy="159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29" y="3272707"/>
            <a:ext cx="1609811" cy="285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16832"/>
            <a:ext cx="963284" cy="170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124744"/>
            <a:ext cx="7200916" cy="4707885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игра с глиной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3-16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предназначена для всестороннего развития ребенка в творческой и игровой форме. </a:t>
            </a:r>
            <a:r>
              <a:rPr lang="ru-RU" sz="1800" dirty="0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180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глиной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просто интересное занятие, но и мощный инструмент, способствующий развитию различных навыков и умений. Лепка позволяет ребенку выражать свои чувства и эмоции, способствует улучшению концентрации и внимания, а также укрепляет моторику и координацию движений.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Эта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ориентирована на детей дошкольного возраста, для которых игра является основной формой деятельности. Лепка из глины дает возможность детям познавать окружающий мир через практическое взаимодействие, помогает развивать фантазию и креативность, а также создает условия для эмоционального и социального развития. Каждое занятие в программе нацелено на формирование у детей определенных навыков, соответствующих их возрастным особенностям и способностям. </a:t>
            </a:r>
          </a:p>
        </p:txBody>
      </p:sp>
    </p:spTree>
    <p:extLst>
      <p:ext uri="{BB962C8B-B14F-4D97-AF65-F5344CB8AC3E}">
        <p14:creationId xmlns:p14="http://schemas.microsoft.com/office/powerpoint/2010/main" val="19039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836712"/>
            <a:ext cx="7200916" cy="4995917"/>
          </a:xfrm>
        </p:spPr>
        <p:txBody>
          <a:bodyPr>
            <a:normAutofit/>
          </a:bodyPr>
          <a:lstStyle/>
          <a:p>
            <a:pPr marL="6858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b="1" dirty="0">
                <a:latin typeface="Times New Roman"/>
                <a:ea typeface="Calibri"/>
                <a:cs typeface="Times New Roman"/>
              </a:rPr>
              <a:t>Выводы о пользе </a:t>
            </a:r>
            <a:r>
              <a:rPr lang="ru-RU" sz="2600" b="1" dirty="0" smtClean="0">
                <a:latin typeface="Times New Roman"/>
                <a:ea typeface="Calibri"/>
                <a:cs typeface="Times New Roman"/>
              </a:rPr>
              <a:t>игрой с глиной:</a:t>
            </a:r>
            <a:endParaRPr lang="ru-RU" sz="2600" b="1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Игра </a:t>
            </a:r>
            <a:r>
              <a:rPr lang="ru-RU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глиной представляет собой уникальную форму активности, которая сочетает в себе элементы искусства, науки и игры. Она позволяет детям исследовать текстуры, формы и структуры, развивая тактильные ощущения и расширяя сенсорное восприятие. Процесс лепки способствует развитию усидчивости и терпения, так как требует концентрации и повторяющихся действий, что в дальнейшем положительно сказывается на академических достижениях и поведенческих навыках.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</a:t>
            </a:r>
            <a:r>
              <a:rPr lang="ru-RU" sz="12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Глинотерапия</a:t>
            </a:r>
            <a:r>
              <a:rPr lang="ru-RU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или арт-терапия с использованием глины, становится все более популярной среди педагогов и психологов, так как она позволяет детям безопасно выражать свои эмоции и прорабатывать внутренние конфликты через творчество. В этом контексте программа по лепке из глины не только развивает художественные навыки, но и становится важной частью эмоционального воспитания, способствуя гармоничному развитию личности ребенка.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Эта </a:t>
            </a:r>
            <a:r>
              <a:rPr lang="ru-RU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программа игра с глиной, основанная на современных педагогических подходах представляет собой важный инструмент в подготовке детей к следующему этапу их развития, будь то начальная школа или просто более осознанное и уверенное существование в окружающем мире</a:t>
            </a:r>
            <a:r>
              <a:rPr lang="ru-RU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мне хотелось бы закончить фразой, что педагогика - это искусство, а не наука и она требует творческого подхода и личной инициативы. </a:t>
            </a:r>
          </a:p>
          <a:p>
            <a:pPr marL="6858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Об этом давно сообщил нам  И.В. Гёте: «Теория, мой друг, суха, а древо жизни пышно зеленеет».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2" b="26439"/>
          <a:stretch/>
        </p:blipFill>
        <p:spPr bwMode="auto">
          <a:xfrm>
            <a:off x="7308304" y="5085184"/>
            <a:ext cx="1078318" cy="117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7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7"/>
          <a:stretch/>
        </p:blipFill>
        <p:spPr bwMode="auto">
          <a:xfrm>
            <a:off x="827584" y="1052736"/>
            <a:ext cx="1429644" cy="191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9" y="4149080"/>
            <a:ext cx="3586718" cy="201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63" y="1845739"/>
            <a:ext cx="1069604" cy="190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21" y="1052737"/>
            <a:ext cx="1413095" cy="251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2"/>
          <a:stretch/>
        </p:blipFill>
        <p:spPr bwMode="auto">
          <a:xfrm>
            <a:off x="4641329" y="3803679"/>
            <a:ext cx="1362016" cy="1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67" y="1327521"/>
            <a:ext cx="14636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22" y="3575964"/>
            <a:ext cx="1417680" cy="251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97" y="1075511"/>
            <a:ext cx="1377819" cy="246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24" y="3673052"/>
            <a:ext cx="7810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8" y="2740396"/>
            <a:ext cx="104933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26043"/>
            <a:ext cx="1070745" cy="136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0345"/>
            <a:ext cx="11160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8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908720"/>
            <a:ext cx="7200916" cy="4923909"/>
          </a:xfrm>
        </p:spPr>
        <p:txBody>
          <a:bodyPr>
            <a:noAutofit/>
          </a:bodyPr>
          <a:lstStyle/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Программа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включает 30 тем, каждая из которых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предлагает уникальное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занятие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с глиной.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Темы разработаны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распределены таким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образом,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чтобы стимулировать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детей в разных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областях.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Мелкая моторика — упражнения с мелкими деталями,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лепка тонких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элементов помогает укрепить мышцы кисти и пальцев, что важно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подготовки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 письму и другим навыкам, требующим точных движений.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Крупная моторика — работа с крупными элементами,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требующая активного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использования всей кисти и предплечья, способствует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развитию общей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координации и силы.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Эмоциональное и социальное развитие — через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лепку персонажей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сказок и животных дети учатся распознавать и выражать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свои эмоции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развивают способность к сопереживанию и устанавливают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первые социальные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контакты.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 Фантазия и креативность — создание объектов и персонажей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мотивам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сказок и воображаемых сюжетов помогает развивать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воображение, способность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 творческому мышлению и нестандартному решению задач.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 Когнитивное развитие — занятия включают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элементы, способствующие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улучшению памяти, внимания, логического мышления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пространственного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восприятия.</a:t>
            </a: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6. Психологическое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эмоциональное благополучие — работа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глиной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имеет терапевтический эффект: она помогает снять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эмоциональное напряжение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развить навыки </a:t>
            </a:r>
            <a:r>
              <a:rPr lang="ru-RU" sz="14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саморегуляции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уверенность в своих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силах.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5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499591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мастерская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2813448" cy="359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43772"/>
            <a:ext cx="3852739" cy="383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42" y="4184135"/>
            <a:ext cx="2834863" cy="200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1412776"/>
            <a:ext cx="3780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Отбиваем куски глины, смачивая водой. Храним глину в емкости с крышкой, накрыв влажной салфеткой.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980728"/>
            <a:ext cx="6777317" cy="4851901"/>
          </a:xfrm>
        </p:spPr>
        <p:txBody>
          <a:bodyPr/>
          <a:lstStyle/>
          <a:p>
            <a:pPr marL="182880" lvl="0" indent="0" algn="ctr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План урока по программе «Игра с глиной» 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Приветствие, знакомство,  правила поведения на занятиях, терминология (5 минут).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Разминка с глиной (5 минут).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Тема урока. Показ сюжета (краткий анонс сказки, книга, картинки, видео –аудио рассказ) (5 минут).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Разделить детей на группы 3-4 человека. Объяснить, что каждая группа будет делать своих персонажей (2 минуты).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Лепка с глиной, показываем детали, способ лепки, соединения деталей. (25 минут).</a:t>
            </a:r>
          </a:p>
          <a:p>
            <a:pPr lvl="0" indent="-342900" algn="just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Обсуждаем и завершаем работу (5 минут). 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 algn="just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Уборка рабочего места.</a:t>
            </a:r>
          </a:p>
          <a:p>
            <a:pPr marL="68580" lvl="0" indent="0">
              <a:buClr>
                <a:srgbClr val="94C600"/>
              </a:buClr>
              <a:buNone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</a:rPr>
              <a:t>Заключение. Чем занимались, что понравилось.</a:t>
            </a:r>
            <a:endParaRPr lang="ru-RU" sz="1200" dirty="0">
              <a:solidFill>
                <a:srgbClr val="3E3D2D"/>
              </a:solidFill>
            </a:endParaRPr>
          </a:p>
          <a:p>
            <a:pPr marL="6858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85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052736"/>
            <a:ext cx="6777317" cy="4779893"/>
          </a:xfrm>
        </p:spPr>
        <p:txBody>
          <a:bodyPr/>
          <a:lstStyle/>
          <a:p>
            <a:pPr marL="68580" lvl="0" indent="0" algn="ctr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Правила поведения на занятиях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Работаем стоя или сидя.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Можно пачкаться, разговаривать, ходить по классу, играть с  игрушками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Нельзя ломать поделки других детей.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Нельзя громко кричать, толкать  и пачкать других детей.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Нельзя кидаться  глиной, бросать на пол. 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Нельзя пробовать на вкус.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Играя в паре, нужно  договариваться  с другими детьми заранее.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182880" lvl="0" indent="0" algn="ctr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Кто нарушил эти правила,</a:t>
            </a:r>
            <a:r>
              <a:rPr lang="ru-RU" sz="2000" dirty="0">
                <a:solidFill>
                  <a:srgbClr val="3E3D2D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покидает игровой стол!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По окончанию глину уминаем в общий ком,  инструменты убираем на место. Чтобы в следующий раз начать все с начала. 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В конце  учебного года одну лучшую поделку забираем домой.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08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052736"/>
            <a:ext cx="6777317" cy="4779893"/>
          </a:xfrm>
        </p:spPr>
        <p:txBody>
          <a:bodyPr/>
          <a:lstStyle/>
          <a:p>
            <a:pPr marL="68580" lvl="0" indent="0" algn="ctr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Терминология на занятиях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Резать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ножом, стекой, леской нарезаем кусочки глины.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Складываем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куски глины в одно место.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Выковыриваем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дырки пальцем, рукой, палочками.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Скатываем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шарики и колбаски.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Укладываем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 шарики или колбаски в стену и т.д.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Расплющиваем  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глину ладошкой , кулаком, скалкой.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457200" lvl="0">
              <a:lnSpc>
                <a:spcPct val="115000"/>
              </a:lnSpc>
              <a:buClr>
                <a:srgbClr val="94C600"/>
              </a:buClr>
            </a:pPr>
            <a:endParaRPr lang="ru-RU" sz="14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182880" lvl="0" indent="0" algn="ctr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Игрушки можно выполнить 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182880" lvl="0" indent="0" algn="ctr">
              <a:lnSpc>
                <a:spcPct val="115000"/>
              </a:lnSpc>
              <a:buClr>
                <a:srgbClr val="94C600"/>
              </a:buClr>
              <a:buNone/>
            </a:pPr>
            <a:r>
              <a:rPr lang="ru-RU" sz="20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2 способами:</a:t>
            </a:r>
            <a:endParaRPr lang="ru-RU" sz="20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Вытягиваем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фигуру из целого куска.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Clr>
                <a:srgbClr val="94C600"/>
              </a:buClr>
              <a:buFont typeface="+mj-lt"/>
              <a:buAutoNum type="arabicPeriod"/>
            </a:pP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Отдельно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 слепить </a:t>
            </a:r>
            <a:r>
              <a:rPr lang="ru-RU" sz="1200" b="1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детали фигуры</a:t>
            </a:r>
            <a:r>
              <a:rPr lang="ru-RU" sz="1200" dirty="0">
                <a:solidFill>
                  <a:srgbClr val="3E3D2D"/>
                </a:solidFill>
                <a:latin typeface="Times New Roman"/>
                <a:ea typeface="Calibri"/>
                <a:cs typeface="Times New Roman"/>
              </a:rPr>
              <a:t>, а затем соединить куски вместе, гладко размазывая глину на стыках.</a:t>
            </a:r>
            <a:endParaRPr lang="ru-RU" sz="1200" dirty="0">
              <a:solidFill>
                <a:srgbClr val="3E3D2D"/>
              </a:solidFill>
              <a:latin typeface="Calibri"/>
              <a:ea typeface="Calibri"/>
              <a:cs typeface="Times New Roman"/>
            </a:endParaRPr>
          </a:p>
          <a:p>
            <a:pPr marL="6858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7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Пример/Практика по урокам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00808"/>
            <a:ext cx="7272808" cy="4131821"/>
          </a:xfrm>
        </p:spPr>
        <p:txBody>
          <a:bodyPr>
            <a:normAutofit/>
          </a:bodyPr>
          <a:lstStyle/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Тема урока: «Колобок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» (русская народная сказка)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- Описание занятия: Лепка Колобка и животных, которые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его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встречают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: зайца, волка, медведя и лисы.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- Развитие: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Мелкая моторика: Формируется через создание мелких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деталей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персонажей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, таких как глаза и уши.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 - Крупная моторика: Развивается через моделирование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самого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Колобка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и крупных фигур животных.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Навыки рассказчика: Дети учатся рассказывать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 пересказывать сказку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Координация движений: Улучшается через координацию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рук и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глаз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в процессе лепки.</a:t>
            </a:r>
            <a:endParaRPr lang="ru-RU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62" y="4877376"/>
            <a:ext cx="728499" cy="129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81081"/>
            <a:ext cx="1800200" cy="24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3" t="137339" r="-226383" b="-239135"/>
          <a:stretch/>
        </p:blipFill>
        <p:spPr bwMode="auto">
          <a:xfrm>
            <a:off x="18786866" y="22330611"/>
            <a:ext cx="3082533" cy="1105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6" b="24859"/>
          <a:stretch/>
        </p:blipFill>
        <p:spPr bwMode="auto">
          <a:xfrm>
            <a:off x="6732240" y="3861048"/>
            <a:ext cx="633750" cy="122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6672"/>
            <a:ext cx="1019338" cy="7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b="47493"/>
          <a:stretch/>
        </p:blipFill>
        <p:spPr bwMode="auto">
          <a:xfrm>
            <a:off x="4955219" y="4279414"/>
            <a:ext cx="1670199" cy="192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t="18947" r="26500" b="12198"/>
          <a:stretch/>
        </p:blipFill>
        <p:spPr bwMode="auto">
          <a:xfrm>
            <a:off x="7515931" y="3115525"/>
            <a:ext cx="800485" cy="17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50" y="5013176"/>
            <a:ext cx="1068261" cy="115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70980"/>
            <a:ext cx="1625802" cy="1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8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980728"/>
            <a:ext cx="6777317" cy="3508977"/>
          </a:xfrm>
        </p:spPr>
        <p:txBody>
          <a:bodyPr>
            <a:normAutofit/>
          </a:bodyPr>
          <a:lstStyle/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Тема урока: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«Теремок» (русская народная сказка)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- Описание занятия: Лепка домика и животных, которые в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него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заселяются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: мышки, лягушки, зайца, лисы, волка и медведя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 smtClean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Развитие: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Мелкая моторика: Формируется через создание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мелких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персонажей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и деталей домика.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Крупная моторика: Развивается через лепку крупного домика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и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медведя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Навыки сотрудничества: Улучшаются через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коллективное создание одной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сцены.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6858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Креативность: Развивается через оформление и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декорирование</a:t>
            </a:r>
            <a:r>
              <a:rPr lang="ru-RU" sz="1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домика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и его обитателей.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62" y="3360101"/>
            <a:ext cx="1275590" cy="168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45" y="4062084"/>
            <a:ext cx="1805616" cy="211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72732"/>
            <a:ext cx="1290167" cy="133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28" y="4751839"/>
            <a:ext cx="1043224" cy="146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60101"/>
            <a:ext cx="2145104" cy="28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5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708</TotalTime>
  <Words>1879</Words>
  <Application>Microsoft Office PowerPoint</Application>
  <PresentationFormat>Экран (4:3)</PresentationFormat>
  <Paragraphs>146</Paragraphs>
  <Slides>21</Slides>
  <Notes>2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Остин</vt:lpstr>
      <vt:lpstr>Муниципальное учреждение дополнительного образования «Детская школа искусств» п.ст.Билитуй   Игра с глиной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Пример/Практика по урокам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2025-02-12T01:15:24Z</dcterms:created>
  <dcterms:modified xsi:type="dcterms:W3CDTF">2025-02-20T07:10:45Z</dcterms:modified>
</cp:coreProperties>
</file>