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4" r:id="rId5"/>
    <p:sldId id="270" r:id="rId6"/>
    <p:sldId id="265" r:id="rId7"/>
    <p:sldId id="299" r:id="rId8"/>
    <p:sldId id="269" r:id="rId9"/>
    <p:sldId id="266" r:id="rId10"/>
    <p:sldId id="268" r:id="rId11"/>
    <p:sldId id="262" r:id="rId12"/>
    <p:sldId id="275" r:id="rId13"/>
    <p:sldId id="277" r:id="rId14"/>
    <p:sldId id="278" r:id="rId15"/>
    <p:sldId id="271" r:id="rId16"/>
    <p:sldId id="279" r:id="rId17"/>
    <p:sldId id="281" r:id="rId18"/>
    <p:sldId id="276" r:id="rId19"/>
    <p:sldId id="280" r:id="rId20"/>
    <p:sldId id="286" r:id="rId21"/>
    <p:sldId id="285" r:id="rId22"/>
    <p:sldId id="272" r:id="rId23"/>
    <p:sldId id="273" r:id="rId24"/>
    <p:sldId id="274" r:id="rId25"/>
    <p:sldId id="284" r:id="rId26"/>
    <p:sldId id="283" r:id="rId27"/>
    <p:sldId id="282" r:id="rId28"/>
    <p:sldId id="267" r:id="rId29"/>
    <p:sldId id="290" r:id="rId30"/>
    <p:sldId id="294" r:id="rId31"/>
    <p:sldId id="289" r:id="rId32"/>
    <p:sldId id="288" r:id="rId33"/>
    <p:sldId id="287" r:id="rId34"/>
    <p:sldId id="291" r:id="rId35"/>
    <p:sldId id="292" r:id="rId36"/>
    <p:sldId id="295" r:id="rId37"/>
    <p:sldId id="296" r:id="rId38"/>
    <p:sldId id="297" r:id="rId39"/>
    <p:sldId id="298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663300"/>
    <a:srgbClr val="990033"/>
    <a:srgbClr val="00660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aAzx\Desktop\&#1077;&#1089;&#1090;&#1100;%20&#1090;&#1072;&#1082;&#1072;&#1103;%20&#1087;&#1088;&#1086;&#1092;&#1077;&#1089;&#1089;&#1080;&#1103;\Mark_Bernes_-_Ot_geroev_bylykh_vremen_-_minus_68498890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aAzx\Desktop\&#1077;&#1089;&#1090;&#1100;%20&#1090;&#1072;&#1082;&#1072;&#1103;%20&#1087;&#1088;&#1086;&#1092;&#1077;&#1089;&#1089;&#1080;&#1103;\Oleg_Gazmanov_Gospoda_oficery_-_Oficery_64360091.mp3" TargetMode="External"/><Relationship Id="rId6" Type="http://schemas.openxmlformats.org/officeDocument/2006/relationships/image" Target="../media/image43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38.jpe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10" Type="http://schemas.openxmlformats.org/officeDocument/2006/relationships/image" Target="../media/image55.png"/><Relationship Id="rId4" Type="http://schemas.openxmlformats.org/officeDocument/2006/relationships/image" Target="../media/image45.jpeg"/><Relationship Id="rId9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audio" Target="file:///C:\Users\AaAzx\Desktop\&#1077;&#1089;&#1090;&#1100;%20&#1090;&#1072;&#1082;&#1072;&#1103;%20&#1087;&#1088;&#1086;&#1092;&#1077;&#1089;&#1089;&#1080;&#1103;\&#1089;&#1083;&#1091;&#1078;&#1080;&#1090;&#1100;%20&#1056;&#1086;&#1089;&#1089;&#1080;&#1080;\sluzhit-rossija-suzhdeno-tebe-i-mne.mp3" TargetMode="External"/><Relationship Id="rId1" Type="http://schemas.openxmlformats.org/officeDocument/2006/relationships/audio" Target="file:///C:\Users\AaAzx\Desktop\&#1077;&#1089;&#1090;&#1100;%20&#1090;&#1072;&#1082;&#1072;&#1103;%20&#1087;&#1088;&#1086;&#1092;&#1077;&#1089;&#1089;&#1080;&#1103;\&#1089;&#1083;&#1091;&#1078;&#1080;&#1090;&#1100;%20&#1056;&#1086;&#1089;&#1089;&#1080;&#1080;\Neposedy_-_Sluzhit_Rossii_minus_75935861.mp3" TargetMode="Externa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aAzx\Desktop\&#1077;&#1089;&#1090;&#1100;%20&#1090;&#1072;&#1082;&#1072;&#1103;%20&#1087;&#1088;&#1086;&#1092;&#1077;&#1089;&#1089;&#1080;&#1103;\&#1084;&#1086;&#1103;%20&#1072;&#1088;&#1084;&#1080;&#1103;\Neposedy_-_Nasha_armiya_minus_64839229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B:\&#1052;&#1086;&#1080;%20&#1076;&#1086;&#1082;&#1091;&#1084;&#1077;&#1085;&#1090;&#1099;\&#1048;&#1088;&#1072;\&#1082;&#1083;&#1072;&#1089;&#1089;&#1085;&#1099;&#1077;%20&#1095;&#1072;&#1089;&#1099;\23.02%202024&#1075;&#1086;&#1076;\&#1087;&#1077;&#1089;&#1085;&#1103;%20&#1084;&#1086;&#1103;%20&#1072;&#1088;&#1084;&#1080;&#1103;\&#1052;&#1086;&#1103;%20&#1072;&#1088;&#1084;&#1080;&#1103;.wmv" TargetMode="Externa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aAzx\Desktop\&#1077;&#1089;&#1090;&#1100;%20&#1090;&#1072;&#1082;&#1072;&#1103;%20&#1087;&#1088;&#1086;&#1092;&#1077;&#1089;&#1089;&#1080;&#1103;\&#1085;&#1072;%20&#1090;&#1088;&#1077;&#1085;&#1080;&#1088;&#1086;&#1074;&#1082;&#1091;.mp3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7541" y="1102660"/>
            <a:ext cx="81489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</a:p>
          <a:p>
            <a:pPr algn="ctr"/>
            <a:r>
              <a:rPr lang="ru-RU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профессия – Родину защищать!</a:t>
            </a:r>
            <a:endParaRPr lang="ru-RU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3769066" cy="5410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38600" y="1524000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Александр Васильевич Суворов</a:t>
            </a:r>
            <a:r>
              <a:rPr lang="ru-RU" sz="28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выдающийся полководец России. Под его командованием одержана победа русских войск над турецкими полчищами и взятие крепости Измаил 24 декабря 1790 года.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20000" r="20000"/>
          <a:stretch>
            <a:fillRect/>
          </a:stretch>
        </p:blipFill>
        <p:spPr bwMode="auto">
          <a:xfrm>
            <a:off x="5334000" y="762000"/>
            <a:ext cx="3124200" cy="4512733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219200"/>
            <a:ext cx="500829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Михаил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Илларионович Кутузов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талантливый полководец.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Одержал победу над французами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Бородинском сражении 1812 года.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Бородинская битва до сих пор считается эталоном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стойкости и героизма в защите Родины.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1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3276600" cy="48831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86200" y="137160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Павел Степанович Нахимов</a:t>
            </a:r>
          </a:p>
          <a:p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адмирал, гордость морского флота России и просто человек-легенда. В честь великого флотоводца учреждены несколько монет и боевая медаль, названы улицы и площади, современные корабли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суда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4235859" y="1371600"/>
            <a:ext cx="431810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Фёдор Федорович 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Ушаков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43 морских сражений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не проиграл ни одного…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его командованием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был потерян ни один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российский корабль, ни один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матрос не попал в плен к врагу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66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6987" t="2662" r="5677" b="2829"/>
          <a:stretch>
            <a:fillRect/>
          </a:stretch>
        </p:blipFill>
        <p:spPr bwMode="auto">
          <a:xfrm>
            <a:off x="533400" y="533400"/>
            <a:ext cx="3505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3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3492029" cy="4876800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114800" y="1600200"/>
            <a:ext cx="430906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800" b="1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Жуков</a:t>
            </a:r>
            <a:r>
              <a:rPr lang="ru-RU" sz="2800" dirty="0" smtClean="0">
                <a:solidFill>
                  <a:srgbClr val="A500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Георгий Константинович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A500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маршал армии, четыре раза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удостоен звания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Героя Советского Союза.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 l="11961"/>
          <a:stretch>
            <a:fillRect/>
          </a:stretch>
        </p:blipFill>
        <p:spPr bwMode="auto">
          <a:xfrm>
            <a:off x="4800600" y="3352800"/>
            <a:ext cx="4228044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4719" r="7198"/>
          <a:stretch>
            <a:fillRect/>
          </a:stretch>
        </p:blipFill>
        <p:spPr bwMode="auto">
          <a:xfrm>
            <a:off x="0" y="3352800"/>
            <a:ext cx="4724400" cy="3374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s://avatars.mds.yandex.net/i?id=57fa0835dbed2dff29aba2507269edf13e4c8661-9833405-images-thumb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4648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0" name="Picture 10" descr="https://avatars.mds.yandex.net/i?id=d8ce0ca4f0781a2083b185bc9a8d423a3bf796e9-4498485-images-thumbs&amp;n=13"/>
          <p:cNvPicPr>
            <a:picLocks noChangeAspect="1" noChangeArrowheads="1"/>
          </p:cNvPicPr>
          <p:nvPr/>
        </p:nvPicPr>
        <p:blipFill>
          <a:blip r:embed="rId6" cstate="print"/>
          <a:srcRect r="16667"/>
          <a:stretch>
            <a:fillRect/>
          </a:stretch>
        </p:blipFill>
        <p:spPr bwMode="auto">
          <a:xfrm>
            <a:off x="4724400" y="228600"/>
            <a:ext cx="4191000" cy="3164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25605" y="1364251"/>
            <a:ext cx="2962690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Текст слайда</a:t>
            </a:r>
            <a:endParaRPr lang="ru-RU" sz="2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596878"/>
            <a:ext cx="473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9525">
                  <a:noFill/>
                </a:ln>
                <a:solidFill>
                  <a:srgbClr val="972B0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Заголовок слайда</a:t>
            </a:r>
            <a:endParaRPr lang="ru-RU" sz="3600" b="1" dirty="0">
              <a:ln w="9525">
                <a:noFill/>
              </a:ln>
              <a:solidFill>
                <a:srgbClr val="972B0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6" y="489302"/>
            <a:ext cx="8170690" cy="5656004"/>
          </a:xfrm>
          <a:prstGeom prst="rect">
            <a:avLst/>
          </a:prstGeom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593707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Присяга воина– клятва Родине,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Долг – обязанность перед Родиной,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Патриотизм – любовь к Родине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это есть у военных людей-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непобедимы.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57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762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Герой России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entity_search/2331646/936501990/S600xU_2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931" r="33534"/>
          <a:stretch>
            <a:fillRect/>
          </a:stretch>
        </p:blipFill>
        <p:spPr bwMode="auto">
          <a:xfrm>
            <a:off x="762000" y="533400"/>
            <a:ext cx="10668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Изображение с сайта vk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33400"/>
            <a:ext cx="3396552" cy="44958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85800" y="25146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Гвардии старший лейтенант</a:t>
            </a:r>
          </a:p>
          <a:p>
            <a:pPr algn="ctr"/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Заволянский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Валерий Иванович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44196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85800"/>
            <a:ext cx="33162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14400" y="2895600"/>
            <a:ext cx="403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Генерал-лейтенант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Олег Юрьевич </a:t>
            </a:r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Цоков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762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Герой России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entity_search/2331646/936501990/S600xU_2x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2931" r="33534"/>
          <a:stretch>
            <a:fillRect/>
          </a:stretch>
        </p:blipFill>
        <p:spPr bwMode="auto">
          <a:xfrm>
            <a:off x="762000" y="533400"/>
            <a:ext cx="10668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828800" y="39624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762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Герой России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entity_search/2331646/936501990/S600xU_2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931" r="33534"/>
          <a:stretch>
            <a:fillRect/>
          </a:stretch>
        </p:blipFill>
        <p:spPr bwMode="auto">
          <a:xfrm>
            <a:off x="762000" y="533400"/>
            <a:ext cx="10668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Лемеш Вадим Вячеславович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685800"/>
            <a:ext cx="30824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" y="2438400"/>
            <a:ext cx="490897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Майор, командир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стрелковой роты снайперов </a:t>
            </a:r>
          </a:p>
          <a:p>
            <a:r>
              <a:rPr lang="ru-RU" sz="28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Лемеш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Вадим Вячеславович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39624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8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0"/>
            <a:ext cx="8246533" cy="6248400"/>
          </a:xfrm>
          <a:prstGeom prst="rect">
            <a:avLst/>
          </a:prstGeom>
          <a:noFill/>
        </p:spPr>
      </p:pic>
      <p:pic>
        <p:nvPicPr>
          <p:cNvPr id="6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63" y="1676400"/>
            <a:ext cx="9047747" cy="3657600"/>
          </a:xfrm>
          <a:prstGeom prst="rect">
            <a:avLst/>
          </a:prstGeom>
          <a:noFill/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9127066" cy="6858000"/>
          </a:xfrm>
          <a:prstGeom prst="rect">
            <a:avLst/>
          </a:prstGeom>
          <a:noFill/>
        </p:spPr>
      </p:pic>
      <p:pic>
        <p:nvPicPr>
          <p:cNvPr id="9" name="Picture 6" descr="Picture background"/>
          <p:cNvPicPr>
            <a:picLocks noChangeAspect="1" noChangeArrowheads="1"/>
          </p:cNvPicPr>
          <p:nvPr/>
        </p:nvPicPr>
        <p:blipFill>
          <a:blip r:embed="rId7" cstate="print"/>
          <a:srcRect t="1370" b="2740"/>
          <a:stretch>
            <a:fillRect/>
          </a:stretch>
        </p:blipFill>
        <p:spPr bwMode="auto">
          <a:xfrm>
            <a:off x="457200" y="0"/>
            <a:ext cx="8229600" cy="5334000"/>
          </a:xfrm>
          <a:prstGeom prst="rect">
            <a:avLst/>
          </a:prstGeom>
          <a:noFill/>
        </p:spPr>
      </p:pic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6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52600"/>
            <a:ext cx="9144000" cy="4324350"/>
          </a:xfrm>
          <a:prstGeom prst="rect">
            <a:avLst/>
          </a:prstGeom>
          <a:noFill/>
        </p:spPr>
      </p:pic>
      <p:pic>
        <p:nvPicPr>
          <p:cNvPr id="13" name="Picture 12" descr="Picture background"/>
          <p:cNvPicPr>
            <a:picLocks noChangeAspect="1" noChangeArrowheads="1"/>
          </p:cNvPicPr>
          <p:nvPr/>
        </p:nvPicPr>
        <p:blipFill>
          <a:blip r:embed="rId10" cstate="print"/>
          <a:srcRect b="4444"/>
          <a:stretch>
            <a:fillRect/>
          </a:stretch>
        </p:blipFill>
        <p:spPr bwMode="auto">
          <a:xfrm>
            <a:off x="838200" y="0"/>
            <a:ext cx="7543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Mark_Bernes_-_Ot_geroev_bylykh_vremen_-_minus_6849889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534400" y="6324600"/>
            <a:ext cx="304800" cy="304800"/>
          </a:xfrm>
          <a:prstGeom prst="rect">
            <a:avLst/>
          </a:prstGeom>
        </p:spPr>
      </p:pic>
      <p:pic>
        <p:nvPicPr>
          <p:cNvPr id="15" name="Picture 4" descr="Picture background"/>
          <p:cNvPicPr>
            <a:picLocks noChangeAspect="1" noChangeArrowheads="1"/>
          </p:cNvPicPr>
          <p:nvPr/>
        </p:nvPicPr>
        <p:blipFill>
          <a:blip r:embed="rId12" cstate="print"/>
          <a:srcRect t="9292"/>
          <a:stretch>
            <a:fillRect/>
          </a:stretch>
        </p:blipFill>
        <p:spPr bwMode="auto">
          <a:xfrm>
            <a:off x="0" y="2325760"/>
            <a:ext cx="9144000" cy="415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Picture backgroun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513" y="0"/>
            <a:ext cx="91515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5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000"/>
                            </p:stCondLst>
                            <p:childTnLst>
                              <p:par>
                                <p:cTn id="24" presetID="55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0"/>
                            </p:stCondLst>
                            <p:childTnLst>
                              <p:par>
                                <p:cTn id="35" presetID="55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000"/>
                            </p:stCondLst>
                            <p:childTnLst>
                              <p:par>
                                <p:cTn id="41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6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9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4000"/>
                            </p:stCondLst>
                            <p:childTnLst>
                              <p:par>
                                <p:cTn id="62" presetID="55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8000"/>
                            </p:stCondLst>
                            <p:childTnLst>
                              <p:par>
                                <p:cTn id="6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3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796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8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7620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Герой России</a:t>
            </a:r>
            <a:endParaRPr lang="ru-RU" sz="40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avatars.mds.yandex.net/get-entity_search/2331646/936501990/S600xU_2x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2931" r="33534"/>
          <a:stretch>
            <a:fillRect/>
          </a:stretch>
        </p:blipFill>
        <p:spPr bwMode="auto">
          <a:xfrm>
            <a:off x="762000" y="533400"/>
            <a:ext cx="1066800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52600" y="42672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upload.wikimedia.org/wikipedia/ru/thumb/5/51/Torokhov_Roman_Sergeyevich01.jpg/274px-Torokhov_Roman_Sergeyevich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762000"/>
            <a:ext cx="290893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28300" y="2590800"/>
            <a:ext cx="342440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Торохов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Роман Сергеевич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гвардии полковник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Орден Мужества РФ</a:t>
            </a:r>
            <a:endParaRPr lang="ru-RU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2971800"/>
            <a:ext cx="382130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Аминов 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Константин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Абилович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16.04.1981-22.07.2022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vki2.okcdn.ru/i?r=BUHoKFKCs3-57yPBZdu-SuAVSTDxxWX0xpBOgkH3fx9YbTZrxPityMnM_lnDFX7MDqh59EGakXhQtpR3V30tMCW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2432097" cy="337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57400" y="44196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33400"/>
            <a:ext cx="3554007" cy="4991100"/>
          </a:xfrm>
          <a:prstGeom prst="rect">
            <a:avLst/>
          </a:prstGeom>
          <a:noFill/>
        </p:spPr>
      </p:pic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286000" y="762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Орден Мужества РФ</a:t>
            </a:r>
            <a:endParaRPr lang="ru-RU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1432" y="2971800"/>
            <a:ext cx="402071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cap="all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СХАПЛОК </a:t>
            </a:r>
          </a:p>
          <a:p>
            <a:pPr algn="ctr"/>
            <a:r>
              <a:rPr lang="ru-RU" sz="2800" b="1" cap="all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РИЧАРД </a:t>
            </a:r>
            <a:r>
              <a:rPr lang="ru-RU" sz="2800" b="1" cap="all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Нурбиевич</a:t>
            </a:r>
            <a:endParaRPr lang="ru-RU" sz="2800" b="1" cap="all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МАЙОР</a:t>
            </a:r>
          </a:p>
          <a:p>
            <a:pPr algn="ctr"/>
            <a:r>
              <a:rPr lang="ru-RU" sz="2800" b="1" cap="all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12.08.1964 – 20.07 2023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48006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https://vki2.okcdn.ru/i?r=BUHoKFKCs3-57yPBZdu-SuAVlVFypG9o0nA7Z0JmcGeruI9WuHaz_Q5wnuUo28j7QL559EGakXhQtpR3V30tMCW7"/>
          <p:cNvPicPr/>
          <p:nvPr/>
        </p:nvPicPr>
        <p:blipFill>
          <a:blip r:embed="rId3" cstate="print"/>
          <a:srcRect l="30759" t="1924" r="20497" b="3820"/>
          <a:stretch>
            <a:fillRect/>
          </a:stretch>
        </p:blipFill>
        <p:spPr bwMode="auto">
          <a:xfrm>
            <a:off x="5257800" y="685800"/>
            <a:ext cx="2895600" cy="373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43000" y="2971800"/>
            <a:ext cx="37160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Мироненко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Артем Андреевич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(10.10.2002-14.10.2023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762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Орден Мужества РФ</a:t>
            </a:r>
            <a:endParaRPr lang="ru-RU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3434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Орден Мужества РФ</a:t>
            </a:r>
            <a:endParaRPr lang="ru-RU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web.archive.org/web/20230509052427im_/https:/vechnayapamyat.net/wp-content/uploads/2022/05/%D0%BF%D0%BE%D0%BA%D1%83%D1%81%D0%B0%D0%B5%D0%B2-275x3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685800"/>
            <a:ext cx="27762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6858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14400" y="28956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Покусаев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Илья Владимирович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старший сержант 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неизвестна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48006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Орден Мужества РФ</a:t>
            </a:r>
            <a:endParaRPr lang="ru-RU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Станислав Смаглиев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609600"/>
            <a:ext cx="3064510" cy="403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62000" y="3048000"/>
            <a:ext cx="447141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Смаглиев 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Станислав Владимирович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06.08.1085 -08.10.2022</a:t>
            </a:r>
            <a:endParaRPr lang="ru-RU" sz="28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4196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9144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Орден Мужества РФ</a:t>
            </a:r>
            <a:endParaRPr lang="ru-RU" sz="40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blagayvest.cerkov.ru/files/2023/08/%D1%80%D0%BF-204x3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838200"/>
            <a:ext cx="308102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990600" y="3200400"/>
            <a:ext cx="386516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Небавский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Сергей Алексеевич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13.02.1990 – 20.07. 2023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4572000"/>
            <a:ext cx="1854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(посмертно)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86000" y="6096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Лейрих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Эдуард Александрович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Возраст: 37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смерти: 08/10/2022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Тлюстенхабль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Адыгея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web.archive.org/web/20230509052427im_/https:/vechnayapamyat.net/wp-content/uploads/2022/11/A100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4800"/>
            <a:ext cx="1905000" cy="2598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057400" y="3505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Белоусов Родион Владимирович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Возраст: 20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смерти: 07/10/2022 Майкоп, Адыгея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s://web.archive.org/web/20230509052427im_/https:/vechnayapamyat.net/wp-content/uploads/2022/11/ok72-264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505200"/>
            <a:ext cx="2078736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334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Oleg_Gazmanov_Gospoda_oficery_-_Oficery_6436009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3058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8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058" name="AutoShape 10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572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Прапорщик </a:t>
            </a:r>
          </a:p>
          <a:p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Шудегов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Алексей Владимирович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Возраст: 45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смерти: 31.10.22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Майкоп, Адыгея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web.archive.org/web/20230509052427im_/https:/vechnayapamyat.net/wp-content/uploads/2022/11/X214-20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52400"/>
            <a:ext cx="21336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286000" y="3505200"/>
            <a:ext cx="4114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Антропов Рустам Алексеевич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35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24/02/2022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Майкоп, Адыгея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web.archive.org/web/20230509052427im_/https:/vechnayapamyat.net/wp-content/uploads/2022/11/154929007967700.0-225x3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334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5000" y="1066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Сержант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Саргсян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Гарегин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Возраст: неизвестен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смерти: 11/03/2022 Майкоп, Адыгея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s://web.archive.org/web/20230509052427im_/https:/vechnayapamyat.net/wp-content/uploads/2022/09/%D0%A1%D0%B0%D1%80%D0%B3%D1%8F%D0%B7%D0%B0%D0%BD-236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57200"/>
            <a:ext cx="2247900" cy="2857500"/>
          </a:xfrm>
          <a:prstGeom prst="rect">
            <a:avLst/>
          </a:prstGeom>
          <a:noFill/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505200"/>
            <a:ext cx="224823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905000" y="3657600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Арамбий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Датхужев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погиб в боях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 город Артемовск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смерти: 05/04/2023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Майкоп, Адыгея</a:t>
            </a:r>
          </a:p>
          <a:p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6" y="0"/>
            <a:ext cx="9211732" cy="6858000"/>
          </a:xfrm>
          <a:prstGeom prst="rect">
            <a:avLst/>
          </a:prstGeom>
          <a:noFill/>
        </p:spPr>
      </p:pic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473779"/>
            <a:ext cx="4343400" cy="232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31799" r="13274"/>
          <a:stretch>
            <a:fillRect/>
          </a:stretch>
        </p:blipFill>
        <p:spPr bwMode="auto">
          <a:xfrm>
            <a:off x="0" y="3581400"/>
            <a:ext cx="2667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28800" y="609600"/>
            <a:ext cx="685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Кошегу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Нальбий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Рустамович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23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26.03.2022 336-я отдельная гвардейская бригада морской пехоты, Балтийский флот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Понежукай,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Теучежский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район, Адыгея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05000" y="3505200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Мамошин Станислав Александрович Возраст 36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смерти 27.07.2022 Адыгея Похоронен в Майкопе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33600" y="838201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Теремец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Захар Иванович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19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смерти 25.09.2022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</a:p>
          <a:p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3600" y="3581400"/>
            <a:ext cx="601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Капитан Михайлов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Валерий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Александрович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62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10.09.2022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905000" y="762000"/>
            <a:ext cx="6553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Ефрейтор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Кучмезов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Темиркан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Возраст: 22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смерти: неизвестна </a:t>
            </a:r>
          </a:p>
          <a:p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Чехрак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, Адыгея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981200" y="3505200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Клишин Артем Сергеевич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34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29.05.2022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5000" y="762000"/>
            <a:ext cx="693420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Кутовой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Александр Петрович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Возраст: 45 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смерти: 09/07/2022 Адыгея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5000" y="2209800"/>
            <a:ext cx="7239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Икрам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Махар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Хусейнович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смерти: неизвестна (в октябре мобилизован), снайпер Еленовка, Адыгея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Погиб в Запорожской области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981200" y="4419600"/>
            <a:ext cx="647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Злобин Алексей Павлович Возраст 33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13.09.2022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81200" y="609600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Руденко Иван Викторович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27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13.09.2022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2209800"/>
            <a:ext cx="6629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Ефрейтор Ушаков Дмитрий Сергеевич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22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08.09.2022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81200" y="4343400"/>
            <a:ext cx="52010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Гуменной Николай Сергеевич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08.10.2022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3429000"/>
            <a:ext cx="6172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Гиш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Андрей Юрьевич </a:t>
            </a:r>
            <a:endParaRPr lang="ru-RU" sz="2800" b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Возраст </a:t>
            </a:r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07.07.2022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</a:p>
          <a:p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62000"/>
            <a:ext cx="601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Петров Павел Александрович Возраст 30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Дата смерти 12.07.2022 </a:t>
            </a:r>
          </a:p>
          <a:p>
            <a:r>
              <a:rPr lang="ru-RU" sz="28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Адыгея Похоронен в Майкопе</a:t>
            </a:r>
            <a:endParaRPr lang="ru-RU" sz="28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2" descr="Изображение с сайта vk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97100"/>
            <a:ext cx="4419600" cy="584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57200"/>
            <a:ext cx="42672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емеш Вадим Вячеславович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609600"/>
            <a:ext cx="43434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upload.wikimedia.org/wikipedia/ru/thumb/5/51/Torokhov_Roman_Sergeyevich01.jpg/274px-Torokhov_Roman_Sergeyevich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747" y="586596"/>
            <a:ext cx="45720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s://web.archive.org/web/20230509052427im_/https:/vechnayapamyat.net/wp-content/uploads/2022/05/%D0%BF%D0%BE%D0%BA%D1%83%D1%81%D0%B0%D0%B5%D0%B2-275x30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33400"/>
            <a:ext cx="44958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Станислав Смаглиев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533400"/>
            <a:ext cx="47244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457200"/>
            <a:ext cx="1524000" cy="2228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9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https://vki2.okcdn.ru/i?r=BUHoKFKCs3-57yPBZdu-SuAVSTDxxWX0xpBOgkH3fx9YbTZrxPityMnM_lnDFX7MDqh59EGakXhQtpR3V30tMCW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2209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vki2.okcdn.ru/i?r=BUHoKFKCs3-57yPBZdu-SuAVlVFypG9o0nA7Z0JmcGeruI9WuHaz_Q5wnuUo28j7QL559EGakXhQtpR3V30tMCW7"/>
          <p:cNvPicPr/>
          <p:nvPr/>
        </p:nvPicPr>
        <p:blipFill>
          <a:blip r:embed="rId4" cstate="print"/>
          <a:srcRect l="34607" t="9621" r="26910" b="9564"/>
          <a:stretch>
            <a:fillRect/>
          </a:stretch>
        </p:blipFill>
        <p:spPr bwMode="auto">
          <a:xfrm>
            <a:off x="0" y="0"/>
            <a:ext cx="23622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blagayvest.cerkov.ru/files/2023/08/%D1%80%D0%BF-204x300.png"/>
          <p:cNvPicPr/>
          <p:nvPr/>
        </p:nvPicPr>
        <p:blipFill>
          <a:blip r:embed="rId5" cstate="print"/>
          <a:srcRect t="25000"/>
          <a:stretch>
            <a:fillRect/>
          </a:stretch>
        </p:blipFill>
        <p:spPr bwMode="auto">
          <a:xfrm>
            <a:off x="2286000" y="0"/>
            <a:ext cx="2438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s://web.archive.org/web/20230509052427im_/https:/vechnayapamyat.net/wp-content/uploads/2022/11/A1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276600"/>
            <a:ext cx="2514600" cy="343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web.archive.org/web/20230509052427im_/https:/vechnayapamyat.net/wp-content/uploads/2022/11/ok72-264x3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352800"/>
            <a:ext cx="255276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s://web.archive.org/web/20230509052427im_/https:/vechnayapamyat.net/wp-content/uploads/2022/11/X214-209x3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0"/>
            <a:ext cx="2389632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https://web.archive.org/web/20230509052427im_/https:/vechnayapamyat.net/wp-content/uploads/2022/11/154929007967700.0-225x30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3352800"/>
            <a:ext cx="23622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/>
          <a:srcRect l="9677" t="6818" r="9677"/>
          <a:stretch>
            <a:fillRect/>
          </a:stretch>
        </p:blipFill>
        <p:spPr bwMode="auto">
          <a:xfrm>
            <a:off x="0" y="3581400"/>
            <a:ext cx="2133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04800" y="22098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ЕСТЬ ТАКАЯ ПРОФЕССИЯ – </a:t>
            </a:r>
          </a:p>
          <a:p>
            <a:pPr algn="ctr"/>
            <a:r>
              <a:rPr lang="ru-RU" sz="48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РОДИНУ ЗАЩИЩАТЬ!</a:t>
            </a:r>
            <a:endParaRPr lang="ru-RU" sz="4800" b="1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381"/>
            <a:ext cx="9147175" cy="6860381"/>
          </a:xfrm>
          <a:prstGeom prst="rect">
            <a:avLst/>
          </a:prstGeom>
          <a:noFill/>
        </p:spPr>
      </p:pic>
      <p:pic>
        <p:nvPicPr>
          <p:cNvPr id="5" name="Neposedy_-_Sluzhit_Rossii_minus_7593586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48600" y="5791200"/>
            <a:ext cx="304800" cy="304800"/>
          </a:xfrm>
          <a:prstGeom prst="rect">
            <a:avLst/>
          </a:prstGeom>
        </p:spPr>
      </p:pic>
      <p:pic>
        <p:nvPicPr>
          <p:cNvPr id="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uzhit-rossija-suzhdeno-tebe-i-mn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05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229600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2" y="496937"/>
            <a:ext cx="8113058" cy="5065663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405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b="28886"/>
          <a:stretch>
            <a:fillRect/>
          </a:stretch>
        </p:blipFill>
        <p:spPr bwMode="auto">
          <a:xfrm>
            <a:off x="0" y="0"/>
            <a:ext cx="4648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6974" y="3627437"/>
            <a:ext cx="4917026" cy="3230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048000"/>
            <a:ext cx="4114800" cy="357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1" y="200288"/>
            <a:ext cx="4343400" cy="290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Neposedy_-_Nasha_armiya_minus_648392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411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Моя армия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на тренировку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05800" y="5791200"/>
            <a:ext cx="304800" cy="304800"/>
          </a:xfrm>
          <a:prstGeom prst="rect">
            <a:avLst/>
          </a:prstGeom>
        </p:spPr>
      </p:pic>
      <p:pic>
        <p:nvPicPr>
          <p:cNvPr id="32772" name="Picture 4" descr="https://avatars.mds.yandex.net/i?id=63e5deae94f1bc2c3704bf7e36ddbf402a2cebb1-7754520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838200"/>
            <a:ext cx="6908641" cy="431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0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https://342031.selcdn.ru/rusplt/20/30/forma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534400" cy="609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545</Words>
  <Application>Microsoft Office PowerPoint</Application>
  <PresentationFormat>Экран (4:3)</PresentationFormat>
  <Paragraphs>159</Paragraphs>
  <Slides>39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Слайд 1</vt:lpstr>
      <vt:lpstr>Слайд 2</vt:lpstr>
      <vt:lpstr>Слайд 3</vt:lpstr>
      <vt:lpstr>Слайд 4</vt:lpstr>
      <vt:lpstr>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AaAzx</dc:creator>
  <cp:lastModifiedBy>AaAzx</cp:lastModifiedBy>
  <cp:revision>65</cp:revision>
  <dcterms:created xsi:type="dcterms:W3CDTF">2024-09-18T11:30:01Z</dcterms:created>
  <dcterms:modified xsi:type="dcterms:W3CDTF">2024-10-07T10:34:57Z</dcterms:modified>
</cp:coreProperties>
</file>