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7" r:id="rId2"/>
    <p:sldId id="259" r:id="rId3"/>
    <p:sldId id="276" r:id="rId4"/>
    <p:sldId id="272" r:id="rId5"/>
    <p:sldId id="271" r:id="rId6"/>
    <p:sldId id="285" r:id="rId7"/>
    <p:sldId id="298" r:id="rId8"/>
    <p:sldId id="297" r:id="rId9"/>
    <p:sldId id="289" r:id="rId10"/>
    <p:sldId id="302" r:id="rId11"/>
    <p:sldId id="294" r:id="rId12"/>
    <p:sldId id="273" r:id="rId13"/>
    <p:sldId id="300" r:id="rId14"/>
    <p:sldId id="277" r:id="rId15"/>
    <p:sldId id="266" r:id="rId16"/>
    <p:sldId id="299" r:id="rId17"/>
    <p:sldId id="301" r:id="rId18"/>
    <p:sldId id="281" r:id="rId19"/>
    <p:sldId id="282" r:id="rId20"/>
    <p:sldId id="283" r:id="rId21"/>
    <p:sldId id="284" r:id="rId22"/>
    <p:sldId id="287" r:id="rId23"/>
    <p:sldId id="288" r:id="rId24"/>
    <p:sldId id="292" r:id="rId25"/>
    <p:sldId id="293" r:id="rId26"/>
    <p:sldId id="295" r:id="rId27"/>
    <p:sldId id="296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CF35E-F671-4E17-A574-D0D03FC378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4C24D6C-32D7-4C0D-805C-B642CFE6BD7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Текстильные волокна</a:t>
          </a:r>
        </a:p>
      </dgm:t>
    </dgm:pt>
    <dgm:pt modelId="{56E7BAE5-70C2-4EDC-B1DB-58E70415B8F7}" type="parTrans" cxnId="{B327F6B7-D652-4F76-810E-5FB86C126E13}">
      <dgm:prSet/>
      <dgm:spPr/>
      <dgm:t>
        <a:bodyPr/>
        <a:lstStyle/>
        <a:p>
          <a:endParaRPr lang="ru-RU"/>
        </a:p>
      </dgm:t>
    </dgm:pt>
    <dgm:pt modelId="{B85842D8-AB3E-49F6-994A-A06E562B3406}" type="sibTrans" cxnId="{B327F6B7-D652-4F76-810E-5FB86C126E13}">
      <dgm:prSet/>
      <dgm:spPr/>
      <dgm:t>
        <a:bodyPr/>
        <a:lstStyle/>
        <a:p>
          <a:endParaRPr lang="ru-RU"/>
        </a:p>
      </dgm:t>
    </dgm:pt>
    <dgm:pt modelId="{91DC0816-EA16-40A9-9792-0D87AABE18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Натуральные волокна</a:t>
          </a:r>
        </a:p>
      </dgm:t>
    </dgm:pt>
    <dgm:pt modelId="{41766435-543E-4F51-8F9F-07DB2E6446EF}" type="parTrans" cxnId="{B0EFBCBC-871C-4B12-A8A1-895ACDB35745}">
      <dgm:prSet/>
      <dgm:spPr/>
      <dgm:t>
        <a:bodyPr/>
        <a:lstStyle/>
        <a:p>
          <a:endParaRPr lang="ru-RU"/>
        </a:p>
      </dgm:t>
    </dgm:pt>
    <dgm:pt modelId="{7A4D50F5-301E-4B2E-8D43-289016E3708D}" type="sibTrans" cxnId="{B0EFBCBC-871C-4B12-A8A1-895ACDB35745}">
      <dgm:prSet/>
      <dgm:spPr/>
      <dgm:t>
        <a:bodyPr/>
        <a:lstStyle/>
        <a:p>
          <a:endParaRPr lang="ru-RU"/>
        </a:p>
      </dgm:t>
    </dgm:pt>
    <dgm:pt modelId="{2658CEAA-FC81-489A-9708-CB4225DADD7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Растительные</a:t>
          </a:r>
        </a:p>
      </dgm:t>
    </dgm:pt>
    <dgm:pt modelId="{AC480D6F-FE01-4F11-AE5F-944537760C0E}" type="parTrans" cxnId="{51E5194F-E55A-4549-8645-67F0C72BBB80}">
      <dgm:prSet/>
      <dgm:spPr/>
      <dgm:t>
        <a:bodyPr/>
        <a:lstStyle/>
        <a:p>
          <a:endParaRPr lang="ru-RU"/>
        </a:p>
      </dgm:t>
    </dgm:pt>
    <dgm:pt modelId="{4168225E-D6BA-4222-8EFE-912248E778F4}" type="sibTrans" cxnId="{51E5194F-E55A-4549-8645-67F0C72BBB80}">
      <dgm:prSet/>
      <dgm:spPr/>
      <dgm:t>
        <a:bodyPr/>
        <a:lstStyle/>
        <a:p>
          <a:endParaRPr lang="ru-RU"/>
        </a:p>
      </dgm:t>
    </dgm:pt>
    <dgm:pt modelId="{6468B545-7BDE-4F87-88C9-116964181F9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Хлопок</a:t>
          </a:r>
        </a:p>
      </dgm:t>
    </dgm:pt>
    <dgm:pt modelId="{4BD97FAC-C4E0-4EE3-B45C-AFC0C8104382}" type="parTrans" cxnId="{33110B37-35E8-4B0C-A38C-5A10AFA72530}">
      <dgm:prSet/>
      <dgm:spPr/>
      <dgm:t>
        <a:bodyPr/>
        <a:lstStyle/>
        <a:p>
          <a:endParaRPr lang="ru-RU"/>
        </a:p>
      </dgm:t>
    </dgm:pt>
    <dgm:pt modelId="{E05F598A-7007-4AE6-B656-06225A7C2939}" type="sibTrans" cxnId="{33110B37-35E8-4B0C-A38C-5A10AFA72530}">
      <dgm:prSet/>
      <dgm:spPr/>
      <dgm:t>
        <a:bodyPr/>
        <a:lstStyle/>
        <a:p>
          <a:endParaRPr lang="ru-RU"/>
        </a:p>
      </dgm:t>
    </dgm:pt>
    <dgm:pt modelId="{FB035363-AF1C-4498-A7CD-9E4E02A7C94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Лен</a:t>
          </a:r>
        </a:p>
      </dgm:t>
    </dgm:pt>
    <dgm:pt modelId="{DB3A9A55-497E-4DC5-8D1F-6A014E449E75}" type="parTrans" cxnId="{CCD8B9B3-0A20-4586-BB60-7B3C68F12C0D}">
      <dgm:prSet/>
      <dgm:spPr/>
      <dgm:t>
        <a:bodyPr/>
        <a:lstStyle/>
        <a:p>
          <a:endParaRPr lang="ru-RU"/>
        </a:p>
      </dgm:t>
    </dgm:pt>
    <dgm:pt modelId="{1BB36A8D-BB73-41F0-9823-B97077A337B0}" type="sibTrans" cxnId="{CCD8B9B3-0A20-4586-BB60-7B3C68F12C0D}">
      <dgm:prSet/>
      <dgm:spPr/>
      <dgm:t>
        <a:bodyPr/>
        <a:lstStyle/>
        <a:p>
          <a:endParaRPr lang="ru-RU"/>
        </a:p>
      </dgm:t>
    </dgm:pt>
    <dgm:pt modelId="{F5DBF6E5-2B1A-4E08-8BF9-537306D3E94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Крапива</a:t>
          </a:r>
        </a:p>
      </dgm:t>
    </dgm:pt>
    <dgm:pt modelId="{F818CEF3-508B-45E5-8F06-C866E9418BAF}" type="parTrans" cxnId="{8268003D-B104-49C8-BE4F-FDAD06303740}">
      <dgm:prSet/>
      <dgm:spPr/>
      <dgm:t>
        <a:bodyPr/>
        <a:lstStyle/>
        <a:p>
          <a:endParaRPr lang="ru-RU"/>
        </a:p>
      </dgm:t>
    </dgm:pt>
    <dgm:pt modelId="{FFCF5154-5C6B-4EF5-9F7B-4C4B36A3E472}" type="sibTrans" cxnId="{8268003D-B104-49C8-BE4F-FDAD06303740}">
      <dgm:prSet/>
      <dgm:spPr/>
      <dgm:t>
        <a:bodyPr/>
        <a:lstStyle/>
        <a:p>
          <a:endParaRPr lang="ru-RU"/>
        </a:p>
      </dgm:t>
    </dgm:pt>
    <dgm:pt modelId="{6E814383-0A90-42C5-AB2A-1A449908337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Сизаль</a:t>
          </a:r>
        </a:p>
      </dgm:t>
    </dgm:pt>
    <dgm:pt modelId="{3B10059F-530A-4284-BE57-6AF686CE2358}" type="parTrans" cxnId="{C1308426-D029-4D20-9824-AA4F31A3E8DD}">
      <dgm:prSet/>
      <dgm:spPr/>
      <dgm:t>
        <a:bodyPr/>
        <a:lstStyle/>
        <a:p>
          <a:endParaRPr lang="ru-RU"/>
        </a:p>
      </dgm:t>
    </dgm:pt>
    <dgm:pt modelId="{176E4624-CB0C-4686-83DE-464D960B1A34}" type="sibTrans" cxnId="{C1308426-D029-4D20-9824-AA4F31A3E8DD}">
      <dgm:prSet/>
      <dgm:spPr/>
      <dgm:t>
        <a:bodyPr/>
        <a:lstStyle/>
        <a:p>
          <a:endParaRPr lang="ru-RU"/>
        </a:p>
      </dgm:t>
    </dgm:pt>
    <dgm:pt modelId="{E678543C-9715-4418-914B-8896DEC00A6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Животные</a:t>
          </a:r>
        </a:p>
      </dgm:t>
    </dgm:pt>
    <dgm:pt modelId="{0D172AE6-186D-405D-9D21-9A733CF0A24D}" type="parTrans" cxnId="{5417B460-3553-4FE0-8E72-F5D5B447D79C}">
      <dgm:prSet/>
      <dgm:spPr/>
      <dgm:t>
        <a:bodyPr/>
        <a:lstStyle/>
        <a:p>
          <a:endParaRPr lang="ru-RU"/>
        </a:p>
      </dgm:t>
    </dgm:pt>
    <dgm:pt modelId="{651BB7EC-ABA7-43A8-A1EE-52FEE7CD88F0}" type="sibTrans" cxnId="{5417B460-3553-4FE0-8E72-F5D5B447D79C}">
      <dgm:prSet/>
      <dgm:spPr/>
      <dgm:t>
        <a:bodyPr/>
        <a:lstStyle/>
        <a:p>
          <a:endParaRPr lang="ru-RU"/>
        </a:p>
      </dgm:t>
    </dgm:pt>
    <dgm:pt modelId="{67722FA1-54BA-48FA-941E-03B4B2A80A3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Шерсть</a:t>
          </a:r>
        </a:p>
      </dgm:t>
    </dgm:pt>
    <dgm:pt modelId="{EB4251ED-D5C5-4974-A7F8-BEEBAA1CDC51}" type="parTrans" cxnId="{B752183A-82A5-46DC-83A4-AF55DF9D8630}">
      <dgm:prSet/>
      <dgm:spPr/>
      <dgm:t>
        <a:bodyPr/>
        <a:lstStyle/>
        <a:p>
          <a:endParaRPr lang="ru-RU"/>
        </a:p>
      </dgm:t>
    </dgm:pt>
    <dgm:pt modelId="{74893C5E-E91A-485B-993B-0675C4B6381D}" type="sibTrans" cxnId="{B752183A-82A5-46DC-83A4-AF55DF9D8630}">
      <dgm:prSet/>
      <dgm:spPr/>
      <dgm:t>
        <a:bodyPr/>
        <a:lstStyle/>
        <a:p>
          <a:endParaRPr lang="ru-RU"/>
        </a:p>
      </dgm:t>
    </dgm:pt>
    <dgm:pt modelId="{744A7BC1-1D87-46CD-9B7D-E2BDAC073BD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Шелк</a:t>
          </a:r>
        </a:p>
      </dgm:t>
    </dgm:pt>
    <dgm:pt modelId="{02CAF316-C1D1-4E80-8824-104582D8532B}" type="parTrans" cxnId="{F0CE3219-90AD-437C-9940-2CE28FF42E0D}">
      <dgm:prSet/>
      <dgm:spPr/>
      <dgm:t>
        <a:bodyPr/>
        <a:lstStyle/>
        <a:p>
          <a:endParaRPr lang="ru-RU"/>
        </a:p>
      </dgm:t>
    </dgm:pt>
    <dgm:pt modelId="{33272C3D-2376-4BF8-BF73-0462F4D7DCE6}" type="sibTrans" cxnId="{F0CE3219-90AD-437C-9940-2CE28FF42E0D}">
      <dgm:prSet/>
      <dgm:spPr/>
      <dgm:t>
        <a:bodyPr/>
        <a:lstStyle/>
        <a:p>
          <a:endParaRPr lang="ru-RU"/>
        </a:p>
      </dgm:t>
    </dgm:pt>
    <dgm:pt modelId="{CECB3150-85FA-4381-B957-1D2DAD12CE1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Минера-</a:t>
          </a:r>
          <a:r>
            <a:rPr kumimoji="0" lang="ru-RU" alt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льные</a:t>
          </a:r>
          <a:endParaRPr kumimoji="0" lang="ru-RU" alt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C16AC000-F159-479F-A681-E33DF6996A6A}" type="parTrans" cxnId="{150D371F-6EE1-4CD5-806A-F4368DF0890F}">
      <dgm:prSet/>
      <dgm:spPr/>
      <dgm:t>
        <a:bodyPr/>
        <a:lstStyle/>
        <a:p>
          <a:endParaRPr lang="ru-RU"/>
        </a:p>
      </dgm:t>
    </dgm:pt>
    <dgm:pt modelId="{75728552-0B5B-456D-8951-1E93CFF93696}" type="sibTrans" cxnId="{150D371F-6EE1-4CD5-806A-F4368DF0890F}">
      <dgm:prSet/>
      <dgm:spPr/>
      <dgm:t>
        <a:bodyPr/>
        <a:lstStyle/>
        <a:p>
          <a:endParaRPr lang="ru-RU"/>
        </a:p>
      </dgm:t>
    </dgm:pt>
    <dgm:pt modelId="{E5E3ABB8-350F-4D84-890F-9F0272762BC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Асбест</a:t>
          </a:r>
        </a:p>
      </dgm:t>
    </dgm:pt>
    <dgm:pt modelId="{CCCDA135-494E-4743-B213-95B244CF2140}" type="parTrans" cxnId="{6D5744D6-E83E-4C1E-9030-977551057A56}">
      <dgm:prSet/>
      <dgm:spPr/>
      <dgm:t>
        <a:bodyPr/>
        <a:lstStyle/>
        <a:p>
          <a:endParaRPr lang="ru-RU"/>
        </a:p>
      </dgm:t>
    </dgm:pt>
    <dgm:pt modelId="{28FB0E1D-B4B3-42F5-AD45-32C8775B1287}" type="sibTrans" cxnId="{6D5744D6-E83E-4C1E-9030-977551057A56}">
      <dgm:prSet/>
      <dgm:spPr/>
      <dgm:t>
        <a:bodyPr/>
        <a:lstStyle/>
        <a:p>
          <a:endParaRPr lang="ru-RU"/>
        </a:p>
      </dgm:t>
    </dgm:pt>
    <dgm:pt modelId="{45E7968F-3D5A-4366-B2B8-6E00D88C9CD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Химические волокна</a:t>
          </a:r>
        </a:p>
      </dgm:t>
    </dgm:pt>
    <dgm:pt modelId="{60F5038F-1D8C-4077-854E-2D0F63BDD894}" type="parTrans" cxnId="{A17C020C-4115-4D37-9DF7-3E1742B63E73}">
      <dgm:prSet/>
      <dgm:spPr/>
      <dgm:t>
        <a:bodyPr/>
        <a:lstStyle/>
        <a:p>
          <a:endParaRPr lang="ru-RU"/>
        </a:p>
      </dgm:t>
    </dgm:pt>
    <dgm:pt modelId="{AF098469-A0F4-43CC-9725-BF3D2FC5CCEB}" type="sibTrans" cxnId="{A17C020C-4115-4D37-9DF7-3E1742B63E73}">
      <dgm:prSet/>
      <dgm:spPr/>
      <dgm:t>
        <a:bodyPr/>
        <a:lstStyle/>
        <a:p>
          <a:endParaRPr lang="ru-RU"/>
        </a:p>
      </dgm:t>
    </dgm:pt>
    <dgm:pt modelId="{5EF26A81-91E4-44C5-A295-C1D905C2B17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Искусствен-</a:t>
          </a:r>
          <a:r>
            <a:rPr kumimoji="0" lang="ru-RU" alt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ные</a:t>
          </a:r>
          <a:endParaRPr kumimoji="0" lang="ru-RU" alt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DD70F136-05F9-44ED-819C-91F166098829}" type="parTrans" cxnId="{F57AA431-900D-4DC3-A340-858DBFCF5E8D}">
      <dgm:prSet/>
      <dgm:spPr/>
      <dgm:t>
        <a:bodyPr/>
        <a:lstStyle/>
        <a:p>
          <a:endParaRPr lang="ru-RU"/>
        </a:p>
      </dgm:t>
    </dgm:pt>
    <dgm:pt modelId="{E2DA7565-F4A2-4DF0-A8AE-6DF18E07EAB8}" type="sibTrans" cxnId="{F57AA431-900D-4DC3-A340-858DBFCF5E8D}">
      <dgm:prSet/>
      <dgm:spPr/>
      <dgm:t>
        <a:bodyPr/>
        <a:lstStyle/>
        <a:p>
          <a:endParaRPr lang="ru-RU"/>
        </a:p>
      </dgm:t>
    </dgm:pt>
    <dgm:pt modelId="{4FFCC272-E4D7-4277-B275-62425FA15F2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Ацетат</a:t>
          </a:r>
        </a:p>
      </dgm:t>
    </dgm:pt>
    <dgm:pt modelId="{B23C6D8E-6C63-4129-BBFA-12F1C67ADBBD}" type="parTrans" cxnId="{BAC17EFD-3944-4C24-BD8D-ABC5A31BD6E3}">
      <dgm:prSet/>
      <dgm:spPr/>
      <dgm:t>
        <a:bodyPr/>
        <a:lstStyle/>
        <a:p>
          <a:endParaRPr lang="ru-RU"/>
        </a:p>
      </dgm:t>
    </dgm:pt>
    <dgm:pt modelId="{7343E87B-77D8-4D0E-8101-8CA96B1CF871}" type="sibTrans" cxnId="{BAC17EFD-3944-4C24-BD8D-ABC5A31BD6E3}">
      <dgm:prSet/>
      <dgm:spPr/>
      <dgm:t>
        <a:bodyPr/>
        <a:lstStyle/>
        <a:p>
          <a:endParaRPr lang="ru-RU"/>
        </a:p>
      </dgm:t>
    </dgm:pt>
    <dgm:pt modelId="{4783C622-E9CD-4994-9DF8-ECE699B735D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Вискоза</a:t>
          </a:r>
        </a:p>
      </dgm:t>
    </dgm:pt>
    <dgm:pt modelId="{872AC476-EAF6-43D8-B788-CBDD95A8726D}" type="parTrans" cxnId="{513828E4-645F-40F6-8861-DAA9EAFB2EF3}">
      <dgm:prSet/>
      <dgm:spPr/>
      <dgm:t>
        <a:bodyPr/>
        <a:lstStyle/>
        <a:p>
          <a:endParaRPr lang="ru-RU"/>
        </a:p>
      </dgm:t>
    </dgm:pt>
    <dgm:pt modelId="{111D78A9-AE8A-41A9-8749-EDE84634BD14}" type="sibTrans" cxnId="{513828E4-645F-40F6-8861-DAA9EAFB2EF3}">
      <dgm:prSet/>
      <dgm:spPr/>
      <dgm:t>
        <a:bodyPr/>
        <a:lstStyle/>
        <a:p>
          <a:endParaRPr lang="ru-RU"/>
        </a:p>
      </dgm:t>
    </dgm:pt>
    <dgm:pt modelId="{5AA6D7CA-B202-480B-A6D1-8276583B356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Триацетат</a:t>
          </a:r>
        </a:p>
      </dgm:t>
    </dgm:pt>
    <dgm:pt modelId="{490760D2-546C-4136-9E9F-6E5AFEDF947F}" type="parTrans" cxnId="{C2781610-673A-497D-8F7F-3A96C6F57E34}">
      <dgm:prSet/>
      <dgm:spPr/>
      <dgm:t>
        <a:bodyPr/>
        <a:lstStyle/>
        <a:p>
          <a:endParaRPr lang="ru-RU"/>
        </a:p>
      </dgm:t>
    </dgm:pt>
    <dgm:pt modelId="{3FEF496E-1375-4DF5-838B-D155E20BAC40}" type="sibTrans" cxnId="{C2781610-673A-497D-8F7F-3A96C6F57E34}">
      <dgm:prSet/>
      <dgm:spPr/>
      <dgm:t>
        <a:bodyPr/>
        <a:lstStyle/>
        <a:p>
          <a:endParaRPr lang="ru-RU"/>
        </a:p>
      </dgm:t>
    </dgm:pt>
    <dgm:pt modelId="{4AF24EA0-4193-46B9-9524-CD2D88AF29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Синтетические</a:t>
          </a:r>
          <a:endParaRPr kumimoji="0" lang="ru-RU" alt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C6588CA8-9ABF-4286-B1D5-9CD37CCC2A31}" type="parTrans" cxnId="{05062E9A-DB43-4BE4-99D8-5C0AE2940E20}">
      <dgm:prSet/>
      <dgm:spPr/>
      <dgm:t>
        <a:bodyPr/>
        <a:lstStyle/>
        <a:p>
          <a:endParaRPr lang="ru-RU"/>
        </a:p>
      </dgm:t>
    </dgm:pt>
    <dgm:pt modelId="{303E7A9C-6114-456E-9EB2-4BAF3A1E2ED0}" type="sibTrans" cxnId="{05062E9A-DB43-4BE4-99D8-5C0AE2940E20}">
      <dgm:prSet/>
      <dgm:spPr/>
      <dgm:t>
        <a:bodyPr/>
        <a:lstStyle/>
        <a:p>
          <a:endParaRPr lang="ru-RU"/>
        </a:p>
      </dgm:t>
    </dgm:pt>
    <dgm:pt modelId="{DD4AD7D9-4A48-421F-BB09-F59C7E94E5B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Нитрон</a:t>
          </a:r>
        </a:p>
      </dgm:t>
    </dgm:pt>
    <dgm:pt modelId="{FDB88F61-A65C-4BF7-AFDD-B33237936580}" type="parTrans" cxnId="{3E0910DB-190D-46BC-9CF4-B4A6538FF0BE}">
      <dgm:prSet/>
      <dgm:spPr/>
      <dgm:t>
        <a:bodyPr/>
        <a:lstStyle/>
        <a:p>
          <a:endParaRPr lang="ru-RU"/>
        </a:p>
      </dgm:t>
    </dgm:pt>
    <dgm:pt modelId="{AFF74239-1B51-48B3-ADD4-4463C008C0B4}" type="sibTrans" cxnId="{3E0910DB-190D-46BC-9CF4-B4A6538FF0BE}">
      <dgm:prSet/>
      <dgm:spPr/>
      <dgm:t>
        <a:bodyPr/>
        <a:lstStyle/>
        <a:p>
          <a:endParaRPr lang="ru-RU"/>
        </a:p>
      </dgm:t>
    </dgm:pt>
    <dgm:pt modelId="{93BC94DF-8F07-4501-956B-EB4F56B8A64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Капрон</a:t>
          </a:r>
        </a:p>
      </dgm:t>
    </dgm:pt>
    <dgm:pt modelId="{CD8E87C8-BE6D-40D6-906A-5FE082D65256}" type="parTrans" cxnId="{AFA3318A-A2A7-4838-BA7C-86E6D2EA7A80}">
      <dgm:prSet/>
      <dgm:spPr/>
      <dgm:t>
        <a:bodyPr/>
        <a:lstStyle/>
        <a:p>
          <a:endParaRPr lang="ru-RU"/>
        </a:p>
      </dgm:t>
    </dgm:pt>
    <dgm:pt modelId="{AF30855E-A127-4CFB-9983-D63AE618263D}" type="sibTrans" cxnId="{AFA3318A-A2A7-4838-BA7C-86E6D2EA7A80}">
      <dgm:prSet/>
      <dgm:spPr/>
      <dgm:t>
        <a:bodyPr/>
        <a:lstStyle/>
        <a:p>
          <a:endParaRPr lang="ru-RU"/>
        </a:p>
      </dgm:t>
    </dgm:pt>
    <dgm:pt modelId="{10EFC323-83C2-49C4-88F3-F8DC3C840FC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Лавсан</a:t>
          </a:r>
        </a:p>
      </dgm:t>
    </dgm:pt>
    <dgm:pt modelId="{0217C265-9231-4E9F-8008-E6B8498A7CCA}" type="parTrans" cxnId="{C3558437-B411-4D54-A295-0EEA0EB38549}">
      <dgm:prSet/>
      <dgm:spPr/>
      <dgm:t>
        <a:bodyPr/>
        <a:lstStyle/>
        <a:p>
          <a:endParaRPr lang="ru-RU"/>
        </a:p>
      </dgm:t>
    </dgm:pt>
    <dgm:pt modelId="{6764171B-2C86-447B-8292-8D0DA31C237C}" type="sibTrans" cxnId="{C3558437-B411-4D54-A295-0EEA0EB38549}">
      <dgm:prSet/>
      <dgm:spPr/>
      <dgm:t>
        <a:bodyPr/>
        <a:lstStyle/>
        <a:p>
          <a:endParaRPr lang="ru-RU"/>
        </a:p>
      </dgm:t>
    </dgm:pt>
    <dgm:pt modelId="{9B396BB7-2071-41B3-8927-303C7600ACD4}" type="pres">
      <dgm:prSet presAssocID="{16FCF35E-F671-4E17-A574-D0D03FC378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BF37A5-6C34-45E0-B7C1-07B8DB2C50C4}" type="pres">
      <dgm:prSet presAssocID="{44C24D6C-32D7-4C0D-805C-B642CFE6BD7B}" presName="hierRoot1" presStyleCnt="0">
        <dgm:presLayoutVars>
          <dgm:hierBranch/>
        </dgm:presLayoutVars>
      </dgm:prSet>
      <dgm:spPr/>
    </dgm:pt>
    <dgm:pt modelId="{2068094B-FBB8-4AED-B3FD-15E000E1CED4}" type="pres">
      <dgm:prSet presAssocID="{44C24D6C-32D7-4C0D-805C-B642CFE6BD7B}" presName="rootComposite1" presStyleCnt="0"/>
      <dgm:spPr/>
    </dgm:pt>
    <dgm:pt modelId="{7496B2F2-B119-4A6D-AF0B-82D489EB2FDB}" type="pres">
      <dgm:prSet presAssocID="{44C24D6C-32D7-4C0D-805C-B642CFE6BD7B}" presName="rootText1" presStyleLbl="node0" presStyleIdx="0" presStyleCnt="1" custScaleX="415244" custScaleY="135467" custLinFactNeighborX="2212" custLinFactNeighborY="-36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815BA-7152-44A7-A0B3-2BC59B015CE1}" type="pres">
      <dgm:prSet presAssocID="{44C24D6C-32D7-4C0D-805C-B642CFE6BD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996D30-6C2F-4AA3-B34D-F4B1729F89CF}" type="pres">
      <dgm:prSet presAssocID="{44C24D6C-32D7-4C0D-805C-B642CFE6BD7B}" presName="hierChild2" presStyleCnt="0"/>
      <dgm:spPr/>
    </dgm:pt>
    <dgm:pt modelId="{12220066-555B-44B8-98E1-54225750562C}" type="pres">
      <dgm:prSet presAssocID="{41766435-543E-4F51-8F9F-07DB2E6446EF}" presName="Name35" presStyleLbl="parChTrans1D2" presStyleIdx="0" presStyleCnt="2"/>
      <dgm:spPr/>
      <dgm:t>
        <a:bodyPr/>
        <a:lstStyle/>
        <a:p>
          <a:endParaRPr lang="ru-RU"/>
        </a:p>
      </dgm:t>
    </dgm:pt>
    <dgm:pt modelId="{2CCE47F7-CE8E-41D8-A9E6-B9326FAE5744}" type="pres">
      <dgm:prSet presAssocID="{91DC0816-EA16-40A9-9792-0D87AABE1809}" presName="hierRoot2" presStyleCnt="0">
        <dgm:presLayoutVars>
          <dgm:hierBranch/>
        </dgm:presLayoutVars>
      </dgm:prSet>
      <dgm:spPr/>
    </dgm:pt>
    <dgm:pt modelId="{60075CF2-27C1-4C45-AE70-B450933B7F7E}" type="pres">
      <dgm:prSet presAssocID="{91DC0816-EA16-40A9-9792-0D87AABE1809}" presName="rootComposite" presStyleCnt="0"/>
      <dgm:spPr/>
    </dgm:pt>
    <dgm:pt modelId="{3E379E2B-C352-438F-9509-A14C337D70AD}" type="pres">
      <dgm:prSet presAssocID="{91DC0816-EA16-40A9-9792-0D87AABE1809}" presName="rootText" presStyleLbl="node2" presStyleIdx="0" presStyleCnt="2" custScaleX="382995" custLinFactNeighborX="10310" custLinFactNeighborY="-2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1EB12-7017-4D99-BE0C-DE75EC65DECE}" type="pres">
      <dgm:prSet presAssocID="{91DC0816-EA16-40A9-9792-0D87AABE1809}" presName="rootConnector" presStyleLbl="node2" presStyleIdx="0" presStyleCnt="2"/>
      <dgm:spPr/>
      <dgm:t>
        <a:bodyPr/>
        <a:lstStyle/>
        <a:p>
          <a:endParaRPr lang="ru-RU"/>
        </a:p>
      </dgm:t>
    </dgm:pt>
    <dgm:pt modelId="{23F4D4E7-15BA-4372-8BD3-54676AB91E4D}" type="pres">
      <dgm:prSet presAssocID="{91DC0816-EA16-40A9-9792-0D87AABE1809}" presName="hierChild4" presStyleCnt="0"/>
      <dgm:spPr/>
    </dgm:pt>
    <dgm:pt modelId="{595A3789-9A2C-40F5-BBAA-63C65B226787}" type="pres">
      <dgm:prSet presAssocID="{AC480D6F-FE01-4F11-AE5F-944537760C0E}" presName="Name35" presStyleLbl="parChTrans1D3" presStyleIdx="0" presStyleCnt="5"/>
      <dgm:spPr/>
      <dgm:t>
        <a:bodyPr/>
        <a:lstStyle/>
        <a:p>
          <a:endParaRPr lang="ru-RU"/>
        </a:p>
      </dgm:t>
    </dgm:pt>
    <dgm:pt modelId="{C20900B7-7097-4749-8413-34EF7C9D6782}" type="pres">
      <dgm:prSet presAssocID="{2658CEAA-FC81-489A-9708-CB4225DADD74}" presName="hierRoot2" presStyleCnt="0">
        <dgm:presLayoutVars>
          <dgm:hierBranch val="r"/>
        </dgm:presLayoutVars>
      </dgm:prSet>
      <dgm:spPr/>
    </dgm:pt>
    <dgm:pt modelId="{230A83FB-B927-45DD-BFD0-5F1DE2EFCB52}" type="pres">
      <dgm:prSet presAssocID="{2658CEAA-FC81-489A-9708-CB4225DADD74}" presName="rootComposite" presStyleCnt="0"/>
      <dgm:spPr/>
    </dgm:pt>
    <dgm:pt modelId="{34A6D34A-AFD0-4CFA-93D0-2895672659A0}" type="pres">
      <dgm:prSet presAssocID="{2658CEAA-FC81-489A-9708-CB4225DADD74}" presName="rootText" presStyleLbl="node3" presStyleIdx="0" presStyleCnt="5" custScaleX="168047" custScaleY="117303" custLinFactNeighborX="-6581" custLinFactNeighborY="-4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0C594-5269-481C-AF59-09BE3349CF04}" type="pres">
      <dgm:prSet presAssocID="{2658CEAA-FC81-489A-9708-CB4225DADD74}" presName="rootConnector" presStyleLbl="node3" presStyleIdx="0" presStyleCnt="5"/>
      <dgm:spPr/>
      <dgm:t>
        <a:bodyPr/>
        <a:lstStyle/>
        <a:p>
          <a:endParaRPr lang="ru-RU"/>
        </a:p>
      </dgm:t>
    </dgm:pt>
    <dgm:pt modelId="{26292677-3DA1-4DE2-B5FC-0A13E89F77EC}" type="pres">
      <dgm:prSet presAssocID="{2658CEAA-FC81-489A-9708-CB4225DADD74}" presName="hierChild4" presStyleCnt="0"/>
      <dgm:spPr/>
    </dgm:pt>
    <dgm:pt modelId="{96FCD580-6954-4505-B754-901237AC5FE3}" type="pres">
      <dgm:prSet presAssocID="{4BD97FAC-C4E0-4EE3-B45C-AFC0C8104382}" presName="Name50" presStyleLbl="parChTrans1D4" presStyleIdx="0" presStyleCnt="13"/>
      <dgm:spPr/>
      <dgm:t>
        <a:bodyPr/>
        <a:lstStyle/>
        <a:p>
          <a:endParaRPr lang="ru-RU"/>
        </a:p>
      </dgm:t>
    </dgm:pt>
    <dgm:pt modelId="{004E2CA4-BE49-467C-8CCD-B501FB5961C4}" type="pres">
      <dgm:prSet presAssocID="{6468B545-7BDE-4F87-88C9-116964181F9D}" presName="hierRoot2" presStyleCnt="0">
        <dgm:presLayoutVars>
          <dgm:hierBranch val="r"/>
        </dgm:presLayoutVars>
      </dgm:prSet>
      <dgm:spPr/>
    </dgm:pt>
    <dgm:pt modelId="{54B2F996-0287-4E2A-9CEC-225A0658C93D}" type="pres">
      <dgm:prSet presAssocID="{6468B545-7BDE-4F87-88C9-116964181F9D}" presName="rootComposite" presStyleCnt="0"/>
      <dgm:spPr/>
    </dgm:pt>
    <dgm:pt modelId="{78B08C82-53D2-467B-A842-CC89E97F3712}" type="pres">
      <dgm:prSet presAssocID="{6468B545-7BDE-4F87-88C9-116964181F9D}" presName="rootText" presStyleLbl="node4" presStyleIdx="0" presStyleCnt="13" custScaleX="156708" custLinFactNeighborX="-16477" custLinFactNeighborY="1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D2D48-459C-4A70-AB90-424289343093}" type="pres">
      <dgm:prSet presAssocID="{6468B545-7BDE-4F87-88C9-116964181F9D}" presName="rootConnector" presStyleLbl="node4" presStyleIdx="0" presStyleCnt="13"/>
      <dgm:spPr/>
      <dgm:t>
        <a:bodyPr/>
        <a:lstStyle/>
        <a:p>
          <a:endParaRPr lang="ru-RU"/>
        </a:p>
      </dgm:t>
    </dgm:pt>
    <dgm:pt modelId="{FFCB4946-935F-413E-A15C-BE4A57047BE0}" type="pres">
      <dgm:prSet presAssocID="{6468B545-7BDE-4F87-88C9-116964181F9D}" presName="hierChild4" presStyleCnt="0"/>
      <dgm:spPr/>
    </dgm:pt>
    <dgm:pt modelId="{B33E3B6B-D87B-4288-A24F-4B01C5E0B912}" type="pres">
      <dgm:prSet presAssocID="{6468B545-7BDE-4F87-88C9-116964181F9D}" presName="hierChild5" presStyleCnt="0"/>
      <dgm:spPr/>
    </dgm:pt>
    <dgm:pt modelId="{0059A017-9927-4E70-A746-94E2A4A29082}" type="pres">
      <dgm:prSet presAssocID="{DB3A9A55-497E-4DC5-8D1F-6A014E449E75}" presName="Name50" presStyleLbl="parChTrans1D4" presStyleIdx="1" presStyleCnt="13"/>
      <dgm:spPr/>
      <dgm:t>
        <a:bodyPr/>
        <a:lstStyle/>
        <a:p>
          <a:endParaRPr lang="ru-RU"/>
        </a:p>
      </dgm:t>
    </dgm:pt>
    <dgm:pt modelId="{1B4D4AB5-4F63-4349-9975-31802C76540E}" type="pres">
      <dgm:prSet presAssocID="{FB035363-AF1C-4498-A7CD-9E4E02A7C94C}" presName="hierRoot2" presStyleCnt="0">
        <dgm:presLayoutVars>
          <dgm:hierBranch val="r"/>
        </dgm:presLayoutVars>
      </dgm:prSet>
      <dgm:spPr/>
    </dgm:pt>
    <dgm:pt modelId="{EB2C4376-F2B0-434B-9454-E377211A0381}" type="pres">
      <dgm:prSet presAssocID="{FB035363-AF1C-4498-A7CD-9E4E02A7C94C}" presName="rootComposite" presStyleCnt="0"/>
      <dgm:spPr/>
    </dgm:pt>
    <dgm:pt modelId="{0875A633-821D-43D0-97FF-B9A0804BBBB4}" type="pres">
      <dgm:prSet presAssocID="{FB035363-AF1C-4498-A7CD-9E4E02A7C94C}" presName="rootText" presStyleLbl="node4" presStyleIdx="1" presStyleCnt="13" custScaleX="147985" custLinFactNeighborX="-16477" custLinFactNeighborY="-5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108445-AE7B-4FA8-9AA2-6B03CD1448D6}" type="pres">
      <dgm:prSet presAssocID="{FB035363-AF1C-4498-A7CD-9E4E02A7C94C}" presName="rootConnector" presStyleLbl="node4" presStyleIdx="1" presStyleCnt="13"/>
      <dgm:spPr/>
      <dgm:t>
        <a:bodyPr/>
        <a:lstStyle/>
        <a:p>
          <a:endParaRPr lang="ru-RU"/>
        </a:p>
      </dgm:t>
    </dgm:pt>
    <dgm:pt modelId="{AE622085-78C0-4D09-816D-60AE895D4C36}" type="pres">
      <dgm:prSet presAssocID="{FB035363-AF1C-4498-A7CD-9E4E02A7C94C}" presName="hierChild4" presStyleCnt="0"/>
      <dgm:spPr/>
    </dgm:pt>
    <dgm:pt modelId="{DF5A3B9C-DB8E-4F43-8F8D-4938E1587645}" type="pres">
      <dgm:prSet presAssocID="{FB035363-AF1C-4498-A7CD-9E4E02A7C94C}" presName="hierChild5" presStyleCnt="0"/>
      <dgm:spPr/>
    </dgm:pt>
    <dgm:pt modelId="{4A174542-D6AA-4CF1-9739-09A333BF2FD7}" type="pres">
      <dgm:prSet presAssocID="{F818CEF3-508B-45E5-8F06-C866E9418BAF}" presName="Name50" presStyleLbl="parChTrans1D4" presStyleIdx="2" presStyleCnt="13"/>
      <dgm:spPr/>
      <dgm:t>
        <a:bodyPr/>
        <a:lstStyle/>
        <a:p>
          <a:endParaRPr lang="ru-RU"/>
        </a:p>
      </dgm:t>
    </dgm:pt>
    <dgm:pt modelId="{B9F2D25D-3672-4267-B7C6-F6A06140DFA1}" type="pres">
      <dgm:prSet presAssocID="{F5DBF6E5-2B1A-4E08-8BF9-537306D3E947}" presName="hierRoot2" presStyleCnt="0">
        <dgm:presLayoutVars>
          <dgm:hierBranch val="r"/>
        </dgm:presLayoutVars>
      </dgm:prSet>
      <dgm:spPr/>
    </dgm:pt>
    <dgm:pt modelId="{14A9B531-E919-4D1C-A1AD-88B68493A900}" type="pres">
      <dgm:prSet presAssocID="{F5DBF6E5-2B1A-4E08-8BF9-537306D3E947}" presName="rootComposite" presStyleCnt="0"/>
      <dgm:spPr/>
    </dgm:pt>
    <dgm:pt modelId="{25901E1E-5A3D-4153-9A58-487C8B38AE4A}" type="pres">
      <dgm:prSet presAssocID="{F5DBF6E5-2B1A-4E08-8BF9-537306D3E947}" presName="rootText" presStyleLbl="node4" presStyleIdx="2" presStyleCnt="13" custScaleX="153480" custLinFactNeighborX="-15599" custLinFactNeighborY="-1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EBA3D-F752-4236-A3D5-E1458273DBF9}" type="pres">
      <dgm:prSet presAssocID="{F5DBF6E5-2B1A-4E08-8BF9-537306D3E947}" presName="rootConnector" presStyleLbl="node4" presStyleIdx="2" presStyleCnt="13"/>
      <dgm:spPr/>
      <dgm:t>
        <a:bodyPr/>
        <a:lstStyle/>
        <a:p>
          <a:endParaRPr lang="ru-RU"/>
        </a:p>
      </dgm:t>
    </dgm:pt>
    <dgm:pt modelId="{9A247814-3A2C-4D9D-89FB-B0AF3B9B902E}" type="pres">
      <dgm:prSet presAssocID="{F5DBF6E5-2B1A-4E08-8BF9-537306D3E947}" presName="hierChild4" presStyleCnt="0"/>
      <dgm:spPr/>
    </dgm:pt>
    <dgm:pt modelId="{E7CE14D9-8F00-4439-ADCC-469F98E846A4}" type="pres">
      <dgm:prSet presAssocID="{F5DBF6E5-2B1A-4E08-8BF9-537306D3E947}" presName="hierChild5" presStyleCnt="0"/>
      <dgm:spPr/>
    </dgm:pt>
    <dgm:pt modelId="{ADFF935F-C568-4978-8508-E1307EEDA5BB}" type="pres">
      <dgm:prSet presAssocID="{3B10059F-530A-4284-BE57-6AF686CE2358}" presName="Name50" presStyleLbl="parChTrans1D4" presStyleIdx="3" presStyleCnt="13"/>
      <dgm:spPr/>
      <dgm:t>
        <a:bodyPr/>
        <a:lstStyle/>
        <a:p>
          <a:endParaRPr lang="ru-RU"/>
        </a:p>
      </dgm:t>
    </dgm:pt>
    <dgm:pt modelId="{BDC831C1-66B5-4D0A-B40C-286D499583F9}" type="pres">
      <dgm:prSet presAssocID="{6E814383-0A90-42C5-AB2A-1A4499083375}" presName="hierRoot2" presStyleCnt="0">
        <dgm:presLayoutVars>
          <dgm:hierBranch val="r"/>
        </dgm:presLayoutVars>
      </dgm:prSet>
      <dgm:spPr/>
    </dgm:pt>
    <dgm:pt modelId="{22CC6F52-9A33-4FC1-9FA0-635F85C57F64}" type="pres">
      <dgm:prSet presAssocID="{6E814383-0A90-42C5-AB2A-1A4499083375}" presName="rootComposite" presStyleCnt="0"/>
      <dgm:spPr/>
    </dgm:pt>
    <dgm:pt modelId="{A5CFA0E1-B90C-4F5C-B541-CFEAFE4B1A48}" type="pres">
      <dgm:prSet presAssocID="{6E814383-0A90-42C5-AB2A-1A4499083375}" presName="rootText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58D3B-92C9-40DD-98F4-883F29219EE9}" type="pres">
      <dgm:prSet presAssocID="{6E814383-0A90-42C5-AB2A-1A4499083375}" presName="rootConnector" presStyleLbl="node4" presStyleIdx="3" presStyleCnt="13"/>
      <dgm:spPr/>
      <dgm:t>
        <a:bodyPr/>
        <a:lstStyle/>
        <a:p>
          <a:endParaRPr lang="ru-RU"/>
        </a:p>
      </dgm:t>
    </dgm:pt>
    <dgm:pt modelId="{2CFC680F-72C5-4B6E-A64D-36EF191CCC19}" type="pres">
      <dgm:prSet presAssocID="{6E814383-0A90-42C5-AB2A-1A4499083375}" presName="hierChild4" presStyleCnt="0"/>
      <dgm:spPr/>
    </dgm:pt>
    <dgm:pt modelId="{C498FD05-B358-4B19-BD8A-A9C0EC91BE01}" type="pres">
      <dgm:prSet presAssocID="{6E814383-0A90-42C5-AB2A-1A4499083375}" presName="hierChild5" presStyleCnt="0"/>
      <dgm:spPr/>
    </dgm:pt>
    <dgm:pt modelId="{6F94B4BA-38C8-4320-B588-A658D6172978}" type="pres">
      <dgm:prSet presAssocID="{2658CEAA-FC81-489A-9708-CB4225DADD74}" presName="hierChild5" presStyleCnt="0"/>
      <dgm:spPr/>
    </dgm:pt>
    <dgm:pt modelId="{085EBB37-85C8-4BB7-8AF7-11B34265499F}" type="pres">
      <dgm:prSet presAssocID="{0D172AE6-186D-405D-9D21-9A733CF0A24D}" presName="Name35" presStyleLbl="parChTrans1D3" presStyleIdx="1" presStyleCnt="5"/>
      <dgm:spPr/>
      <dgm:t>
        <a:bodyPr/>
        <a:lstStyle/>
        <a:p>
          <a:endParaRPr lang="ru-RU"/>
        </a:p>
      </dgm:t>
    </dgm:pt>
    <dgm:pt modelId="{B467EDB5-D189-4EC0-8988-F6EB6F53D3C6}" type="pres">
      <dgm:prSet presAssocID="{E678543C-9715-4418-914B-8896DEC00A6B}" presName="hierRoot2" presStyleCnt="0">
        <dgm:presLayoutVars>
          <dgm:hierBranch val="r"/>
        </dgm:presLayoutVars>
      </dgm:prSet>
      <dgm:spPr/>
    </dgm:pt>
    <dgm:pt modelId="{42A62521-FEDB-45B4-9729-68E8169C08B7}" type="pres">
      <dgm:prSet presAssocID="{E678543C-9715-4418-914B-8896DEC00A6B}" presName="rootComposite" presStyleCnt="0"/>
      <dgm:spPr/>
    </dgm:pt>
    <dgm:pt modelId="{15C05178-9B0D-4912-9085-65ED90D1B5EB}" type="pres">
      <dgm:prSet presAssocID="{E678543C-9715-4418-914B-8896DEC00A6B}" presName="rootText" presStyleLbl="node3" presStyleIdx="1" presStyleCnt="5" custScaleX="143769" custScaleY="117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2C903-57B8-4827-8961-1E0A501D94B3}" type="pres">
      <dgm:prSet presAssocID="{E678543C-9715-4418-914B-8896DEC00A6B}" presName="rootConnector" presStyleLbl="node3" presStyleIdx="1" presStyleCnt="5"/>
      <dgm:spPr/>
      <dgm:t>
        <a:bodyPr/>
        <a:lstStyle/>
        <a:p>
          <a:endParaRPr lang="ru-RU"/>
        </a:p>
      </dgm:t>
    </dgm:pt>
    <dgm:pt modelId="{5BC18826-0912-4A29-8099-BB31167B62B5}" type="pres">
      <dgm:prSet presAssocID="{E678543C-9715-4418-914B-8896DEC00A6B}" presName="hierChild4" presStyleCnt="0"/>
      <dgm:spPr/>
    </dgm:pt>
    <dgm:pt modelId="{175206AE-8DB6-4773-9BCA-F66F9A67FAE5}" type="pres">
      <dgm:prSet presAssocID="{EB4251ED-D5C5-4974-A7F8-BEEBAA1CDC51}" presName="Name50" presStyleLbl="parChTrans1D4" presStyleIdx="4" presStyleCnt="13"/>
      <dgm:spPr/>
      <dgm:t>
        <a:bodyPr/>
        <a:lstStyle/>
        <a:p>
          <a:endParaRPr lang="ru-RU"/>
        </a:p>
      </dgm:t>
    </dgm:pt>
    <dgm:pt modelId="{A1CAC785-218E-4629-9DBC-E7AAB598C015}" type="pres">
      <dgm:prSet presAssocID="{67722FA1-54BA-48FA-941E-03B4B2A80A3A}" presName="hierRoot2" presStyleCnt="0">
        <dgm:presLayoutVars>
          <dgm:hierBranch val="r"/>
        </dgm:presLayoutVars>
      </dgm:prSet>
      <dgm:spPr/>
    </dgm:pt>
    <dgm:pt modelId="{D8BB3224-C30F-4EA4-A5A6-5CABBC5343FB}" type="pres">
      <dgm:prSet presAssocID="{67722FA1-54BA-48FA-941E-03B4B2A80A3A}" presName="rootComposite" presStyleCnt="0"/>
      <dgm:spPr/>
    </dgm:pt>
    <dgm:pt modelId="{1067CEBB-082A-44D5-9F44-FFAC2B4E6230}" type="pres">
      <dgm:prSet presAssocID="{67722FA1-54BA-48FA-941E-03B4B2A80A3A}" presName="rootText" presStyleLbl="node4" presStyleIdx="4" presStyleCnt="13" custScaleX="121016" custLinFactNeighborX="-16571" custLinFactNeighborY="-2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6C9BE9-4690-4A2D-9523-739D1AB8CBA3}" type="pres">
      <dgm:prSet presAssocID="{67722FA1-54BA-48FA-941E-03B4B2A80A3A}" presName="rootConnector" presStyleLbl="node4" presStyleIdx="4" presStyleCnt="13"/>
      <dgm:spPr/>
      <dgm:t>
        <a:bodyPr/>
        <a:lstStyle/>
        <a:p>
          <a:endParaRPr lang="ru-RU"/>
        </a:p>
      </dgm:t>
    </dgm:pt>
    <dgm:pt modelId="{9304D553-E8D6-4724-AEE0-4348F94233C6}" type="pres">
      <dgm:prSet presAssocID="{67722FA1-54BA-48FA-941E-03B4B2A80A3A}" presName="hierChild4" presStyleCnt="0"/>
      <dgm:spPr/>
    </dgm:pt>
    <dgm:pt modelId="{4DBB8833-522A-46D2-8429-733C4EA2B43B}" type="pres">
      <dgm:prSet presAssocID="{67722FA1-54BA-48FA-941E-03B4B2A80A3A}" presName="hierChild5" presStyleCnt="0"/>
      <dgm:spPr/>
    </dgm:pt>
    <dgm:pt modelId="{5A2C0495-DD45-4405-AD21-2C4123186655}" type="pres">
      <dgm:prSet presAssocID="{02CAF316-C1D1-4E80-8824-104582D8532B}" presName="Name50" presStyleLbl="parChTrans1D4" presStyleIdx="5" presStyleCnt="13"/>
      <dgm:spPr/>
      <dgm:t>
        <a:bodyPr/>
        <a:lstStyle/>
        <a:p>
          <a:endParaRPr lang="ru-RU"/>
        </a:p>
      </dgm:t>
    </dgm:pt>
    <dgm:pt modelId="{97379AA8-B554-4C1C-BD11-889B989D0D6A}" type="pres">
      <dgm:prSet presAssocID="{744A7BC1-1D87-46CD-9B7D-E2BDAC073BD7}" presName="hierRoot2" presStyleCnt="0">
        <dgm:presLayoutVars>
          <dgm:hierBranch val="r"/>
        </dgm:presLayoutVars>
      </dgm:prSet>
      <dgm:spPr/>
    </dgm:pt>
    <dgm:pt modelId="{86AF1FD0-10CB-458E-B672-DD6D41402109}" type="pres">
      <dgm:prSet presAssocID="{744A7BC1-1D87-46CD-9B7D-E2BDAC073BD7}" presName="rootComposite" presStyleCnt="0"/>
      <dgm:spPr/>
    </dgm:pt>
    <dgm:pt modelId="{DA079D6F-A38A-4B37-A921-07CB510CC03D}" type="pres">
      <dgm:prSet presAssocID="{744A7BC1-1D87-46CD-9B7D-E2BDAC073BD7}" presName="rootText" presStyleLbl="node4" presStyleIdx="5" presStyleCnt="13" custLinFactNeighborX="-9122" custLinFactNeighborY="-10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60875-F208-44B3-AAD5-619B1078CC2F}" type="pres">
      <dgm:prSet presAssocID="{744A7BC1-1D87-46CD-9B7D-E2BDAC073BD7}" presName="rootConnector" presStyleLbl="node4" presStyleIdx="5" presStyleCnt="13"/>
      <dgm:spPr/>
      <dgm:t>
        <a:bodyPr/>
        <a:lstStyle/>
        <a:p>
          <a:endParaRPr lang="ru-RU"/>
        </a:p>
      </dgm:t>
    </dgm:pt>
    <dgm:pt modelId="{9EA2FA7C-5620-4143-9F0E-DB03FC331E79}" type="pres">
      <dgm:prSet presAssocID="{744A7BC1-1D87-46CD-9B7D-E2BDAC073BD7}" presName="hierChild4" presStyleCnt="0"/>
      <dgm:spPr/>
    </dgm:pt>
    <dgm:pt modelId="{E948DF0F-834F-41BE-AF42-6910B04B54B0}" type="pres">
      <dgm:prSet presAssocID="{744A7BC1-1D87-46CD-9B7D-E2BDAC073BD7}" presName="hierChild5" presStyleCnt="0"/>
      <dgm:spPr/>
    </dgm:pt>
    <dgm:pt modelId="{F3C499D5-2623-415C-B896-733A5E8B08F8}" type="pres">
      <dgm:prSet presAssocID="{E678543C-9715-4418-914B-8896DEC00A6B}" presName="hierChild5" presStyleCnt="0"/>
      <dgm:spPr/>
    </dgm:pt>
    <dgm:pt modelId="{4198382F-00DB-4534-B765-68D51EC277E2}" type="pres">
      <dgm:prSet presAssocID="{C16AC000-F159-479F-A681-E33DF6996A6A}" presName="Name35" presStyleLbl="parChTrans1D3" presStyleIdx="2" presStyleCnt="5"/>
      <dgm:spPr/>
      <dgm:t>
        <a:bodyPr/>
        <a:lstStyle/>
        <a:p>
          <a:endParaRPr lang="ru-RU"/>
        </a:p>
      </dgm:t>
    </dgm:pt>
    <dgm:pt modelId="{369DC71B-FEAA-4DF1-A96F-7E47B89EE0FE}" type="pres">
      <dgm:prSet presAssocID="{CECB3150-85FA-4381-B957-1D2DAD12CE1D}" presName="hierRoot2" presStyleCnt="0">
        <dgm:presLayoutVars>
          <dgm:hierBranch/>
        </dgm:presLayoutVars>
      </dgm:prSet>
      <dgm:spPr/>
    </dgm:pt>
    <dgm:pt modelId="{C5D2000D-1A58-4CB5-8BF9-E7AA88AD2C05}" type="pres">
      <dgm:prSet presAssocID="{CECB3150-85FA-4381-B957-1D2DAD12CE1D}" presName="rootComposite" presStyleCnt="0"/>
      <dgm:spPr/>
    </dgm:pt>
    <dgm:pt modelId="{8B9732D2-D116-40C8-9C07-3247F689E405}" type="pres">
      <dgm:prSet presAssocID="{CECB3150-85FA-4381-B957-1D2DAD12CE1D}" presName="rootText" presStyleLbl="node3" presStyleIdx="2" presStyleCnt="5" custScaleX="130781" custScaleY="137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3A7D1-787F-48E9-B633-1A1291FCF94D}" type="pres">
      <dgm:prSet presAssocID="{CECB3150-85FA-4381-B957-1D2DAD12CE1D}" presName="rootConnector" presStyleLbl="node3" presStyleIdx="2" presStyleCnt="5"/>
      <dgm:spPr/>
      <dgm:t>
        <a:bodyPr/>
        <a:lstStyle/>
        <a:p>
          <a:endParaRPr lang="ru-RU"/>
        </a:p>
      </dgm:t>
    </dgm:pt>
    <dgm:pt modelId="{532E7351-D10C-4EFC-83A6-8BA5F75F410B}" type="pres">
      <dgm:prSet presAssocID="{CECB3150-85FA-4381-B957-1D2DAD12CE1D}" presName="hierChild4" presStyleCnt="0"/>
      <dgm:spPr/>
    </dgm:pt>
    <dgm:pt modelId="{DD5C0474-02F8-4FCF-B4DF-9CE2AEE8E355}" type="pres">
      <dgm:prSet presAssocID="{CCCDA135-494E-4743-B213-95B244CF2140}" presName="Name35" presStyleLbl="parChTrans1D4" presStyleIdx="6" presStyleCnt="13"/>
      <dgm:spPr/>
      <dgm:t>
        <a:bodyPr/>
        <a:lstStyle/>
        <a:p>
          <a:endParaRPr lang="ru-RU"/>
        </a:p>
      </dgm:t>
    </dgm:pt>
    <dgm:pt modelId="{CB6BB214-01D7-4C18-9A0F-0828E7E70CE0}" type="pres">
      <dgm:prSet presAssocID="{E5E3ABB8-350F-4D84-890F-9F0272762BC6}" presName="hierRoot2" presStyleCnt="0">
        <dgm:presLayoutVars>
          <dgm:hierBranch val="r"/>
        </dgm:presLayoutVars>
      </dgm:prSet>
      <dgm:spPr/>
    </dgm:pt>
    <dgm:pt modelId="{3DF80B64-8ACD-4E5E-8014-45C652368BE7}" type="pres">
      <dgm:prSet presAssocID="{E5E3ABB8-350F-4D84-890F-9F0272762BC6}" presName="rootComposite" presStyleCnt="0"/>
      <dgm:spPr/>
    </dgm:pt>
    <dgm:pt modelId="{EEA68553-9018-4919-BCD8-2DC26D0E9AE1}" type="pres">
      <dgm:prSet presAssocID="{E5E3ABB8-350F-4D84-890F-9F0272762BC6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FCDB7-7D09-4E5C-9C9D-208EAD5B3615}" type="pres">
      <dgm:prSet presAssocID="{E5E3ABB8-350F-4D84-890F-9F0272762BC6}" presName="rootConnector" presStyleLbl="node4" presStyleIdx="6" presStyleCnt="13"/>
      <dgm:spPr/>
      <dgm:t>
        <a:bodyPr/>
        <a:lstStyle/>
        <a:p>
          <a:endParaRPr lang="ru-RU"/>
        </a:p>
      </dgm:t>
    </dgm:pt>
    <dgm:pt modelId="{6D469B8D-8854-42F3-A2CE-3ED3DF173B69}" type="pres">
      <dgm:prSet presAssocID="{E5E3ABB8-350F-4D84-890F-9F0272762BC6}" presName="hierChild4" presStyleCnt="0"/>
      <dgm:spPr/>
    </dgm:pt>
    <dgm:pt modelId="{2FB6F49A-0091-4057-B931-6F4794E5372C}" type="pres">
      <dgm:prSet presAssocID="{E5E3ABB8-350F-4D84-890F-9F0272762BC6}" presName="hierChild5" presStyleCnt="0"/>
      <dgm:spPr/>
    </dgm:pt>
    <dgm:pt modelId="{42E6D7B3-A236-4A90-B3A1-A05EA6B7DA91}" type="pres">
      <dgm:prSet presAssocID="{CECB3150-85FA-4381-B957-1D2DAD12CE1D}" presName="hierChild5" presStyleCnt="0"/>
      <dgm:spPr/>
    </dgm:pt>
    <dgm:pt modelId="{2D4E87AE-8170-4A8F-B13E-623B69E50722}" type="pres">
      <dgm:prSet presAssocID="{91DC0816-EA16-40A9-9792-0D87AABE1809}" presName="hierChild5" presStyleCnt="0"/>
      <dgm:spPr/>
    </dgm:pt>
    <dgm:pt modelId="{C81B7F27-FC39-4EED-8347-9C8E204E92A3}" type="pres">
      <dgm:prSet presAssocID="{60F5038F-1D8C-4077-854E-2D0F63BDD894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B92109B-93B1-4CB7-8A42-AABF78ED53E7}" type="pres">
      <dgm:prSet presAssocID="{45E7968F-3D5A-4366-B2B8-6E00D88C9CDA}" presName="hierRoot2" presStyleCnt="0">
        <dgm:presLayoutVars>
          <dgm:hierBranch/>
        </dgm:presLayoutVars>
      </dgm:prSet>
      <dgm:spPr/>
    </dgm:pt>
    <dgm:pt modelId="{048C8C4A-0183-45BE-BE7F-DD5A4A0B91FF}" type="pres">
      <dgm:prSet presAssocID="{45E7968F-3D5A-4366-B2B8-6E00D88C9CDA}" presName="rootComposite" presStyleCnt="0"/>
      <dgm:spPr/>
    </dgm:pt>
    <dgm:pt modelId="{855922AF-5F9D-4897-A2F8-0CBD92C794B6}" type="pres">
      <dgm:prSet presAssocID="{45E7968F-3D5A-4366-B2B8-6E00D88C9CDA}" presName="rootText" presStyleLbl="node2" presStyleIdx="1" presStyleCnt="2" custScaleX="378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C9EAD-8514-4477-A11E-EFEBDBBAF0C4}" type="pres">
      <dgm:prSet presAssocID="{45E7968F-3D5A-4366-B2B8-6E00D88C9CDA}" presName="rootConnector" presStyleLbl="node2" presStyleIdx="1" presStyleCnt="2"/>
      <dgm:spPr/>
      <dgm:t>
        <a:bodyPr/>
        <a:lstStyle/>
        <a:p>
          <a:endParaRPr lang="ru-RU"/>
        </a:p>
      </dgm:t>
    </dgm:pt>
    <dgm:pt modelId="{B778DE88-8C9B-4BAE-B98A-27F195C6A459}" type="pres">
      <dgm:prSet presAssocID="{45E7968F-3D5A-4366-B2B8-6E00D88C9CDA}" presName="hierChild4" presStyleCnt="0"/>
      <dgm:spPr/>
    </dgm:pt>
    <dgm:pt modelId="{B38A5730-F807-4208-A54A-B779E311EA5F}" type="pres">
      <dgm:prSet presAssocID="{DD70F136-05F9-44ED-819C-91F166098829}" presName="Name35" presStyleLbl="parChTrans1D3" presStyleIdx="3" presStyleCnt="5"/>
      <dgm:spPr/>
      <dgm:t>
        <a:bodyPr/>
        <a:lstStyle/>
        <a:p>
          <a:endParaRPr lang="ru-RU"/>
        </a:p>
      </dgm:t>
    </dgm:pt>
    <dgm:pt modelId="{01798367-F3BD-4012-9BFC-2970BFD5215F}" type="pres">
      <dgm:prSet presAssocID="{5EF26A81-91E4-44C5-A295-C1D905C2B17A}" presName="hierRoot2" presStyleCnt="0">
        <dgm:presLayoutVars>
          <dgm:hierBranch val="r"/>
        </dgm:presLayoutVars>
      </dgm:prSet>
      <dgm:spPr/>
    </dgm:pt>
    <dgm:pt modelId="{A416B273-7480-4D97-9F48-CBBDFA49C9A8}" type="pres">
      <dgm:prSet presAssocID="{5EF26A81-91E4-44C5-A295-C1D905C2B17A}" presName="rootComposite" presStyleCnt="0"/>
      <dgm:spPr/>
    </dgm:pt>
    <dgm:pt modelId="{3FA73F15-F390-42D8-A421-0305BDEF854E}" type="pres">
      <dgm:prSet presAssocID="{5EF26A81-91E4-44C5-A295-C1D905C2B17A}" presName="rootText" presStyleLbl="node3" presStyleIdx="3" presStyleCnt="5" custScaleX="158234" custScaleY="156145" custLinFactNeighborX="12778" custLinFactNeighborY="9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4E42D-1AA4-4790-83F9-3FAB8132E299}" type="pres">
      <dgm:prSet presAssocID="{5EF26A81-91E4-44C5-A295-C1D905C2B17A}" presName="rootConnector" presStyleLbl="node3" presStyleIdx="3" presStyleCnt="5"/>
      <dgm:spPr/>
      <dgm:t>
        <a:bodyPr/>
        <a:lstStyle/>
        <a:p>
          <a:endParaRPr lang="ru-RU"/>
        </a:p>
      </dgm:t>
    </dgm:pt>
    <dgm:pt modelId="{BFA458E0-AB5E-4EDB-AA1C-9D538AD4263A}" type="pres">
      <dgm:prSet presAssocID="{5EF26A81-91E4-44C5-A295-C1D905C2B17A}" presName="hierChild4" presStyleCnt="0"/>
      <dgm:spPr/>
    </dgm:pt>
    <dgm:pt modelId="{D0BB5F68-6181-4387-B7C9-CA7CBB84FA1E}" type="pres">
      <dgm:prSet presAssocID="{B23C6D8E-6C63-4129-BBFA-12F1C67ADBBD}" presName="Name50" presStyleLbl="parChTrans1D4" presStyleIdx="7" presStyleCnt="13"/>
      <dgm:spPr/>
      <dgm:t>
        <a:bodyPr/>
        <a:lstStyle/>
        <a:p>
          <a:endParaRPr lang="ru-RU"/>
        </a:p>
      </dgm:t>
    </dgm:pt>
    <dgm:pt modelId="{F3910043-6E3E-464A-90B6-5673BC50C7DA}" type="pres">
      <dgm:prSet presAssocID="{4FFCC272-E4D7-4277-B275-62425FA15F23}" presName="hierRoot2" presStyleCnt="0">
        <dgm:presLayoutVars>
          <dgm:hierBranch val="r"/>
        </dgm:presLayoutVars>
      </dgm:prSet>
      <dgm:spPr/>
    </dgm:pt>
    <dgm:pt modelId="{16E66B5E-ECFE-4A70-A635-FA7CF55AB62B}" type="pres">
      <dgm:prSet presAssocID="{4FFCC272-E4D7-4277-B275-62425FA15F23}" presName="rootComposite" presStyleCnt="0"/>
      <dgm:spPr/>
    </dgm:pt>
    <dgm:pt modelId="{046E87E6-3975-499B-9E1F-C293F63E5E99}" type="pres">
      <dgm:prSet presAssocID="{4FFCC272-E4D7-4277-B275-62425FA15F23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49B06B-501C-4BA0-A0C1-8EDA5CD6AF6C}" type="pres">
      <dgm:prSet presAssocID="{4FFCC272-E4D7-4277-B275-62425FA15F23}" presName="rootConnector" presStyleLbl="node4" presStyleIdx="7" presStyleCnt="13"/>
      <dgm:spPr/>
      <dgm:t>
        <a:bodyPr/>
        <a:lstStyle/>
        <a:p>
          <a:endParaRPr lang="ru-RU"/>
        </a:p>
      </dgm:t>
    </dgm:pt>
    <dgm:pt modelId="{66844866-B4F1-4EF0-8854-32285F36E457}" type="pres">
      <dgm:prSet presAssocID="{4FFCC272-E4D7-4277-B275-62425FA15F23}" presName="hierChild4" presStyleCnt="0"/>
      <dgm:spPr/>
    </dgm:pt>
    <dgm:pt modelId="{3EFFDE06-08CD-432A-8523-7A798D63188D}" type="pres">
      <dgm:prSet presAssocID="{4FFCC272-E4D7-4277-B275-62425FA15F23}" presName="hierChild5" presStyleCnt="0"/>
      <dgm:spPr/>
    </dgm:pt>
    <dgm:pt modelId="{0FB5F04E-CE4E-4625-8D0A-1B476342E710}" type="pres">
      <dgm:prSet presAssocID="{872AC476-EAF6-43D8-B788-CBDD95A8726D}" presName="Name50" presStyleLbl="parChTrans1D4" presStyleIdx="8" presStyleCnt="13"/>
      <dgm:spPr/>
      <dgm:t>
        <a:bodyPr/>
        <a:lstStyle/>
        <a:p>
          <a:endParaRPr lang="ru-RU"/>
        </a:p>
      </dgm:t>
    </dgm:pt>
    <dgm:pt modelId="{716DA1A4-528C-47D2-B943-D6FAEE20892E}" type="pres">
      <dgm:prSet presAssocID="{4783C622-E9CD-4994-9DF8-ECE699B735D2}" presName="hierRoot2" presStyleCnt="0">
        <dgm:presLayoutVars>
          <dgm:hierBranch val="r"/>
        </dgm:presLayoutVars>
      </dgm:prSet>
      <dgm:spPr/>
    </dgm:pt>
    <dgm:pt modelId="{6C891CB5-CF87-4BB7-8522-3AC379AEAF87}" type="pres">
      <dgm:prSet presAssocID="{4783C622-E9CD-4994-9DF8-ECE699B735D2}" presName="rootComposite" presStyleCnt="0"/>
      <dgm:spPr/>
    </dgm:pt>
    <dgm:pt modelId="{FF555131-DCC3-41F9-93CF-DD927EEFC703}" type="pres">
      <dgm:prSet presAssocID="{4783C622-E9CD-4994-9DF8-ECE699B735D2}" presName="rootText" presStyleLbl="node4" presStyleIdx="8" presStyleCnt="13" custScaleX="122964" custLinFactNeighborX="-1993" custLinFactNeighborY="3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B9EE39-4671-48AE-9AF0-F63114C88970}" type="pres">
      <dgm:prSet presAssocID="{4783C622-E9CD-4994-9DF8-ECE699B735D2}" presName="rootConnector" presStyleLbl="node4" presStyleIdx="8" presStyleCnt="13"/>
      <dgm:spPr/>
      <dgm:t>
        <a:bodyPr/>
        <a:lstStyle/>
        <a:p>
          <a:endParaRPr lang="ru-RU"/>
        </a:p>
      </dgm:t>
    </dgm:pt>
    <dgm:pt modelId="{7B35B19C-AEBC-4384-A713-BEED8F7781CB}" type="pres">
      <dgm:prSet presAssocID="{4783C622-E9CD-4994-9DF8-ECE699B735D2}" presName="hierChild4" presStyleCnt="0"/>
      <dgm:spPr/>
    </dgm:pt>
    <dgm:pt modelId="{7ADD1991-93FE-4081-A346-72611E64C86D}" type="pres">
      <dgm:prSet presAssocID="{4783C622-E9CD-4994-9DF8-ECE699B735D2}" presName="hierChild5" presStyleCnt="0"/>
      <dgm:spPr/>
    </dgm:pt>
    <dgm:pt modelId="{0D208CCB-C630-47D1-BCC1-46E5E345C82D}" type="pres">
      <dgm:prSet presAssocID="{490760D2-546C-4136-9E9F-6E5AFEDF947F}" presName="Name50" presStyleLbl="parChTrans1D4" presStyleIdx="9" presStyleCnt="13"/>
      <dgm:spPr/>
      <dgm:t>
        <a:bodyPr/>
        <a:lstStyle/>
        <a:p>
          <a:endParaRPr lang="ru-RU"/>
        </a:p>
      </dgm:t>
    </dgm:pt>
    <dgm:pt modelId="{554F7EA1-847A-48D7-89AE-D903D0C0DAF4}" type="pres">
      <dgm:prSet presAssocID="{5AA6D7CA-B202-480B-A6D1-8276583B3561}" presName="hierRoot2" presStyleCnt="0">
        <dgm:presLayoutVars>
          <dgm:hierBranch val="r"/>
        </dgm:presLayoutVars>
      </dgm:prSet>
      <dgm:spPr/>
    </dgm:pt>
    <dgm:pt modelId="{F0736400-8CEA-465B-A4E7-205C9F9B82FE}" type="pres">
      <dgm:prSet presAssocID="{5AA6D7CA-B202-480B-A6D1-8276583B3561}" presName="rootComposite" presStyleCnt="0"/>
      <dgm:spPr/>
    </dgm:pt>
    <dgm:pt modelId="{4ACE4340-C1A7-4591-98EA-A4821F0DA3DF}" type="pres">
      <dgm:prSet presAssocID="{5AA6D7CA-B202-480B-A6D1-8276583B3561}" presName="rootText" presStyleLbl="node4" presStyleIdx="9" presStyleCnt="13" custScaleX="147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FC6DE4-505F-48FC-BCF0-46282BE1A936}" type="pres">
      <dgm:prSet presAssocID="{5AA6D7CA-B202-480B-A6D1-8276583B3561}" presName="rootConnector" presStyleLbl="node4" presStyleIdx="9" presStyleCnt="13"/>
      <dgm:spPr/>
      <dgm:t>
        <a:bodyPr/>
        <a:lstStyle/>
        <a:p>
          <a:endParaRPr lang="ru-RU"/>
        </a:p>
      </dgm:t>
    </dgm:pt>
    <dgm:pt modelId="{BC7D2121-5CAA-4166-861A-B8FFB81B9E97}" type="pres">
      <dgm:prSet presAssocID="{5AA6D7CA-B202-480B-A6D1-8276583B3561}" presName="hierChild4" presStyleCnt="0"/>
      <dgm:spPr/>
    </dgm:pt>
    <dgm:pt modelId="{51D596F6-5529-4F0B-A461-0361770AEBC9}" type="pres">
      <dgm:prSet presAssocID="{5AA6D7CA-B202-480B-A6D1-8276583B3561}" presName="hierChild5" presStyleCnt="0"/>
      <dgm:spPr/>
    </dgm:pt>
    <dgm:pt modelId="{D217F666-9952-479B-AEC7-5D14A1FE2C76}" type="pres">
      <dgm:prSet presAssocID="{5EF26A81-91E4-44C5-A295-C1D905C2B17A}" presName="hierChild5" presStyleCnt="0"/>
      <dgm:spPr/>
    </dgm:pt>
    <dgm:pt modelId="{0595A8CE-67FC-44C0-BB94-8B6B0A8681E8}" type="pres">
      <dgm:prSet presAssocID="{C6588CA8-9ABF-4286-B1D5-9CD37CCC2A31}" presName="Name35" presStyleLbl="parChTrans1D3" presStyleIdx="4" presStyleCnt="5"/>
      <dgm:spPr/>
      <dgm:t>
        <a:bodyPr/>
        <a:lstStyle/>
        <a:p>
          <a:endParaRPr lang="ru-RU"/>
        </a:p>
      </dgm:t>
    </dgm:pt>
    <dgm:pt modelId="{339BEFDC-5ADD-44C9-94E9-5CA42BB86108}" type="pres">
      <dgm:prSet presAssocID="{4AF24EA0-4193-46B9-9524-CD2D88AF29C8}" presName="hierRoot2" presStyleCnt="0">
        <dgm:presLayoutVars>
          <dgm:hierBranch val="l"/>
        </dgm:presLayoutVars>
      </dgm:prSet>
      <dgm:spPr/>
    </dgm:pt>
    <dgm:pt modelId="{A038C02E-CCD9-4263-91B3-AE9FFD99C370}" type="pres">
      <dgm:prSet presAssocID="{4AF24EA0-4193-46B9-9524-CD2D88AF29C8}" presName="rootComposite" presStyleCnt="0"/>
      <dgm:spPr/>
    </dgm:pt>
    <dgm:pt modelId="{D1DBCAE6-7F13-4CBE-8394-83546C3BB666}" type="pres">
      <dgm:prSet presAssocID="{4AF24EA0-4193-46B9-9524-CD2D88AF29C8}" presName="rootText" presStyleLbl="node3" presStyleIdx="4" presStyleCnt="5" custScaleX="177684" custScaleY="171803" custLinFactNeighborX="21569" custLinFactNeighborY="3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F30CB-EAC0-4356-BC9E-3EC722713FD1}" type="pres">
      <dgm:prSet presAssocID="{4AF24EA0-4193-46B9-9524-CD2D88AF29C8}" presName="rootConnector" presStyleLbl="node3" presStyleIdx="4" presStyleCnt="5"/>
      <dgm:spPr/>
      <dgm:t>
        <a:bodyPr/>
        <a:lstStyle/>
        <a:p>
          <a:endParaRPr lang="ru-RU"/>
        </a:p>
      </dgm:t>
    </dgm:pt>
    <dgm:pt modelId="{DE92F9B3-11FD-460D-BD80-375738C5DFA3}" type="pres">
      <dgm:prSet presAssocID="{4AF24EA0-4193-46B9-9524-CD2D88AF29C8}" presName="hierChild4" presStyleCnt="0"/>
      <dgm:spPr/>
    </dgm:pt>
    <dgm:pt modelId="{552AD5E5-2CA7-4115-821D-0561EF2BE520}" type="pres">
      <dgm:prSet presAssocID="{FDB88F61-A65C-4BF7-AFDD-B33237936580}" presName="Name50" presStyleLbl="parChTrans1D4" presStyleIdx="10" presStyleCnt="13"/>
      <dgm:spPr/>
      <dgm:t>
        <a:bodyPr/>
        <a:lstStyle/>
        <a:p>
          <a:endParaRPr lang="ru-RU"/>
        </a:p>
      </dgm:t>
    </dgm:pt>
    <dgm:pt modelId="{41857493-8C1F-465B-8DDA-DF8BFCBD6458}" type="pres">
      <dgm:prSet presAssocID="{DD4AD7D9-4A48-421F-BB09-F59C7E94E5BB}" presName="hierRoot2" presStyleCnt="0">
        <dgm:presLayoutVars>
          <dgm:hierBranch val="r"/>
        </dgm:presLayoutVars>
      </dgm:prSet>
      <dgm:spPr/>
    </dgm:pt>
    <dgm:pt modelId="{49B0EC39-8FAF-497E-AFC7-A05892829997}" type="pres">
      <dgm:prSet presAssocID="{DD4AD7D9-4A48-421F-BB09-F59C7E94E5BB}" presName="rootComposite" presStyleCnt="0"/>
      <dgm:spPr/>
    </dgm:pt>
    <dgm:pt modelId="{FEDFE8E6-4036-47AF-B0E0-7D10E442DDB5}" type="pres">
      <dgm:prSet presAssocID="{DD4AD7D9-4A48-421F-BB09-F59C7E94E5BB}" presName="rootText" presStyleLbl="node4" presStyleIdx="10" presStyleCnt="13" custScaleX="146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A41E0-77B1-4263-99F0-5570AFFCCF53}" type="pres">
      <dgm:prSet presAssocID="{DD4AD7D9-4A48-421F-BB09-F59C7E94E5BB}" presName="rootConnector" presStyleLbl="node4" presStyleIdx="10" presStyleCnt="13"/>
      <dgm:spPr/>
      <dgm:t>
        <a:bodyPr/>
        <a:lstStyle/>
        <a:p>
          <a:endParaRPr lang="ru-RU"/>
        </a:p>
      </dgm:t>
    </dgm:pt>
    <dgm:pt modelId="{5765E136-FF00-4293-9F4B-70736B053FFD}" type="pres">
      <dgm:prSet presAssocID="{DD4AD7D9-4A48-421F-BB09-F59C7E94E5BB}" presName="hierChild4" presStyleCnt="0"/>
      <dgm:spPr/>
    </dgm:pt>
    <dgm:pt modelId="{EE3FB11B-0A93-49B9-B4E9-8B0F53DE9CA6}" type="pres">
      <dgm:prSet presAssocID="{DD4AD7D9-4A48-421F-BB09-F59C7E94E5BB}" presName="hierChild5" presStyleCnt="0"/>
      <dgm:spPr/>
    </dgm:pt>
    <dgm:pt modelId="{182CE625-9949-43CC-A0E8-41E5D79B7C37}" type="pres">
      <dgm:prSet presAssocID="{CD8E87C8-BE6D-40D6-906A-5FE082D65256}" presName="Name50" presStyleLbl="parChTrans1D4" presStyleIdx="11" presStyleCnt="13"/>
      <dgm:spPr/>
      <dgm:t>
        <a:bodyPr/>
        <a:lstStyle/>
        <a:p>
          <a:endParaRPr lang="ru-RU"/>
        </a:p>
      </dgm:t>
    </dgm:pt>
    <dgm:pt modelId="{E18DE3A9-A480-407F-8EC5-7143DB291629}" type="pres">
      <dgm:prSet presAssocID="{93BC94DF-8F07-4501-956B-EB4F56B8A642}" presName="hierRoot2" presStyleCnt="0">
        <dgm:presLayoutVars>
          <dgm:hierBranch val="r"/>
        </dgm:presLayoutVars>
      </dgm:prSet>
      <dgm:spPr/>
    </dgm:pt>
    <dgm:pt modelId="{9697EB29-DA02-48D7-8932-335FDE764055}" type="pres">
      <dgm:prSet presAssocID="{93BC94DF-8F07-4501-956B-EB4F56B8A642}" presName="rootComposite" presStyleCnt="0"/>
      <dgm:spPr/>
    </dgm:pt>
    <dgm:pt modelId="{29174A59-AA16-4B23-A33F-574EE066A787}" type="pres">
      <dgm:prSet presAssocID="{93BC94DF-8F07-4501-956B-EB4F56B8A642}" presName="rootText" presStyleLbl="node4" presStyleIdx="11" presStyleCnt="13" custScaleX="128295" custLinFactNeighborX="5627" custLinFactNeighborY="-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DC1DA1-62E2-4B05-B127-8402F37A1C5F}" type="pres">
      <dgm:prSet presAssocID="{93BC94DF-8F07-4501-956B-EB4F56B8A642}" presName="rootConnector" presStyleLbl="node4" presStyleIdx="11" presStyleCnt="13"/>
      <dgm:spPr/>
      <dgm:t>
        <a:bodyPr/>
        <a:lstStyle/>
        <a:p>
          <a:endParaRPr lang="ru-RU"/>
        </a:p>
      </dgm:t>
    </dgm:pt>
    <dgm:pt modelId="{E6822444-728F-4CAA-AE28-EF2F6ED80AD7}" type="pres">
      <dgm:prSet presAssocID="{93BC94DF-8F07-4501-956B-EB4F56B8A642}" presName="hierChild4" presStyleCnt="0"/>
      <dgm:spPr/>
    </dgm:pt>
    <dgm:pt modelId="{24A9C32C-A5E6-4D39-BBAB-ABE984544D3A}" type="pres">
      <dgm:prSet presAssocID="{93BC94DF-8F07-4501-956B-EB4F56B8A642}" presName="hierChild5" presStyleCnt="0"/>
      <dgm:spPr/>
    </dgm:pt>
    <dgm:pt modelId="{FA7C5A2F-76CB-4F9F-8F6B-DAC12489C323}" type="pres">
      <dgm:prSet presAssocID="{0217C265-9231-4E9F-8008-E6B8498A7CCA}" presName="Name50" presStyleLbl="parChTrans1D4" presStyleIdx="12" presStyleCnt="13"/>
      <dgm:spPr/>
      <dgm:t>
        <a:bodyPr/>
        <a:lstStyle/>
        <a:p>
          <a:endParaRPr lang="ru-RU"/>
        </a:p>
      </dgm:t>
    </dgm:pt>
    <dgm:pt modelId="{1CF34DE3-D8E9-4FA5-8962-21FC45A301BC}" type="pres">
      <dgm:prSet presAssocID="{10EFC323-83C2-49C4-88F3-F8DC3C840FC3}" presName="hierRoot2" presStyleCnt="0">
        <dgm:presLayoutVars>
          <dgm:hierBranch val="r"/>
        </dgm:presLayoutVars>
      </dgm:prSet>
      <dgm:spPr/>
    </dgm:pt>
    <dgm:pt modelId="{5D1C9380-2DFC-4B8B-8CF2-60D76A398989}" type="pres">
      <dgm:prSet presAssocID="{10EFC323-83C2-49C4-88F3-F8DC3C840FC3}" presName="rootComposite" presStyleCnt="0"/>
      <dgm:spPr/>
    </dgm:pt>
    <dgm:pt modelId="{FF86F182-D542-41AE-9F57-14C6B493505B}" type="pres">
      <dgm:prSet presAssocID="{10EFC323-83C2-49C4-88F3-F8DC3C840FC3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778A1-F028-4A28-BDB7-D7D102BF25B1}" type="pres">
      <dgm:prSet presAssocID="{10EFC323-83C2-49C4-88F3-F8DC3C840FC3}" presName="rootConnector" presStyleLbl="node4" presStyleIdx="12" presStyleCnt="13"/>
      <dgm:spPr/>
      <dgm:t>
        <a:bodyPr/>
        <a:lstStyle/>
        <a:p>
          <a:endParaRPr lang="ru-RU"/>
        </a:p>
      </dgm:t>
    </dgm:pt>
    <dgm:pt modelId="{9AE3851C-0F01-4663-B9BA-092EF29B4503}" type="pres">
      <dgm:prSet presAssocID="{10EFC323-83C2-49C4-88F3-F8DC3C840FC3}" presName="hierChild4" presStyleCnt="0"/>
      <dgm:spPr/>
    </dgm:pt>
    <dgm:pt modelId="{8209A0AF-F2DD-4AA9-B056-A9C25ABD2D46}" type="pres">
      <dgm:prSet presAssocID="{10EFC323-83C2-49C4-88F3-F8DC3C840FC3}" presName="hierChild5" presStyleCnt="0"/>
      <dgm:spPr/>
    </dgm:pt>
    <dgm:pt modelId="{D7D88FF1-77DD-4BF8-9BA8-460822A90B12}" type="pres">
      <dgm:prSet presAssocID="{4AF24EA0-4193-46B9-9524-CD2D88AF29C8}" presName="hierChild5" presStyleCnt="0"/>
      <dgm:spPr/>
    </dgm:pt>
    <dgm:pt modelId="{6FD64B34-8A75-49A7-834F-3356375A1528}" type="pres">
      <dgm:prSet presAssocID="{45E7968F-3D5A-4366-B2B8-6E00D88C9CDA}" presName="hierChild5" presStyleCnt="0"/>
      <dgm:spPr/>
    </dgm:pt>
    <dgm:pt modelId="{71A5896F-75C0-4D9E-B63D-6235A0368B54}" type="pres">
      <dgm:prSet presAssocID="{44C24D6C-32D7-4C0D-805C-B642CFE6BD7B}" presName="hierChild3" presStyleCnt="0"/>
      <dgm:spPr/>
    </dgm:pt>
  </dgm:ptLst>
  <dgm:cxnLst>
    <dgm:cxn modelId="{852041BC-6186-4FED-B256-904364C972AC}" type="presOf" srcId="{2658CEAA-FC81-489A-9708-CB4225DADD74}" destId="{34A6D34A-AFD0-4CFA-93D0-2895672659A0}" srcOrd="0" destOrd="0" presId="urn:microsoft.com/office/officeart/2005/8/layout/orgChart1"/>
    <dgm:cxn modelId="{C722A618-4EF8-488E-8563-AB30EBA84A96}" type="presOf" srcId="{6E814383-0A90-42C5-AB2A-1A4499083375}" destId="{A5CFA0E1-B90C-4F5C-B541-CFEAFE4B1A48}" srcOrd="0" destOrd="0" presId="urn:microsoft.com/office/officeart/2005/8/layout/orgChart1"/>
    <dgm:cxn modelId="{17E9A99C-9B56-4D25-BA41-360D00519586}" type="presOf" srcId="{C16AC000-F159-479F-A681-E33DF6996A6A}" destId="{4198382F-00DB-4534-B765-68D51EC277E2}" srcOrd="0" destOrd="0" presId="urn:microsoft.com/office/officeart/2005/8/layout/orgChart1"/>
    <dgm:cxn modelId="{0AEC0FB9-57AF-4506-B762-B945594DE4C1}" type="presOf" srcId="{67722FA1-54BA-48FA-941E-03B4B2A80A3A}" destId="{8C6C9BE9-4690-4A2D-9523-739D1AB8CBA3}" srcOrd="1" destOrd="0" presId="urn:microsoft.com/office/officeart/2005/8/layout/orgChart1"/>
    <dgm:cxn modelId="{0B003B93-DB44-438A-AA5B-304FBF371060}" type="presOf" srcId="{91DC0816-EA16-40A9-9792-0D87AABE1809}" destId="{3E379E2B-C352-438F-9509-A14C337D70AD}" srcOrd="0" destOrd="0" presId="urn:microsoft.com/office/officeart/2005/8/layout/orgChart1"/>
    <dgm:cxn modelId="{F0CE3219-90AD-437C-9940-2CE28FF42E0D}" srcId="{E678543C-9715-4418-914B-8896DEC00A6B}" destId="{744A7BC1-1D87-46CD-9B7D-E2BDAC073BD7}" srcOrd="1" destOrd="0" parTransId="{02CAF316-C1D1-4E80-8824-104582D8532B}" sibTransId="{33272C3D-2376-4BF8-BF73-0462F4D7DCE6}"/>
    <dgm:cxn modelId="{B5C04ACE-AC7A-426B-9777-36FF039205F5}" type="presOf" srcId="{6468B545-7BDE-4F87-88C9-116964181F9D}" destId="{78B08C82-53D2-467B-A842-CC89E97F3712}" srcOrd="0" destOrd="0" presId="urn:microsoft.com/office/officeart/2005/8/layout/orgChart1"/>
    <dgm:cxn modelId="{CCD8B9B3-0A20-4586-BB60-7B3C68F12C0D}" srcId="{2658CEAA-FC81-489A-9708-CB4225DADD74}" destId="{FB035363-AF1C-4498-A7CD-9E4E02A7C94C}" srcOrd="1" destOrd="0" parTransId="{DB3A9A55-497E-4DC5-8D1F-6A014E449E75}" sibTransId="{1BB36A8D-BB73-41F0-9823-B97077A337B0}"/>
    <dgm:cxn modelId="{601D9077-ADCE-4B13-98AD-FDEC121446BA}" type="presOf" srcId="{E678543C-9715-4418-914B-8896DEC00A6B}" destId="{7192C903-57B8-4827-8961-1E0A501D94B3}" srcOrd="1" destOrd="0" presId="urn:microsoft.com/office/officeart/2005/8/layout/orgChart1"/>
    <dgm:cxn modelId="{0D4A1D67-7032-4F74-B56C-C5B8B3E248CC}" type="presOf" srcId="{60F5038F-1D8C-4077-854E-2D0F63BDD894}" destId="{C81B7F27-FC39-4EED-8347-9C8E204E92A3}" srcOrd="0" destOrd="0" presId="urn:microsoft.com/office/officeart/2005/8/layout/orgChart1"/>
    <dgm:cxn modelId="{2577232B-D61D-4662-90BB-F2FFEE8CE38D}" type="presOf" srcId="{2658CEAA-FC81-489A-9708-CB4225DADD74}" destId="{2A50C594-5269-481C-AF59-09BE3349CF04}" srcOrd="1" destOrd="0" presId="urn:microsoft.com/office/officeart/2005/8/layout/orgChart1"/>
    <dgm:cxn modelId="{DF6BCAA3-7378-482F-87EE-F3797AB45741}" type="presOf" srcId="{4783C622-E9CD-4994-9DF8-ECE699B735D2}" destId="{FF555131-DCC3-41F9-93CF-DD927EEFC703}" srcOrd="0" destOrd="0" presId="urn:microsoft.com/office/officeart/2005/8/layout/orgChart1"/>
    <dgm:cxn modelId="{B752183A-82A5-46DC-83A4-AF55DF9D8630}" srcId="{E678543C-9715-4418-914B-8896DEC00A6B}" destId="{67722FA1-54BA-48FA-941E-03B4B2A80A3A}" srcOrd="0" destOrd="0" parTransId="{EB4251ED-D5C5-4974-A7F8-BEEBAA1CDC51}" sibTransId="{74893C5E-E91A-485B-993B-0675C4B6381D}"/>
    <dgm:cxn modelId="{F14AAFFE-CB37-453E-880D-DFC8C029E5EB}" type="presOf" srcId="{6468B545-7BDE-4F87-88C9-116964181F9D}" destId="{3E2D2D48-459C-4A70-AB90-424289343093}" srcOrd="1" destOrd="0" presId="urn:microsoft.com/office/officeart/2005/8/layout/orgChart1"/>
    <dgm:cxn modelId="{F9813A93-F82E-4E28-A566-0E899FC734A5}" type="presOf" srcId="{F818CEF3-508B-45E5-8F06-C866E9418BAF}" destId="{4A174542-D6AA-4CF1-9739-09A333BF2FD7}" srcOrd="0" destOrd="0" presId="urn:microsoft.com/office/officeart/2005/8/layout/orgChart1"/>
    <dgm:cxn modelId="{D2A316C8-84F5-4B33-BAFA-C303F395144C}" type="presOf" srcId="{DD4AD7D9-4A48-421F-BB09-F59C7E94E5BB}" destId="{FEDFE8E6-4036-47AF-B0E0-7D10E442DDB5}" srcOrd="0" destOrd="0" presId="urn:microsoft.com/office/officeart/2005/8/layout/orgChart1"/>
    <dgm:cxn modelId="{294B8E92-3888-48B2-91C1-67C273F0764C}" type="presOf" srcId="{CECB3150-85FA-4381-B957-1D2DAD12CE1D}" destId="{24D3A7D1-787F-48E9-B633-1A1291FCF94D}" srcOrd="1" destOrd="0" presId="urn:microsoft.com/office/officeart/2005/8/layout/orgChart1"/>
    <dgm:cxn modelId="{FC733FBC-2D25-4D5D-BF58-11046A0C8A64}" type="presOf" srcId="{DD4AD7D9-4A48-421F-BB09-F59C7E94E5BB}" destId="{D4AA41E0-77B1-4263-99F0-5570AFFCCF53}" srcOrd="1" destOrd="0" presId="urn:microsoft.com/office/officeart/2005/8/layout/orgChart1"/>
    <dgm:cxn modelId="{5417B460-3553-4FE0-8E72-F5D5B447D79C}" srcId="{91DC0816-EA16-40A9-9792-0D87AABE1809}" destId="{E678543C-9715-4418-914B-8896DEC00A6B}" srcOrd="1" destOrd="0" parTransId="{0D172AE6-186D-405D-9D21-9A733CF0A24D}" sibTransId="{651BB7EC-ABA7-43A8-A1EE-52FEE7CD88F0}"/>
    <dgm:cxn modelId="{ADA5B53C-C801-4101-A484-2CD27D7BAF98}" type="presOf" srcId="{10EFC323-83C2-49C4-88F3-F8DC3C840FC3}" destId="{FF86F182-D542-41AE-9F57-14C6B493505B}" srcOrd="0" destOrd="0" presId="urn:microsoft.com/office/officeart/2005/8/layout/orgChart1"/>
    <dgm:cxn modelId="{7928091A-4A13-49DB-A9C6-A04F0511C8D3}" type="presOf" srcId="{5AA6D7CA-B202-480B-A6D1-8276583B3561}" destId="{4ACE4340-C1A7-4591-98EA-A4821F0DA3DF}" srcOrd="0" destOrd="0" presId="urn:microsoft.com/office/officeart/2005/8/layout/orgChart1"/>
    <dgm:cxn modelId="{E83134C9-5BB7-4839-A8CC-77911C40A92A}" type="presOf" srcId="{0217C265-9231-4E9F-8008-E6B8498A7CCA}" destId="{FA7C5A2F-76CB-4F9F-8F6B-DAC12489C323}" srcOrd="0" destOrd="0" presId="urn:microsoft.com/office/officeart/2005/8/layout/orgChart1"/>
    <dgm:cxn modelId="{A54EFA2D-337E-44B3-BC7D-A37391509B69}" type="presOf" srcId="{FB035363-AF1C-4498-A7CD-9E4E02A7C94C}" destId="{BC108445-AE7B-4FA8-9AA2-6B03CD1448D6}" srcOrd="1" destOrd="0" presId="urn:microsoft.com/office/officeart/2005/8/layout/orgChart1"/>
    <dgm:cxn modelId="{6FD27732-BF82-4078-A88C-F29BB29A7EFB}" type="presOf" srcId="{3B10059F-530A-4284-BE57-6AF686CE2358}" destId="{ADFF935F-C568-4978-8508-E1307EEDA5BB}" srcOrd="0" destOrd="0" presId="urn:microsoft.com/office/officeart/2005/8/layout/orgChart1"/>
    <dgm:cxn modelId="{5DD6D3B9-03F3-4AE9-BB49-8875374806EA}" type="presOf" srcId="{5EF26A81-91E4-44C5-A295-C1D905C2B17A}" destId="{8CA4E42D-1AA4-4790-83F9-3FAB8132E299}" srcOrd="1" destOrd="0" presId="urn:microsoft.com/office/officeart/2005/8/layout/orgChart1"/>
    <dgm:cxn modelId="{13778667-210C-4806-9345-0035330ECF04}" type="presOf" srcId="{CECB3150-85FA-4381-B957-1D2DAD12CE1D}" destId="{8B9732D2-D116-40C8-9C07-3247F689E405}" srcOrd="0" destOrd="0" presId="urn:microsoft.com/office/officeart/2005/8/layout/orgChart1"/>
    <dgm:cxn modelId="{00B34BF9-86B9-46CE-B82D-03D10D3FDEFC}" type="presOf" srcId="{4BD97FAC-C4E0-4EE3-B45C-AFC0C8104382}" destId="{96FCD580-6954-4505-B754-901237AC5FE3}" srcOrd="0" destOrd="0" presId="urn:microsoft.com/office/officeart/2005/8/layout/orgChart1"/>
    <dgm:cxn modelId="{0C240181-46AC-49B6-9833-6F714457D6A2}" type="presOf" srcId="{02CAF316-C1D1-4E80-8824-104582D8532B}" destId="{5A2C0495-DD45-4405-AD21-2C4123186655}" srcOrd="0" destOrd="0" presId="urn:microsoft.com/office/officeart/2005/8/layout/orgChart1"/>
    <dgm:cxn modelId="{95062167-626C-464D-89BA-0AC2437C4B96}" type="presOf" srcId="{44C24D6C-32D7-4C0D-805C-B642CFE6BD7B}" destId="{810815BA-7152-44A7-A0B3-2BC59B015CE1}" srcOrd="1" destOrd="0" presId="urn:microsoft.com/office/officeart/2005/8/layout/orgChart1"/>
    <dgm:cxn modelId="{74A8A323-008F-4864-B9F6-F97136A2231F}" type="presOf" srcId="{E5E3ABB8-350F-4D84-890F-9F0272762BC6}" destId="{EEA68553-9018-4919-BCD8-2DC26D0E9AE1}" srcOrd="0" destOrd="0" presId="urn:microsoft.com/office/officeart/2005/8/layout/orgChart1"/>
    <dgm:cxn modelId="{6EB5C3BF-A3DA-4607-A2C4-78C96740EAAA}" type="presOf" srcId="{E678543C-9715-4418-914B-8896DEC00A6B}" destId="{15C05178-9B0D-4912-9085-65ED90D1B5EB}" srcOrd="0" destOrd="0" presId="urn:microsoft.com/office/officeart/2005/8/layout/orgChart1"/>
    <dgm:cxn modelId="{BD3045D5-9BE9-4ED5-A7AC-E42030A56A01}" type="presOf" srcId="{EB4251ED-D5C5-4974-A7F8-BEEBAA1CDC51}" destId="{175206AE-8DB6-4773-9BCA-F66F9A67FAE5}" srcOrd="0" destOrd="0" presId="urn:microsoft.com/office/officeart/2005/8/layout/orgChart1"/>
    <dgm:cxn modelId="{717794FE-9FBA-4AC1-8C31-908445CBBE51}" type="presOf" srcId="{4783C622-E9CD-4994-9DF8-ECE699B735D2}" destId="{C4B9EE39-4671-48AE-9AF0-F63114C88970}" srcOrd="1" destOrd="0" presId="urn:microsoft.com/office/officeart/2005/8/layout/orgChart1"/>
    <dgm:cxn modelId="{C5D7F0CB-7881-44BD-B7BA-4B90C574AA44}" type="presOf" srcId="{45E7968F-3D5A-4366-B2B8-6E00D88C9CDA}" destId="{019C9EAD-8514-4477-A11E-EFEBDBBAF0C4}" srcOrd="1" destOrd="0" presId="urn:microsoft.com/office/officeart/2005/8/layout/orgChart1"/>
    <dgm:cxn modelId="{C817EAD7-CEED-4E29-9435-396ECAC360F2}" type="presOf" srcId="{91DC0816-EA16-40A9-9792-0D87AABE1809}" destId="{4AD1EB12-7017-4D99-BE0C-DE75EC65DECE}" srcOrd="1" destOrd="0" presId="urn:microsoft.com/office/officeart/2005/8/layout/orgChart1"/>
    <dgm:cxn modelId="{727A1DD8-DF5A-45D1-B8E1-4C73B6C34787}" type="presOf" srcId="{93BC94DF-8F07-4501-956B-EB4F56B8A642}" destId="{29174A59-AA16-4B23-A33F-574EE066A787}" srcOrd="0" destOrd="0" presId="urn:microsoft.com/office/officeart/2005/8/layout/orgChart1"/>
    <dgm:cxn modelId="{2A58E9B5-2704-47C1-BD6D-AD555196380F}" type="presOf" srcId="{6E814383-0A90-42C5-AB2A-1A4499083375}" destId="{12D58D3B-92C9-40DD-98F4-883F29219EE9}" srcOrd="1" destOrd="0" presId="urn:microsoft.com/office/officeart/2005/8/layout/orgChart1"/>
    <dgm:cxn modelId="{A17C020C-4115-4D37-9DF7-3E1742B63E73}" srcId="{44C24D6C-32D7-4C0D-805C-B642CFE6BD7B}" destId="{45E7968F-3D5A-4366-B2B8-6E00D88C9CDA}" srcOrd="1" destOrd="0" parTransId="{60F5038F-1D8C-4077-854E-2D0F63BDD894}" sibTransId="{AF098469-A0F4-43CC-9725-BF3D2FC5CCEB}"/>
    <dgm:cxn modelId="{8F28E2C8-1115-47D9-A927-0D69A5C26B3E}" type="presOf" srcId="{FDB88F61-A65C-4BF7-AFDD-B33237936580}" destId="{552AD5E5-2CA7-4115-821D-0561EF2BE520}" srcOrd="0" destOrd="0" presId="urn:microsoft.com/office/officeart/2005/8/layout/orgChart1"/>
    <dgm:cxn modelId="{94E45175-04D0-4F60-B47C-05DE78AE4FFE}" type="presOf" srcId="{16FCF35E-F671-4E17-A574-D0D03FC3784C}" destId="{9B396BB7-2071-41B3-8927-303C7600ACD4}" srcOrd="0" destOrd="0" presId="urn:microsoft.com/office/officeart/2005/8/layout/orgChart1"/>
    <dgm:cxn modelId="{6D5744D6-E83E-4C1E-9030-977551057A56}" srcId="{CECB3150-85FA-4381-B957-1D2DAD12CE1D}" destId="{E5E3ABB8-350F-4D84-890F-9F0272762BC6}" srcOrd="0" destOrd="0" parTransId="{CCCDA135-494E-4743-B213-95B244CF2140}" sibTransId="{28FB0E1D-B4B3-42F5-AD45-32C8775B1287}"/>
    <dgm:cxn modelId="{C1308426-D029-4D20-9824-AA4F31A3E8DD}" srcId="{2658CEAA-FC81-489A-9708-CB4225DADD74}" destId="{6E814383-0A90-42C5-AB2A-1A4499083375}" srcOrd="3" destOrd="0" parTransId="{3B10059F-530A-4284-BE57-6AF686CE2358}" sibTransId="{176E4624-CB0C-4686-83DE-464D960B1A34}"/>
    <dgm:cxn modelId="{ECF54DA3-2E9D-44C2-A8C2-3B01F3EFA676}" type="presOf" srcId="{67722FA1-54BA-48FA-941E-03B4B2A80A3A}" destId="{1067CEBB-082A-44D5-9F44-FFAC2B4E6230}" srcOrd="0" destOrd="0" presId="urn:microsoft.com/office/officeart/2005/8/layout/orgChart1"/>
    <dgm:cxn modelId="{AFA3318A-A2A7-4838-BA7C-86E6D2EA7A80}" srcId="{4AF24EA0-4193-46B9-9524-CD2D88AF29C8}" destId="{93BC94DF-8F07-4501-956B-EB4F56B8A642}" srcOrd="1" destOrd="0" parTransId="{CD8E87C8-BE6D-40D6-906A-5FE082D65256}" sibTransId="{AF30855E-A127-4CFB-9983-D63AE618263D}"/>
    <dgm:cxn modelId="{05062E9A-DB43-4BE4-99D8-5C0AE2940E20}" srcId="{45E7968F-3D5A-4366-B2B8-6E00D88C9CDA}" destId="{4AF24EA0-4193-46B9-9524-CD2D88AF29C8}" srcOrd="1" destOrd="0" parTransId="{C6588CA8-9ABF-4286-B1D5-9CD37CCC2A31}" sibTransId="{303E7A9C-6114-456E-9EB2-4BAF3A1E2ED0}"/>
    <dgm:cxn modelId="{303554DE-8817-4775-BB0C-3B16FE867035}" type="presOf" srcId="{0D172AE6-186D-405D-9D21-9A733CF0A24D}" destId="{085EBB37-85C8-4BB7-8AF7-11B34265499F}" srcOrd="0" destOrd="0" presId="urn:microsoft.com/office/officeart/2005/8/layout/orgChart1"/>
    <dgm:cxn modelId="{7305E842-6BBC-4DC5-8DD1-85CCCDBBD94C}" type="presOf" srcId="{CCCDA135-494E-4743-B213-95B244CF2140}" destId="{DD5C0474-02F8-4FCF-B4DF-9CE2AEE8E355}" srcOrd="0" destOrd="0" presId="urn:microsoft.com/office/officeart/2005/8/layout/orgChart1"/>
    <dgm:cxn modelId="{3F5169C8-5B83-486B-95EB-CE957D7CDE8A}" type="presOf" srcId="{C6588CA8-9ABF-4286-B1D5-9CD37CCC2A31}" destId="{0595A8CE-67FC-44C0-BB94-8B6B0A8681E8}" srcOrd="0" destOrd="0" presId="urn:microsoft.com/office/officeart/2005/8/layout/orgChart1"/>
    <dgm:cxn modelId="{C3558437-B411-4D54-A295-0EEA0EB38549}" srcId="{4AF24EA0-4193-46B9-9524-CD2D88AF29C8}" destId="{10EFC323-83C2-49C4-88F3-F8DC3C840FC3}" srcOrd="2" destOrd="0" parTransId="{0217C265-9231-4E9F-8008-E6B8498A7CCA}" sibTransId="{6764171B-2C86-447B-8292-8D0DA31C237C}"/>
    <dgm:cxn modelId="{207459F0-821E-4AB5-9597-B76DDC18D0B9}" type="presOf" srcId="{E5E3ABB8-350F-4D84-890F-9F0272762BC6}" destId="{28AFCDB7-7D09-4E5C-9C9D-208EAD5B3615}" srcOrd="1" destOrd="0" presId="urn:microsoft.com/office/officeart/2005/8/layout/orgChart1"/>
    <dgm:cxn modelId="{5BF13A38-BEA4-42B8-835D-5227A2C58932}" type="presOf" srcId="{5AA6D7CA-B202-480B-A6D1-8276583B3561}" destId="{56FC6DE4-505F-48FC-BCF0-46282BE1A936}" srcOrd="1" destOrd="0" presId="urn:microsoft.com/office/officeart/2005/8/layout/orgChart1"/>
    <dgm:cxn modelId="{F57AA431-900D-4DC3-A340-858DBFCF5E8D}" srcId="{45E7968F-3D5A-4366-B2B8-6E00D88C9CDA}" destId="{5EF26A81-91E4-44C5-A295-C1D905C2B17A}" srcOrd="0" destOrd="0" parTransId="{DD70F136-05F9-44ED-819C-91F166098829}" sibTransId="{E2DA7565-F4A2-4DF0-A8AE-6DF18E07EAB8}"/>
    <dgm:cxn modelId="{E40E5B07-DD0F-491D-A02D-E0065C1FE55B}" type="presOf" srcId="{4AF24EA0-4193-46B9-9524-CD2D88AF29C8}" destId="{DA6F30CB-EAC0-4356-BC9E-3EC722713FD1}" srcOrd="1" destOrd="0" presId="urn:microsoft.com/office/officeart/2005/8/layout/orgChart1"/>
    <dgm:cxn modelId="{DE388829-6B9B-46C2-A354-6E14A4C041B4}" type="presOf" srcId="{490760D2-546C-4136-9E9F-6E5AFEDF947F}" destId="{0D208CCB-C630-47D1-BCC1-46E5E345C82D}" srcOrd="0" destOrd="0" presId="urn:microsoft.com/office/officeart/2005/8/layout/orgChart1"/>
    <dgm:cxn modelId="{B0EFBCBC-871C-4B12-A8A1-895ACDB35745}" srcId="{44C24D6C-32D7-4C0D-805C-B642CFE6BD7B}" destId="{91DC0816-EA16-40A9-9792-0D87AABE1809}" srcOrd="0" destOrd="0" parTransId="{41766435-543E-4F51-8F9F-07DB2E6446EF}" sibTransId="{7A4D50F5-301E-4B2E-8D43-289016E3708D}"/>
    <dgm:cxn modelId="{5460FE60-52CB-4C51-9DCF-ACC82D490853}" type="presOf" srcId="{41766435-543E-4F51-8F9F-07DB2E6446EF}" destId="{12220066-555B-44B8-98E1-54225750562C}" srcOrd="0" destOrd="0" presId="urn:microsoft.com/office/officeart/2005/8/layout/orgChart1"/>
    <dgm:cxn modelId="{BAC17EFD-3944-4C24-BD8D-ABC5A31BD6E3}" srcId="{5EF26A81-91E4-44C5-A295-C1D905C2B17A}" destId="{4FFCC272-E4D7-4277-B275-62425FA15F23}" srcOrd="0" destOrd="0" parTransId="{B23C6D8E-6C63-4129-BBFA-12F1C67ADBBD}" sibTransId="{7343E87B-77D8-4D0E-8101-8CA96B1CF871}"/>
    <dgm:cxn modelId="{714F392C-1AD1-43C1-B472-0DE4D5D3CA1F}" type="presOf" srcId="{B23C6D8E-6C63-4129-BBFA-12F1C67ADBBD}" destId="{D0BB5F68-6181-4387-B7C9-CA7CBB84FA1E}" srcOrd="0" destOrd="0" presId="urn:microsoft.com/office/officeart/2005/8/layout/orgChart1"/>
    <dgm:cxn modelId="{33110B37-35E8-4B0C-A38C-5A10AFA72530}" srcId="{2658CEAA-FC81-489A-9708-CB4225DADD74}" destId="{6468B545-7BDE-4F87-88C9-116964181F9D}" srcOrd="0" destOrd="0" parTransId="{4BD97FAC-C4E0-4EE3-B45C-AFC0C8104382}" sibTransId="{E05F598A-7007-4AE6-B656-06225A7C2939}"/>
    <dgm:cxn modelId="{51E5194F-E55A-4549-8645-67F0C72BBB80}" srcId="{91DC0816-EA16-40A9-9792-0D87AABE1809}" destId="{2658CEAA-FC81-489A-9708-CB4225DADD74}" srcOrd="0" destOrd="0" parTransId="{AC480D6F-FE01-4F11-AE5F-944537760C0E}" sibTransId="{4168225E-D6BA-4222-8EFE-912248E778F4}"/>
    <dgm:cxn modelId="{E8050F9B-98F7-4816-8EC2-8AD555D0C041}" type="presOf" srcId="{CD8E87C8-BE6D-40D6-906A-5FE082D65256}" destId="{182CE625-9949-43CC-A0E8-41E5D79B7C37}" srcOrd="0" destOrd="0" presId="urn:microsoft.com/office/officeart/2005/8/layout/orgChart1"/>
    <dgm:cxn modelId="{1F80932A-98F3-4CC7-B373-4BAA806E7FB5}" type="presOf" srcId="{4FFCC272-E4D7-4277-B275-62425FA15F23}" destId="{046E87E6-3975-499B-9E1F-C293F63E5E99}" srcOrd="0" destOrd="0" presId="urn:microsoft.com/office/officeart/2005/8/layout/orgChart1"/>
    <dgm:cxn modelId="{3E0910DB-190D-46BC-9CF4-B4A6538FF0BE}" srcId="{4AF24EA0-4193-46B9-9524-CD2D88AF29C8}" destId="{DD4AD7D9-4A48-421F-BB09-F59C7E94E5BB}" srcOrd="0" destOrd="0" parTransId="{FDB88F61-A65C-4BF7-AFDD-B33237936580}" sibTransId="{AFF74239-1B51-48B3-ADD4-4463C008C0B4}"/>
    <dgm:cxn modelId="{98294602-ADDB-4CBE-9358-80FF336F5E43}" type="presOf" srcId="{93BC94DF-8F07-4501-956B-EB4F56B8A642}" destId="{0DDC1DA1-62E2-4B05-B127-8402F37A1C5F}" srcOrd="1" destOrd="0" presId="urn:microsoft.com/office/officeart/2005/8/layout/orgChart1"/>
    <dgm:cxn modelId="{513828E4-645F-40F6-8861-DAA9EAFB2EF3}" srcId="{5EF26A81-91E4-44C5-A295-C1D905C2B17A}" destId="{4783C622-E9CD-4994-9DF8-ECE699B735D2}" srcOrd="1" destOrd="0" parTransId="{872AC476-EAF6-43D8-B788-CBDD95A8726D}" sibTransId="{111D78A9-AE8A-41A9-8749-EDE84634BD14}"/>
    <dgm:cxn modelId="{76320A21-F821-4A19-A41D-7D2866E09453}" type="presOf" srcId="{F5DBF6E5-2B1A-4E08-8BF9-537306D3E947}" destId="{25901E1E-5A3D-4153-9A58-487C8B38AE4A}" srcOrd="0" destOrd="0" presId="urn:microsoft.com/office/officeart/2005/8/layout/orgChart1"/>
    <dgm:cxn modelId="{8348ABCA-4E03-46B6-8B53-AACD2CF5F1AC}" type="presOf" srcId="{DB3A9A55-497E-4DC5-8D1F-6A014E449E75}" destId="{0059A017-9927-4E70-A746-94E2A4A29082}" srcOrd="0" destOrd="0" presId="urn:microsoft.com/office/officeart/2005/8/layout/orgChart1"/>
    <dgm:cxn modelId="{3D6ADE02-D1D7-4FED-B218-C0E1758567A7}" type="presOf" srcId="{FB035363-AF1C-4498-A7CD-9E4E02A7C94C}" destId="{0875A633-821D-43D0-97FF-B9A0804BBBB4}" srcOrd="0" destOrd="0" presId="urn:microsoft.com/office/officeart/2005/8/layout/orgChart1"/>
    <dgm:cxn modelId="{8F14C290-9341-4C64-91FC-11C4159A6835}" type="presOf" srcId="{F5DBF6E5-2B1A-4E08-8BF9-537306D3E947}" destId="{EF9EBA3D-F752-4236-A3D5-E1458273DBF9}" srcOrd="1" destOrd="0" presId="urn:microsoft.com/office/officeart/2005/8/layout/orgChart1"/>
    <dgm:cxn modelId="{73F86DF1-22AF-4CD0-940C-4AEEA006FDE9}" type="presOf" srcId="{4AF24EA0-4193-46B9-9524-CD2D88AF29C8}" destId="{D1DBCAE6-7F13-4CBE-8394-83546C3BB666}" srcOrd="0" destOrd="0" presId="urn:microsoft.com/office/officeart/2005/8/layout/orgChart1"/>
    <dgm:cxn modelId="{9E9B325E-5842-4145-A53F-EFFB56977773}" type="presOf" srcId="{744A7BC1-1D87-46CD-9B7D-E2BDAC073BD7}" destId="{DA079D6F-A38A-4B37-A921-07CB510CC03D}" srcOrd="0" destOrd="0" presId="urn:microsoft.com/office/officeart/2005/8/layout/orgChart1"/>
    <dgm:cxn modelId="{5E0A7475-C693-4120-8B84-97D37F641B7C}" type="presOf" srcId="{5EF26A81-91E4-44C5-A295-C1D905C2B17A}" destId="{3FA73F15-F390-42D8-A421-0305BDEF854E}" srcOrd="0" destOrd="0" presId="urn:microsoft.com/office/officeart/2005/8/layout/orgChart1"/>
    <dgm:cxn modelId="{FCE460B8-CC01-49B5-99E7-241894F23D9D}" type="presOf" srcId="{4FFCC272-E4D7-4277-B275-62425FA15F23}" destId="{2049B06B-501C-4BA0-A0C1-8EDA5CD6AF6C}" srcOrd="1" destOrd="0" presId="urn:microsoft.com/office/officeart/2005/8/layout/orgChart1"/>
    <dgm:cxn modelId="{D3B48960-52AE-410E-89F6-C0D24610B7A4}" type="presOf" srcId="{44C24D6C-32D7-4C0D-805C-B642CFE6BD7B}" destId="{7496B2F2-B119-4A6D-AF0B-82D489EB2FDB}" srcOrd="0" destOrd="0" presId="urn:microsoft.com/office/officeart/2005/8/layout/orgChart1"/>
    <dgm:cxn modelId="{8D445D7F-D7D9-4A66-A603-06496EA6B0C2}" type="presOf" srcId="{872AC476-EAF6-43D8-B788-CBDD95A8726D}" destId="{0FB5F04E-CE4E-4625-8D0A-1B476342E710}" srcOrd="0" destOrd="0" presId="urn:microsoft.com/office/officeart/2005/8/layout/orgChart1"/>
    <dgm:cxn modelId="{0F9242C2-C21B-4258-9F2A-390BC267EA20}" type="presOf" srcId="{AC480D6F-FE01-4F11-AE5F-944537760C0E}" destId="{595A3789-9A2C-40F5-BBAA-63C65B226787}" srcOrd="0" destOrd="0" presId="urn:microsoft.com/office/officeart/2005/8/layout/orgChart1"/>
    <dgm:cxn modelId="{C2781610-673A-497D-8F7F-3A96C6F57E34}" srcId="{5EF26A81-91E4-44C5-A295-C1D905C2B17A}" destId="{5AA6D7CA-B202-480B-A6D1-8276583B3561}" srcOrd="2" destOrd="0" parTransId="{490760D2-546C-4136-9E9F-6E5AFEDF947F}" sibTransId="{3FEF496E-1375-4DF5-838B-D155E20BAC40}"/>
    <dgm:cxn modelId="{C6E3BC56-4823-4B84-ABF6-1B3398443F33}" type="presOf" srcId="{DD70F136-05F9-44ED-819C-91F166098829}" destId="{B38A5730-F807-4208-A54A-B779E311EA5F}" srcOrd="0" destOrd="0" presId="urn:microsoft.com/office/officeart/2005/8/layout/orgChart1"/>
    <dgm:cxn modelId="{150D371F-6EE1-4CD5-806A-F4368DF0890F}" srcId="{91DC0816-EA16-40A9-9792-0D87AABE1809}" destId="{CECB3150-85FA-4381-B957-1D2DAD12CE1D}" srcOrd="2" destOrd="0" parTransId="{C16AC000-F159-479F-A681-E33DF6996A6A}" sibTransId="{75728552-0B5B-456D-8951-1E93CFF93696}"/>
    <dgm:cxn modelId="{B327F6B7-D652-4F76-810E-5FB86C126E13}" srcId="{16FCF35E-F671-4E17-A574-D0D03FC3784C}" destId="{44C24D6C-32D7-4C0D-805C-B642CFE6BD7B}" srcOrd="0" destOrd="0" parTransId="{56E7BAE5-70C2-4EDC-B1DB-58E70415B8F7}" sibTransId="{B85842D8-AB3E-49F6-994A-A06E562B3406}"/>
    <dgm:cxn modelId="{8268003D-B104-49C8-BE4F-FDAD06303740}" srcId="{2658CEAA-FC81-489A-9708-CB4225DADD74}" destId="{F5DBF6E5-2B1A-4E08-8BF9-537306D3E947}" srcOrd="2" destOrd="0" parTransId="{F818CEF3-508B-45E5-8F06-C866E9418BAF}" sibTransId="{FFCF5154-5C6B-4EF5-9F7B-4C4B36A3E472}"/>
    <dgm:cxn modelId="{7D1121E5-2AA5-4B35-B419-4C53E54525E9}" type="presOf" srcId="{45E7968F-3D5A-4366-B2B8-6E00D88C9CDA}" destId="{855922AF-5F9D-4897-A2F8-0CBD92C794B6}" srcOrd="0" destOrd="0" presId="urn:microsoft.com/office/officeart/2005/8/layout/orgChart1"/>
    <dgm:cxn modelId="{E386132B-4AD3-45AA-A533-6919567EF1F5}" type="presOf" srcId="{10EFC323-83C2-49C4-88F3-F8DC3C840FC3}" destId="{181778A1-F028-4A28-BDB7-D7D102BF25B1}" srcOrd="1" destOrd="0" presId="urn:microsoft.com/office/officeart/2005/8/layout/orgChart1"/>
    <dgm:cxn modelId="{0C09B2C3-706D-4AF8-B718-B10831D86CA6}" type="presOf" srcId="{744A7BC1-1D87-46CD-9B7D-E2BDAC073BD7}" destId="{CAB60875-F208-44B3-AAD5-619B1078CC2F}" srcOrd="1" destOrd="0" presId="urn:microsoft.com/office/officeart/2005/8/layout/orgChart1"/>
    <dgm:cxn modelId="{ACEF5A0E-A66E-4B24-8CB0-E64DDB164C7B}" type="presParOf" srcId="{9B396BB7-2071-41B3-8927-303C7600ACD4}" destId="{14BF37A5-6C34-45E0-B7C1-07B8DB2C50C4}" srcOrd="0" destOrd="0" presId="urn:microsoft.com/office/officeart/2005/8/layout/orgChart1"/>
    <dgm:cxn modelId="{C3349C23-3F1F-4253-B591-38C523B651DD}" type="presParOf" srcId="{14BF37A5-6C34-45E0-B7C1-07B8DB2C50C4}" destId="{2068094B-FBB8-4AED-B3FD-15E000E1CED4}" srcOrd="0" destOrd="0" presId="urn:microsoft.com/office/officeart/2005/8/layout/orgChart1"/>
    <dgm:cxn modelId="{2BA9189F-3EA8-47F3-8564-A0E7B384A9FC}" type="presParOf" srcId="{2068094B-FBB8-4AED-B3FD-15E000E1CED4}" destId="{7496B2F2-B119-4A6D-AF0B-82D489EB2FDB}" srcOrd="0" destOrd="0" presId="urn:microsoft.com/office/officeart/2005/8/layout/orgChart1"/>
    <dgm:cxn modelId="{675F017D-FE03-483E-A795-DE59A7FEC8F1}" type="presParOf" srcId="{2068094B-FBB8-4AED-B3FD-15E000E1CED4}" destId="{810815BA-7152-44A7-A0B3-2BC59B015CE1}" srcOrd="1" destOrd="0" presId="urn:microsoft.com/office/officeart/2005/8/layout/orgChart1"/>
    <dgm:cxn modelId="{196DBB0D-C0A4-4E74-A8BD-53F7053088A9}" type="presParOf" srcId="{14BF37A5-6C34-45E0-B7C1-07B8DB2C50C4}" destId="{34996D30-6C2F-4AA3-B34D-F4B1729F89CF}" srcOrd="1" destOrd="0" presId="urn:microsoft.com/office/officeart/2005/8/layout/orgChart1"/>
    <dgm:cxn modelId="{1A8F6007-2F6B-4DE5-8180-A4CC74E2859D}" type="presParOf" srcId="{34996D30-6C2F-4AA3-B34D-F4B1729F89CF}" destId="{12220066-555B-44B8-98E1-54225750562C}" srcOrd="0" destOrd="0" presId="urn:microsoft.com/office/officeart/2005/8/layout/orgChart1"/>
    <dgm:cxn modelId="{DED567A3-C701-47E8-84D5-4A77D15154D4}" type="presParOf" srcId="{34996D30-6C2F-4AA3-B34D-F4B1729F89CF}" destId="{2CCE47F7-CE8E-41D8-A9E6-B9326FAE5744}" srcOrd="1" destOrd="0" presId="urn:microsoft.com/office/officeart/2005/8/layout/orgChart1"/>
    <dgm:cxn modelId="{ABCA7C0F-1EF0-4F94-B0F6-12255B39FEBB}" type="presParOf" srcId="{2CCE47F7-CE8E-41D8-A9E6-B9326FAE5744}" destId="{60075CF2-27C1-4C45-AE70-B450933B7F7E}" srcOrd="0" destOrd="0" presId="urn:microsoft.com/office/officeart/2005/8/layout/orgChart1"/>
    <dgm:cxn modelId="{F94F7CD5-E94E-47E8-8046-A1B714895A10}" type="presParOf" srcId="{60075CF2-27C1-4C45-AE70-B450933B7F7E}" destId="{3E379E2B-C352-438F-9509-A14C337D70AD}" srcOrd="0" destOrd="0" presId="urn:microsoft.com/office/officeart/2005/8/layout/orgChart1"/>
    <dgm:cxn modelId="{32FEB7A2-B80D-47D6-8DA9-2873C162AA61}" type="presParOf" srcId="{60075CF2-27C1-4C45-AE70-B450933B7F7E}" destId="{4AD1EB12-7017-4D99-BE0C-DE75EC65DECE}" srcOrd="1" destOrd="0" presId="urn:microsoft.com/office/officeart/2005/8/layout/orgChart1"/>
    <dgm:cxn modelId="{020BF031-72C6-4245-B00E-AFA29541A188}" type="presParOf" srcId="{2CCE47F7-CE8E-41D8-A9E6-B9326FAE5744}" destId="{23F4D4E7-15BA-4372-8BD3-54676AB91E4D}" srcOrd="1" destOrd="0" presId="urn:microsoft.com/office/officeart/2005/8/layout/orgChart1"/>
    <dgm:cxn modelId="{838C4DC1-6B43-4CC5-9949-978364F6B266}" type="presParOf" srcId="{23F4D4E7-15BA-4372-8BD3-54676AB91E4D}" destId="{595A3789-9A2C-40F5-BBAA-63C65B226787}" srcOrd="0" destOrd="0" presId="urn:microsoft.com/office/officeart/2005/8/layout/orgChart1"/>
    <dgm:cxn modelId="{F51E0E16-0308-4401-B784-0EE4938D03CD}" type="presParOf" srcId="{23F4D4E7-15BA-4372-8BD3-54676AB91E4D}" destId="{C20900B7-7097-4749-8413-34EF7C9D6782}" srcOrd="1" destOrd="0" presId="urn:microsoft.com/office/officeart/2005/8/layout/orgChart1"/>
    <dgm:cxn modelId="{B382B0B6-C0EB-44F9-ACD9-BBFE71D54A02}" type="presParOf" srcId="{C20900B7-7097-4749-8413-34EF7C9D6782}" destId="{230A83FB-B927-45DD-BFD0-5F1DE2EFCB52}" srcOrd="0" destOrd="0" presId="urn:microsoft.com/office/officeart/2005/8/layout/orgChart1"/>
    <dgm:cxn modelId="{18203A31-5C28-4196-BFA9-0188C4A0B96C}" type="presParOf" srcId="{230A83FB-B927-45DD-BFD0-5F1DE2EFCB52}" destId="{34A6D34A-AFD0-4CFA-93D0-2895672659A0}" srcOrd="0" destOrd="0" presId="urn:microsoft.com/office/officeart/2005/8/layout/orgChart1"/>
    <dgm:cxn modelId="{EE222ED4-2221-4331-8AD4-D5E8EAC5B536}" type="presParOf" srcId="{230A83FB-B927-45DD-BFD0-5F1DE2EFCB52}" destId="{2A50C594-5269-481C-AF59-09BE3349CF04}" srcOrd="1" destOrd="0" presId="urn:microsoft.com/office/officeart/2005/8/layout/orgChart1"/>
    <dgm:cxn modelId="{892AC0EF-0C05-4E73-8D78-352E487F7FC2}" type="presParOf" srcId="{C20900B7-7097-4749-8413-34EF7C9D6782}" destId="{26292677-3DA1-4DE2-B5FC-0A13E89F77EC}" srcOrd="1" destOrd="0" presId="urn:microsoft.com/office/officeart/2005/8/layout/orgChart1"/>
    <dgm:cxn modelId="{AFA4E0CA-D6CC-4FA7-B66C-524E77E12021}" type="presParOf" srcId="{26292677-3DA1-4DE2-B5FC-0A13E89F77EC}" destId="{96FCD580-6954-4505-B754-901237AC5FE3}" srcOrd="0" destOrd="0" presId="urn:microsoft.com/office/officeart/2005/8/layout/orgChart1"/>
    <dgm:cxn modelId="{1167D242-F2EE-4AFA-8492-FF99DC442902}" type="presParOf" srcId="{26292677-3DA1-4DE2-B5FC-0A13E89F77EC}" destId="{004E2CA4-BE49-467C-8CCD-B501FB5961C4}" srcOrd="1" destOrd="0" presId="urn:microsoft.com/office/officeart/2005/8/layout/orgChart1"/>
    <dgm:cxn modelId="{EC29157C-8C27-4090-AF7F-6DB70F6E2320}" type="presParOf" srcId="{004E2CA4-BE49-467C-8CCD-B501FB5961C4}" destId="{54B2F996-0287-4E2A-9CEC-225A0658C93D}" srcOrd="0" destOrd="0" presId="urn:microsoft.com/office/officeart/2005/8/layout/orgChart1"/>
    <dgm:cxn modelId="{0633CAFF-FADF-419F-AE90-B876E5298E78}" type="presParOf" srcId="{54B2F996-0287-4E2A-9CEC-225A0658C93D}" destId="{78B08C82-53D2-467B-A842-CC89E97F3712}" srcOrd="0" destOrd="0" presId="urn:microsoft.com/office/officeart/2005/8/layout/orgChart1"/>
    <dgm:cxn modelId="{41E3B53B-D1AB-4BB9-8187-155B9B2AF381}" type="presParOf" srcId="{54B2F996-0287-4E2A-9CEC-225A0658C93D}" destId="{3E2D2D48-459C-4A70-AB90-424289343093}" srcOrd="1" destOrd="0" presId="urn:microsoft.com/office/officeart/2005/8/layout/orgChart1"/>
    <dgm:cxn modelId="{007D920B-EC4A-433D-9922-719BC473E69B}" type="presParOf" srcId="{004E2CA4-BE49-467C-8CCD-B501FB5961C4}" destId="{FFCB4946-935F-413E-A15C-BE4A57047BE0}" srcOrd="1" destOrd="0" presId="urn:microsoft.com/office/officeart/2005/8/layout/orgChart1"/>
    <dgm:cxn modelId="{F889627D-DE04-40FD-B489-26498F16FF62}" type="presParOf" srcId="{004E2CA4-BE49-467C-8CCD-B501FB5961C4}" destId="{B33E3B6B-D87B-4288-A24F-4B01C5E0B912}" srcOrd="2" destOrd="0" presId="urn:microsoft.com/office/officeart/2005/8/layout/orgChart1"/>
    <dgm:cxn modelId="{37617C16-7F63-4865-9241-2784701B8160}" type="presParOf" srcId="{26292677-3DA1-4DE2-B5FC-0A13E89F77EC}" destId="{0059A017-9927-4E70-A746-94E2A4A29082}" srcOrd="2" destOrd="0" presId="urn:microsoft.com/office/officeart/2005/8/layout/orgChart1"/>
    <dgm:cxn modelId="{68CCEBBF-72B9-459C-9AE0-6C00A8BED5D2}" type="presParOf" srcId="{26292677-3DA1-4DE2-B5FC-0A13E89F77EC}" destId="{1B4D4AB5-4F63-4349-9975-31802C76540E}" srcOrd="3" destOrd="0" presId="urn:microsoft.com/office/officeart/2005/8/layout/orgChart1"/>
    <dgm:cxn modelId="{2D6E1AB9-4720-4258-BAD3-3833F0AD6500}" type="presParOf" srcId="{1B4D4AB5-4F63-4349-9975-31802C76540E}" destId="{EB2C4376-F2B0-434B-9454-E377211A0381}" srcOrd="0" destOrd="0" presId="urn:microsoft.com/office/officeart/2005/8/layout/orgChart1"/>
    <dgm:cxn modelId="{B145CF52-3785-4279-BFB8-E1C956CBC6D4}" type="presParOf" srcId="{EB2C4376-F2B0-434B-9454-E377211A0381}" destId="{0875A633-821D-43D0-97FF-B9A0804BBBB4}" srcOrd="0" destOrd="0" presId="urn:microsoft.com/office/officeart/2005/8/layout/orgChart1"/>
    <dgm:cxn modelId="{0BC6D62F-2905-4FAC-B85C-AA776BF85C38}" type="presParOf" srcId="{EB2C4376-F2B0-434B-9454-E377211A0381}" destId="{BC108445-AE7B-4FA8-9AA2-6B03CD1448D6}" srcOrd="1" destOrd="0" presId="urn:microsoft.com/office/officeart/2005/8/layout/orgChart1"/>
    <dgm:cxn modelId="{24707BAF-51FD-4CD3-B7F5-4271CDAB19EA}" type="presParOf" srcId="{1B4D4AB5-4F63-4349-9975-31802C76540E}" destId="{AE622085-78C0-4D09-816D-60AE895D4C36}" srcOrd="1" destOrd="0" presId="urn:microsoft.com/office/officeart/2005/8/layout/orgChart1"/>
    <dgm:cxn modelId="{C11726F3-E30B-407F-BBC6-A25318E1A50E}" type="presParOf" srcId="{1B4D4AB5-4F63-4349-9975-31802C76540E}" destId="{DF5A3B9C-DB8E-4F43-8F8D-4938E1587645}" srcOrd="2" destOrd="0" presId="urn:microsoft.com/office/officeart/2005/8/layout/orgChart1"/>
    <dgm:cxn modelId="{E5C2A2CD-ABD5-4751-9AD4-496D0B888887}" type="presParOf" srcId="{26292677-3DA1-4DE2-B5FC-0A13E89F77EC}" destId="{4A174542-D6AA-4CF1-9739-09A333BF2FD7}" srcOrd="4" destOrd="0" presId="urn:microsoft.com/office/officeart/2005/8/layout/orgChart1"/>
    <dgm:cxn modelId="{58AB20E5-9B31-4D34-AC4B-5E7B398D2738}" type="presParOf" srcId="{26292677-3DA1-4DE2-B5FC-0A13E89F77EC}" destId="{B9F2D25D-3672-4267-B7C6-F6A06140DFA1}" srcOrd="5" destOrd="0" presId="urn:microsoft.com/office/officeart/2005/8/layout/orgChart1"/>
    <dgm:cxn modelId="{8A0A6962-26F5-4569-96A4-A049C8C5F435}" type="presParOf" srcId="{B9F2D25D-3672-4267-B7C6-F6A06140DFA1}" destId="{14A9B531-E919-4D1C-A1AD-88B68493A900}" srcOrd="0" destOrd="0" presId="urn:microsoft.com/office/officeart/2005/8/layout/orgChart1"/>
    <dgm:cxn modelId="{3594B5CC-51EA-40A8-8D40-3B0AFE8CF663}" type="presParOf" srcId="{14A9B531-E919-4D1C-A1AD-88B68493A900}" destId="{25901E1E-5A3D-4153-9A58-487C8B38AE4A}" srcOrd="0" destOrd="0" presId="urn:microsoft.com/office/officeart/2005/8/layout/orgChart1"/>
    <dgm:cxn modelId="{1D12B185-459B-44AB-B158-D064E109B803}" type="presParOf" srcId="{14A9B531-E919-4D1C-A1AD-88B68493A900}" destId="{EF9EBA3D-F752-4236-A3D5-E1458273DBF9}" srcOrd="1" destOrd="0" presId="urn:microsoft.com/office/officeart/2005/8/layout/orgChart1"/>
    <dgm:cxn modelId="{4FC7EADF-F81F-4759-BECA-F40D1A69A148}" type="presParOf" srcId="{B9F2D25D-3672-4267-B7C6-F6A06140DFA1}" destId="{9A247814-3A2C-4D9D-89FB-B0AF3B9B902E}" srcOrd="1" destOrd="0" presId="urn:microsoft.com/office/officeart/2005/8/layout/orgChart1"/>
    <dgm:cxn modelId="{549B5597-7905-4A9A-9C4E-CFCA1DE24201}" type="presParOf" srcId="{B9F2D25D-3672-4267-B7C6-F6A06140DFA1}" destId="{E7CE14D9-8F00-4439-ADCC-469F98E846A4}" srcOrd="2" destOrd="0" presId="urn:microsoft.com/office/officeart/2005/8/layout/orgChart1"/>
    <dgm:cxn modelId="{72203D74-D9CE-45F0-9EE6-84EA67EFEE2A}" type="presParOf" srcId="{26292677-3DA1-4DE2-B5FC-0A13E89F77EC}" destId="{ADFF935F-C568-4978-8508-E1307EEDA5BB}" srcOrd="6" destOrd="0" presId="urn:microsoft.com/office/officeart/2005/8/layout/orgChart1"/>
    <dgm:cxn modelId="{4E9BB3E1-A2FB-426D-8069-C34DC25E2471}" type="presParOf" srcId="{26292677-3DA1-4DE2-B5FC-0A13E89F77EC}" destId="{BDC831C1-66B5-4D0A-B40C-286D499583F9}" srcOrd="7" destOrd="0" presId="urn:microsoft.com/office/officeart/2005/8/layout/orgChart1"/>
    <dgm:cxn modelId="{17D8A624-824C-43A7-A60E-982D2D50018B}" type="presParOf" srcId="{BDC831C1-66B5-4D0A-B40C-286D499583F9}" destId="{22CC6F52-9A33-4FC1-9FA0-635F85C57F64}" srcOrd="0" destOrd="0" presId="urn:microsoft.com/office/officeart/2005/8/layout/orgChart1"/>
    <dgm:cxn modelId="{AD51A85E-FF89-4AE9-80BC-28C5C16B8A52}" type="presParOf" srcId="{22CC6F52-9A33-4FC1-9FA0-635F85C57F64}" destId="{A5CFA0E1-B90C-4F5C-B541-CFEAFE4B1A48}" srcOrd="0" destOrd="0" presId="urn:microsoft.com/office/officeart/2005/8/layout/orgChart1"/>
    <dgm:cxn modelId="{E5162660-8A44-40BC-A0D2-E869099E45D1}" type="presParOf" srcId="{22CC6F52-9A33-4FC1-9FA0-635F85C57F64}" destId="{12D58D3B-92C9-40DD-98F4-883F29219EE9}" srcOrd="1" destOrd="0" presId="urn:microsoft.com/office/officeart/2005/8/layout/orgChart1"/>
    <dgm:cxn modelId="{8C11D291-131B-4E01-ACDA-6CAB6CC64650}" type="presParOf" srcId="{BDC831C1-66B5-4D0A-B40C-286D499583F9}" destId="{2CFC680F-72C5-4B6E-A64D-36EF191CCC19}" srcOrd="1" destOrd="0" presId="urn:microsoft.com/office/officeart/2005/8/layout/orgChart1"/>
    <dgm:cxn modelId="{050789D9-ED2E-40FF-B45B-9657D935E2AD}" type="presParOf" srcId="{BDC831C1-66B5-4D0A-B40C-286D499583F9}" destId="{C498FD05-B358-4B19-BD8A-A9C0EC91BE01}" srcOrd="2" destOrd="0" presId="urn:microsoft.com/office/officeart/2005/8/layout/orgChart1"/>
    <dgm:cxn modelId="{76B7DEF4-AF82-4A46-8D87-AAFF9AC5230E}" type="presParOf" srcId="{C20900B7-7097-4749-8413-34EF7C9D6782}" destId="{6F94B4BA-38C8-4320-B588-A658D6172978}" srcOrd="2" destOrd="0" presId="urn:microsoft.com/office/officeart/2005/8/layout/orgChart1"/>
    <dgm:cxn modelId="{0AC690BC-269E-442D-AB97-A2F3ADE0B106}" type="presParOf" srcId="{23F4D4E7-15BA-4372-8BD3-54676AB91E4D}" destId="{085EBB37-85C8-4BB7-8AF7-11B34265499F}" srcOrd="2" destOrd="0" presId="urn:microsoft.com/office/officeart/2005/8/layout/orgChart1"/>
    <dgm:cxn modelId="{FA4697F3-B77E-4C62-9115-8239B4A16951}" type="presParOf" srcId="{23F4D4E7-15BA-4372-8BD3-54676AB91E4D}" destId="{B467EDB5-D189-4EC0-8988-F6EB6F53D3C6}" srcOrd="3" destOrd="0" presId="urn:microsoft.com/office/officeart/2005/8/layout/orgChart1"/>
    <dgm:cxn modelId="{6263EF5B-14BC-4197-8738-E4AA36EDD45C}" type="presParOf" srcId="{B467EDB5-D189-4EC0-8988-F6EB6F53D3C6}" destId="{42A62521-FEDB-45B4-9729-68E8169C08B7}" srcOrd="0" destOrd="0" presId="urn:microsoft.com/office/officeart/2005/8/layout/orgChart1"/>
    <dgm:cxn modelId="{EFDF344B-9BF5-4F13-81EB-BFA6DD6BBB13}" type="presParOf" srcId="{42A62521-FEDB-45B4-9729-68E8169C08B7}" destId="{15C05178-9B0D-4912-9085-65ED90D1B5EB}" srcOrd="0" destOrd="0" presId="urn:microsoft.com/office/officeart/2005/8/layout/orgChart1"/>
    <dgm:cxn modelId="{DF061541-097D-4B2F-8C78-0CCCCFA01C33}" type="presParOf" srcId="{42A62521-FEDB-45B4-9729-68E8169C08B7}" destId="{7192C903-57B8-4827-8961-1E0A501D94B3}" srcOrd="1" destOrd="0" presId="urn:microsoft.com/office/officeart/2005/8/layout/orgChart1"/>
    <dgm:cxn modelId="{49D32349-8DFF-4374-AB87-A15008B6AA7E}" type="presParOf" srcId="{B467EDB5-D189-4EC0-8988-F6EB6F53D3C6}" destId="{5BC18826-0912-4A29-8099-BB31167B62B5}" srcOrd="1" destOrd="0" presId="urn:microsoft.com/office/officeart/2005/8/layout/orgChart1"/>
    <dgm:cxn modelId="{BB40740E-0EA0-4F7B-B3FE-DFE98C47EB12}" type="presParOf" srcId="{5BC18826-0912-4A29-8099-BB31167B62B5}" destId="{175206AE-8DB6-4773-9BCA-F66F9A67FAE5}" srcOrd="0" destOrd="0" presId="urn:microsoft.com/office/officeart/2005/8/layout/orgChart1"/>
    <dgm:cxn modelId="{00AA09D7-CB3D-4336-9CBB-38E4F0678CF9}" type="presParOf" srcId="{5BC18826-0912-4A29-8099-BB31167B62B5}" destId="{A1CAC785-218E-4629-9DBC-E7AAB598C015}" srcOrd="1" destOrd="0" presId="urn:microsoft.com/office/officeart/2005/8/layout/orgChart1"/>
    <dgm:cxn modelId="{CDC0FDA4-980D-4266-8B85-FF8F551FAB39}" type="presParOf" srcId="{A1CAC785-218E-4629-9DBC-E7AAB598C015}" destId="{D8BB3224-C30F-4EA4-A5A6-5CABBC5343FB}" srcOrd="0" destOrd="0" presId="urn:microsoft.com/office/officeart/2005/8/layout/orgChart1"/>
    <dgm:cxn modelId="{0275CDE9-95F1-4517-BDB6-B4042D9C330D}" type="presParOf" srcId="{D8BB3224-C30F-4EA4-A5A6-5CABBC5343FB}" destId="{1067CEBB-082A-44D5-9F44-FFAC2B4E6230}" srcOrd="0" destOrd="0" presId="urn:microsoft.com/office/officeart/2005/8/layout/orgChart1"/>
    <dgm:cxn modelId="{2C019EB2-B8E7-4084-B192-25749223AC8D}" type="presParOf" srcId="{D8BB3224-C30F-4EA4-A5A6-5CABBC5343FB}" destId="{8C6C9BE9-4690-4A2D-9523-739D1AB8CBA3}" srcOrd="1" destOrd="0" presId="urn:microsoft.com/office/officeart/2005/8/layout/orgChart1"/>
    <dgm:cxn modelId="{C8778FFE-9826-41EB-AE3F-2386055AA8F3}" type="presParOf" srcId="{A1CAC785-218E-4629-9DBC-E7AAB598C015}" destId="{9304D553-E8D6-4724-AEE0-4348F94233C6}" srcOrd="1" destOrd="0" presId="urn:microsoft.com/office/officeart/2005/8/layout/orgChart1"/>
    <dgm:cxn modelId="{43EE2623-B922-4C0F-838B-FA09BC8F7488}" type="presParOf" srcId="{A1CAC785-218E-4629-9DBC-E7AAB598C015}" destId="{4DBB8833-522A-46D2-8429-733C4EA2B43B}" srcOrd="2" destOrd="0" presId="urn:microsoft.com/office/officeart/2005/8/layout/orgChart1"/>
    <dgm:cxn modelId="{41DFC8F0-7B20-405A-9FAD-A71D80ADF433}" type="presParOf" srcId="{5BC18826-0912-4A29-8099-BB31167B62B5}" destId="{5A2C0495-DD45-4405-AD21-2C4123186655}" srcOrd="2" destOrd="0" presId="urn:microsoft.com/office/officeart/2005/8/layout/orgChart1"/>
    <dgm:cxn modelId="{5A543D2F-824C-448C-B972-CEE229C1ACB6}" type="presParOf" srcId="{5BC18826-0912-4A29-8099-BB31167B62B5}" destId="{97379AA8-B554-4C1C-BD11-889B989D0D6A}" srcOrd="3" destOrd="0" presId="urn:microsoft.com/office/officeart/2005/8/layout/orgChart1"/>
    <dgm:cxn modelId="{71D55C05-07DE-45BB-88D5-C14D981010BA}" type="presParOf" srcId="{97379AA8-B554-4C1C-BD11-889B989D0D6A}" destId="{86AF1FD0-10CB-458E-B672-DD6D41402109}" srcOrd="0" destOrd="0" presId="urn:microsoft.com/office/officeart/2005/8/layout/orgChart1"/>
    <dgm:cxn modelId="{6C29E84D-56F4-4CDE-9A88-CB86C10020EF}" type="presParOf" srcId="{86AF1FD0-10CB-458E-B672-DD6D41402109}" destId="{DA079D6F-A38A-4B37-A921-07CB510CC03D}" srcOrd="0" destOrd="0" presId="urn:microsoft.com/office/officeart/2005/8/layout/orgChart1"/>
    <dgm:cxn modelId="{B89A5DFE-724A-40C8-9066-9748FD0200DB}" type="presParOf" srcId="{86AF1FD0-10CB-458E-B672-DD6D41402109}" destId="{CAB60875-F208-44B3-AAD5-619B1078CC2F}" srcOrd="1" destOrd="0" presId="urn:microsoft.com/office/officeart/2005/8/layout/orgChart1"/>
    <dgm:cxn modelId="{8809D69D-6A17-45ED-AB16-B42602368351}" type="presParOf" srcId="{97379AA8-B554-4C1C-BD11-889B989D0D6A}" destId="{9EA2FA7C-5620-4143-9F0E-DB03FC331E79}" srcOrd="1" destOrd="0" presId="urn:microsoft.com/office/officeart/2005/8/layout/orgChart1"/>
    <dgm:cxn modelId="{B685F74F-E3AD-40B1-B5CF-FA1CA5C6AD0B}" type="presParOf" srcId="{97379AA8-B554-4C1C-BD11-889B989D0D6A}" destId="{E948DF0F-834F-41BE-AF42-6910B04B54B0}" srcOrd="2" destOrd="0" presId="urn:microsoft.com/office/officeart/2005/8/layout/orgChart1"/>
    <dgm:cxn modelId="{F4EB09B9-5CEF-4453-A792-C84AD573CD78}" type="presParOf" srcId="{B467EDB5-D189-4EC0-8988-F6EB6F53D3C6}" destId="{F3C499D5-2623-415C-B896-733A5E8B08F8}" srcOrd="2" destOrd="0" presId="urn:microsoft.com/office/officeart/2005/8/layout/orgChart1"/>
    <dgm:cxn modelId="{54D38F28-ED9A-4778-8023-2FACD70B1645}" type="presParOf" srcId="{23F4D4E7-15BA-4372-8BD3-54676AB91E4D}" destId="{4198382F-00DB-4534-B765-68D51EC277E2}" srcOrd="4" destOrd="0" presId="urn:microsoft.com/office/officeart/2005/8/layout/orgChart1"/>
    <dgm:cxn modelId="{B54CBE63-4193-4469-ABC9-7FA204575EEF}" type="presParOf" srcId="{23F4D4E7-15BA-4372-8BD3-54676AB91E4D}" destId="{369DC71B-FEAA-4DF1-A96F-7E47B89EE0FE}" srcOrd="5" destOrd="0" presId="urn:microsoft.com/office/officeart/2005/8/layout/orgChart1"/>
    <dgm:cxn modelId="{0881B78E-29A2-47B1-B963-7C8E52CDBEDF}" type="presParOf" srcId="{369DC71B-FEAA-4DF1-A96F-7E47B89EE0FE}" destId="{C5D2000D-1A58-4CB5-8BF9-E7AA88AD2C05}" srcOrd="0" destOrd="0" presId="urn:microsoft.com/office/officeart/2005/8/layout/orgChart1"/>
    <dgm:cxn modelId="{59028C23-584D-4444-B4E6-A2C40EBC209B}" type="presParOf" srcId="{C5D2000D-1A58-4CB5-8BF9-E7AA88AD2C05}" destId="{8B9732D2-D116-40C8-9C07-3247F689E405}" srcOrd="0" destOrd="0" presId="urn:microsoft.com/office/officeart/2005/8/layout/orgChart1"/>
    <dgm:cxn modelId="{AB9DBDFF-AA1B-4203-B4A4-BA471020B577}" type="presParOf" srcId="{C5D2000D-1A58-4CB5-8BF9-E7AA88AD2C05}" destId="{24D3A7D1-787F-48E9-B633-1A1291FCF94D}" srcOrd="1" destOrd="0" presId="urn:microsoft.com/office/officeart/2005/8/layout/orgChart1"/>
    <dgm:cxn modelId="{FF6FCA04-F668-4EEF-9FD4-55B6AEDE6F35}" type="presParOf" srcId="{369DC71B-FEAA-4DF1-A96F-7E47B89EE0FE}" destId="{532E7351-D10C-4EFC-83A6-8BA5F75F410B}" srcOrd="1" destOrd="0" presId="urn:microsoft.com/office/officeart/2005/8/layout/orgChart1"/>
    <dgm:cxn modelId="{91DCDCFB-EFCE-4A66-965B-4AC1B6DE1885}" type="presParOf" srcId="{532E7351-D10C-4EFC-83A6-8BA5F75F410B}" destId="{DD5C0474-02F8-4FCF-B4DF-9CE2AEE8E355}" srcOrd="0" destOrd="0" presId="urn:microsoft.com/office/officeart/2005/8/layout/orgChart1"/>
    <dgm:cxn modelId="{38B84F48-3512-4D13-8008-5D83F909C8FA}" type="presParOf" srcId="{532E7351-D10C-4EFC-83A6-8BA5F75F410B}" destId="{CB6BB214-01D7-4C18-9A0F-0828E7E70CE0}" srcOrd="1" destOrd="0" presId="urn:microsoft.com/office/officeart/2005/8/layout/orgChart1"/>
    <dgm:cxn modelId="{2F41D9C8-74EC-47F9-A221-099C41EBA015}" type="presParOf" srcId="{CB6BB214-01D7-4C18-9A0F-0828E7E70CE0}" destId="{3DF80B64-8ACD-4E5E-8014-45C652368BE7}" srcOrd="0" destOrd="0" presId="urn:microsoft.com/office/officeart/2005/8/layout/orgChart1"/>
    <dgm:cxn modelId="{0A88C412-CB5E-4CDF-9C36-587F78AF2DA9}" type="presParOf" srcId="{3DF80B64-8ACD-4E5E-8014-45C652368BE7}" destId="{EEA68553-9018-4919-BCD8-2DC26D0E9AE1}" srcOrd="0" destOrd="0" presId="urn:microsoft.com/office/officeart/2005/8/layout/orgChart1"/>
    <dgm:cxn modelId="{7A406721-F5EA-4D91-8731-D62C28EBFCEC}" type="presParOf" srcId="{3DF80B64-8ACD-4E5E-8014-45C652368BE7}" destId="{28AFCDB7-7D09-4E5C-9C9D-208EAD5B3615}" srcOrd="1" destOrd="0" presId="urn:microsoft.com/office/officeart/2005/8/layout/orgChart1"/>
    <dgm:cxn modelId="{7762B4DD-0CBF-402A-9DDF-A468A082C1ED}" type="presParOf" srcId="{CB6BB214-01D7-4C18-9A0F-0828E7E70CE0}" destId="{6D469B8D-8854-42F3-A2CE-3ED3DF173B69}" srcOrd="1" destOrd="0" presId="urn:microsoft.com/office/officeart/2005/8/layout/orgChart1"/>
    <dgm:cxn modelId="{B7A47BFE-BD27-4BCC-A2E1-BB8D56059695}" type="presParOf" srcId="{CB6BB214-01D7-4C18-9A0F-0828E7E70CE0}" destId="{2FB6F49A-0091-4057-B931-6F4794E5372C}" srcOrd="2" destOrd="0" presId="urn:microsoft.com/office/officeart/2005/8/layout/orgChart1"/>
    <dgm:cxn modelId="{B77EDA2A-D628-4CD3-BD66-FE8327E80E1E}" type="presParOf" srcId="{369DC71B-FEAA-4DF1-A96F-7E47B89EE0FE}" destId="{42E6D7B3-A236-4A90-B3A1-A05EA6B7DA91}" srcOrd="2" destOrd="0" presId="urn:microsoft.com/office/officeart/2005/8/layout/orgChart1"/>
    <dgm:cxn modelId="{840DF752-B5E0-42A8-AFE8-3E2B25F2415E}" type="presParOf" srcId="{2CCE47F7-CE8E-41D8-A9E6-B9326FAE5744}" destId="{2D4E87AE-8170-4A8F-B13E-623B69E50722}" srcOrd="2" destOrd="0" presId="urn:microsoft.com/office/officeart/2005/8/layout/orgChart1"/>
    <dgm:cxn modelId="{A18CC5B1-B744-43C5-82A0-8686997CFDA8}" type="presParOf" srcId="{34996D30-6C2F-4AA3-B34D-F4B1729F89CF}" destId="{C81B7F27-FC39-4EED-8347-9C8E204E92A3}" srcOrd="2" destOrd="0" presId="urn:microsoft.com/office/officeart/2005/8/layout/orgChart1"/>
    <dgm:cxn modelId="{1BF3F786-865B-4116-BBF9-4382647354E8}" type="presParOf" srcId="{34996D30-6C2F-4AA3-B34D-F4B1729F89CF}" destId="{3B92109B-93B1-4CB7-8A42-AABF78ED53E7}" srcOrd="3" destOrd="0" presId="urn:microsoft.com/office/officeart/2005/8/layout/orgChart1"/>
    <dgm:cxn modelId="{9D4C2BE8-4591-49E4-87A0-69B496430D9B}" type="presParOf" srcId="{3B92109B-93B1-4CB7-8A42-AABF78ED53E7}" destId="{048C8C4A-0183-45BE-BE7F-DD5A4A0B91FF}" srcOrd="0" destOrd="0" presId="urn:microsoft.com/office/officeart/2005/8/layout/orgChart1"/>
    <dgm:cxn modelId="{577316CA-73B9-44F4-A0F3-229B51740580}" type="presParOf" srcId="{048C8C4A-0183-45BE-BE7F-DD5A4A0B91FF}" destId="{855922AF-5F9D-4897-A2F8-0CBD92C794B6}" srcOrd="0" destOrd="0" presId="urn:microsoft.com/office/officeart/2005/8/layout/orgChart1"/>
    <dgm:cxn modelId="{D7EE7F8B-CD62-4E2F-81EA-48F9922AC4AC}" type="presParOf" srcId="{048C8C4A-0183-45BE-BE7F-DD5A4A0B91FF}" destId="{019C9EAD-8514-4477-A11E-EFEBDBBAF0C4}" srcOrd="1" destOrd="0" presId="urn:microsoft.com/office/officeart/2005/8/layout/orgChart1"/>
    <dgm:cxn modelId="{BE47B22B-2FA8-44C0-966D-CA93014FF668}" type="presParOf" srcId="{3B92109B-93B1-4CB7-8A42-AABF78ED53E7}" destId="{B778DE88-8C9B-4BAE-B98A-27F195C6A459}" srcOrd="1" destOrd="0" presId="urn:microsoft.com/office/officeart/2005/8/layout/orgChart1"/>
    <dgm:cxn modelId="{45D98623-3F94-41E4-AB19-8D228B5F6578}" type="presParOf" srcId="{B778DE88-8C9B-4BAE-B98A-27F195C6A459}" destId="{B38A5730-F807-4208-A54A-B779E311EA5F}" srcOrd="0" destOrd="0" presId="urn:microsoft.com/office/officeart/2005/8/layout/orgChart1"/>
    <dgm:cxn modelId="{F7A323FF-84D7-4E14-8C57-16C944C35F0A}" type="presParOf" srcId="{B778DE88-8C9B-4BAE-B98A-27F195C6A459}" destId="{01798367-F3BD-4012-9BFC-2970BFD5215F}" srcOrd="1" destOrd="0" presId="urn:microsoft.com/office/officeart/2005/8/layout/orgChart1"/>
    <dgm:cxn modelId="{2FEE9E9E-E3AC-48B8-BCBC-A40CE0B2C547}" type="presParOf" srcId="{01798367-F3BD-4012-9BFC-2970BFD5215F}" destId="{A416B273-7480-4D97-9F48-CBBDFA49C9A8}" srcOrd="0" destOrd="0" presId="urn:microsoft.com/office/officeart/2005/8/layout/orgChart1"/>
    <dgm:cxn modelId="{C2930E60-8CF6-45F3-9B22-1A12F0E25A2D}" type="presParOf" srcId="{A416B273-7480-4D97-9F48-CBBDFA49C9A8}" destId="{3FA73F15-F390-42D8-A421-0305BDEF854E}" srcOrd="0" destOrd="0" presId="urn:microsoft.com/office/officeart/2005/8/layout/orgChart1"/>
    <dgm:cxn modelId="{5F79B577-D6D5-43A9-A099-34D1F42CB981}" type="presParOf" srcId="{A416B273-7480-4D97-9F48-CBBDFA49C9A8}" destId="{8CA4E42D-1AA4-4790-83F9-3FAB8132E299}" srcOrd="1" destOrd="0" presId="urn:microsoft.com/office/officeart/2005/8/layout/orgChart1"/>
    <dgm:cxn modelId="{262411EE-C18B-438C-9703-181BCB59AF86}" type="presParOf" srcId="{01798367-F3BD-4012-9BFC-2970BFD5215F}" destId="{BFA458E0-AB5E-4EDB-AA1C-9D538AD4263A}" srcOrd="1" destOrd="0" presId="urn:microsoft.com/office/officeart/2005/8/layout/orgChart1"/>
    <dgm:cxn modelId="{575E2C36-C3B1-433C-A2A3-DC10E26888F7}" type="presParOf" srcId="{BFA458E0-AB5E-4EDB-AA1C-9D538AD4263A}" destId="{D0BB5F68-6181-4387-B7C9-CA7CBB84FA1E}" srcOrd="0" destOrd="0" presId="urn:microsoft.com/office/officeart/2005/8/layout/orgChart1"/>
    <dgm:cxn modelId="{3A741A04-4B6E-421F-9237-B5292A4F050E}" type="presParOf" srcId="{BFA458E0-AB5E-4EDB-AA1C-9D538AD4263A}" destId="{F3910043-6E3E-464A-90B6-5673BC50C7DA}" srcOrd="1" destOrd="0" presId="urn:microsoft.com/office/officeart/2005/8/layout/orgChart1"/>
    <dgm:cxn modelId="{9656802A-6424-4BAC-8F62-B4075E1793BA}" type="presParOf" srcId="{F3910043-6E3E-464A-90B6-5673BC50C7DA}" destId="{16E66B5E-ECFE-4A70-A635-FA7CF55AB62B}" srcOrd="0" destOrd="0" presId="urn:microsoft.com/office/officeart/2005/8/layout/orgChart1"/>
    <dgm:cxn modelId="{92370C22-5DD5-4662-8812-FADACB0BDD54}" type="presParOf" srcId="{16E66B5E-ECFE-4A70-A635-FA7CF55AB62B}" destId="{046E87E6-3975-499B-9E1F-C293F63E5E99}" srcOrd="0" destOrd="0" presId="urn:microsoft.com/office/officeart/2005/8/layout/orgChart1"/>
    <dgm:cxn modelId="{F99272A3-8774-4AA9-A381-B8C22D227831}" type="presParOf" srcId="{16E66B5E-ECFE-4A70-A635-FA7CF55AB62B}" destId="{2049B06B-501C-4BA0-A0C1-8EDA5CD6AF6C}" srcOrd="1" destOrd="0" presId="urn:microsoft.com/office/officeart/2005/8/layout/orgChart1"/>
    <dgm:cxn modelId="{C9A4CB65-5770-4B03-B804-424D31007A9A}" type="presParOf" srcId="{F3910043-6E3E-464A-90B6-5673BC50C7DA}" destId="{66844866-B4F1-4EF0-8854-32285F36E457}" srcOrd="1" destOrd="0" presId="urn:microsoft.com/office/officeart/2005/8/layout/orgChart1"/>
    <dgm:cxn modelId="{746760E4-3416-4EE1-A8D4-BBC60475D608}" type="presParOf" srcId="{F3910043-6E3E-464A-90B6-5673BC50C7DA}" destId="{3EFFDE06-08CD-432A-8523-7A798D63188D}" srcOrd="2" destOrd="0" presId="urn:microsoft.com/office/officeart/2005/8/layout/orgChart1"/>
    <dgm:cxn modelId="{EC93FBD3-667D-422B-BEF1-4831425EC542}" type="presParOf" srcId="{BFA458E0-AB5E-4EDB-AA1C-9D538AD4263A}" destId="{0FB5F04E-CE4E-4625-8D0A-1B476342E710}" srcOrd="2" destOrd="0" presId="urn:microsoft.com/office/officeart/2005/8/layout/orgChart1"/>
    <dgm:cxn modelId="{E535A9E1-159C-4C93-B418-116F694C2C2F}" type="presParOf" srcId="{BFA458E0-AB5E-4EDB-AA1C-9D538AD4263A}" destId="{716DA1A4-528C-47D2-B943-D6FAEE20892E}" srcOrd="3" destOrd="0" presId="urn:microsoft.com/office/officeart/2005/8/layout/orgChart1"/>
    <dgm:cxn modelId="{FE843C85-BE1D-4E60-A66F-31EA119EE6EC}" type="presParOf" srcId="{716DA1A4-528C-47D2-B943-D6FAEE20892E}" destId="{6C891CB5-CF87-4BB7-8522-3AC379AEAF87}" srcOrd="0" destOrd="0" presId="urn:microsoft.com/office/officeart/2005/8/layout/orgChart1"/>
    <dgm:cxn modelId="{9365EDBC-3AB4-432F-AEB7-D0ABB6EF9EE6}" type="presParOf" srcId="{6C891CB5-CF87-4BB7-8522-3AC379AEAF87}" destId="{FF555131-DCC3-41F9-93CF-DD927EEFC703}" srcOrd="0" destOrd="0" presId="urn:microsoft.com/office/officeart/2005/8/layout/orgChart1"/>
    <dgm:cxn modelId="{5085E7B0-B9A2-42F5-B49B-810AF1614D7E}" type="presParOf" srcId="{6C891CB5-CF87-4BB7-8522-3AC379AEAF87}" destId="{C4B9EE39-4671-48AE-9AF0-F63114C88970}" srcOrd="1" destOrd="0" presId="urn:microsoft.com/office/officeart/2005/8/layout/orgChart1"/>
    <dgm:cxn modelId="{F3D91A07-22F6-4A71-958F-65F915943370}" type="presParOf" srcId="{716DA1A4-528C-47D2-B943-D6FAEE20892E}" destId="{7B35B19C-AEBC-4384-A713-BEED8F7781CB}" srcOrd="1" destOrd="0" presId="urn:microsoft.com/office/officeart/2005/8/layout/orgChart1"/>
    <dgm:cxn modelId="{82D5A682-0D02-4CF8-B2D7-B1B84276C50D}" type="presParOf" srcId="{716DA1A4-528C-47D2-B943-D6FAEE20892E}" destId="{7ADD1991-93FE-4081-A346-72611E64C86D}" srcOrd="2" destOrd="0" presId="urn:microsoft.com/office/officeart/2005/8/layout/orgChart1"/>
    <dgm:cxn modelId="{6B1560A2-1C59-4939-810E-964B00A7A3A8}" type="presParOf" srcId="{BFA458E0-AB5E-4EDB-AA1C-9D538AD4263A}" destId="{0D208CCB-C630-47D1-BCC1-46E5E345C82D}" srcOrd="4" destOrd="0" presId="urn:microsoft.com/office/officeart/2005/8/layout/orgChart1"/>
    <dgm:cxn modelId="{5F51964E-D811-40BF-9A02-35893A323B01}" type="presParOf" srcId="{BFA458E0-AB5E-4EDB-AA1C-9D538AD4263A}" destId="{554F7EA1-847A-48D7-89AE-D903D0C0DAF4}" srcOrd="5" destOrd="0" presId="urn:microsoft.com/office/officeart/2005/8/layout/orgChart1"/>
    <dgm:cxn modelId="{BAAC5C14-D597-4363-A4B3-AB0ADE77D75C}" type="presParOf" srcId="{554F7EA1-847A-48D7-89AE-D903D0C0DAF4}" destId="{F0736400-8CEA-465B-A4E7-205C9F9B82FE}" srcOrd="0" destOrd="0" presId="urn:microsoft.com/office/officeart/2005/8/layout/orgChart1"/>
    <dgm:cxn modelId="{8CDED443-59B9-429A-AFFB-F44FFA523877}" type="presParOf" srcId="{F0736400-8CEA-465B-A4E7-205C9F9B82FE}" destId="{4ACE4340-C1A7-4591-98EA-A4821F0DA3DF}" srcOrd="0" destOrd="0" presId="urn:microsoft.com/office/officeart/2005/8/layout/orgChart1"/>
    <dgm:cxn modelId="{7B176CB8-B700-432D-A85E-8D5B6E53C79C}" type="presParOf" srcId="{F0736400-8CEA-465B-A4E7-205C9F9B82FE}" destId="{56FC6DE4-505F-48FC-BCF0-46282BE1A936}" srcOrd="1" destOrd="0" presId="urn:microsoft.com/office/officeart/2005/8/layout/orgChart1"/>
    <dgm:cxn modelId="{FE1A1B99-6B8F-4410-B2E8-6E0B5A9BE02E}" type="presParOf" srcId="{554F7EA1-847A-48D7-89AE-D903D0C0DAF4}" destId="{BC7D2121-5CAA-4166-861A-B8FFB81B9E97}" srcOrd="1" destOrd="0" presId="urn:microsoft.com/office/officeart/2005/8/layout/orgChart1"/>
    <dgm:cxn modelId="{52BA2A24-A16C-4F56-AB56-12D1F268EFBB}" type="presParOf" srcId="{554F7EA1-847A-48D7-89AE-D903D0C0DAF4}" destId="{51D596F6-5529-4F0B-A461-0361770AEBC9}" srcOrd="2" destOrd="0" presId="urn:microsoft.com/office/officeart/2005/8/layout/orgChart1"/>
    <dgm:cxn modelId="{2A9B2C11-AD9C-48E8-973F-0EBF3E3778DA}" type="presParOf" srcId="{01798367-F3BD-4012-9BFC-2970BFD5215F}" destId="{D217F666-9952-479B-AEC7-5D14A1FE2C76}" srcOrd="2" destOrd="0" presId="urn:microsoft.com/office/officeart/2005/8/layout/orgChart1"/>
    <dgm:cxn modelId="{3A05136C-2F24-41B2-A1A0-DDC4912675A2}" type="presParOf" srcId="{B778DE88-8C9B-4BAE-B98A-27F195C6A459}" destId="{0595A8CE-67FC-44C0-BB94-8B6B0A8681E8}" srcOrd="2" destOrd="0" presId="urn:microsoft.com/office/officeart/2005/8/layout/orgChart1"/>
    <dgm:cxn modelId="{C4272E3D-0FEC-44A5-810C-4CC5771DD250}" type="presParOf" srcId="{B778DE88-8C9B-4BAE-B98A-27F195C6A459}" destId="{339BEFDC-5ADD-44C9-94E9-5CA42BB86108}" srcOrd="3" destOrd="0" presId="urn:microsoft.com/office/officeart/2005/8/layout/orgChart1"/>
    <dgm:cxn modelId="{463056B4-E548-4614-8D01-F995D9BC9F96}" type="presParOf" srcId="{339BEFDC-5ADD-44C9-94E9-5CA42BB86108}" destId="{A038C02E-CCD9-4263-91B3-AE9FFD99C370}" srcOrd="0" destOrd="0" presId="urn:microsoft.com/office/officeart/2005/8/layout/orgChart1"/>
    <dgm:cxn modelId="{26CAF223-627E-484E-B11B-F675D06F4FB6}" type="presParOf" srcId="{A038C02E-CCD9-4263-91B3-AE9FFD99C370}" destId="{D1DBCAE6-7F13-4CBE-8394-83546C3BB666}" srcOrd="0" destOrd="0" presId="urn:microsoft.com/office/officeart/2005/8/layout/orgChart1"/>
    <dgm:cxn modelId="{096D68F8-08C0-422C-A374-7B814F93DE82}" type="presParOf" srcId="{A038C02E-CCD9-4263-91B3-AE9FFD99C370}" destId="{DA6F30CB-EAC0-4356-BC9E-3EC722713FD1}" srcOrd="1" destOrd="0" presId="urn:microsoft.com/office/officeart/2005/8/layout/orgChart1"/>
    <dgm:cxn modelId="{1139DA39-4E2A-4BC2-98E5-0784C2998472}" type="presParOf" srcId="{339BEFDC-5ADD-44C9-94E9-5CA42BB86108}" destId="{DE92F9B3-11FD-460D-BD80-375738C5DFA3}" srcOrd="1" destOrd="0" presId="urn:microsoft.com/office/officeart/2005/8/layout/orgChart1"/>
    <dgm:cxn modelId="{89720244-FC85-4016-9F5D-11DC64A73848}" type="presParOf" srcId="{DE92F9B3-11FD-460D-BD80-375738C5DFA3}" destId="{552AD5E5-2CA7-4115-821D-0561EF2BE520}" srcOrd="0" destOrd="0" presId="urn:microsoft.com/office/officeart/2005/8/layout/orgChart1"/>
    <dgm:cxn modelId="{CC184364-FB1E-4B3C-868A-E5F3323E0452}" type="presParOf" srcId="{DE92F9B3-11FD-460D-BD80-375738C5DFA3}" destId="{41857493-8C1F-465B-8DDA-DF8BFCBD6458}" srcOrd="1" destOrd="0" presId="urn:microsoft.com/office/officeart/2005/8/layout/orgChart1"/>
    <dgm:cxn modelId="{3F958787-A0A9-4436-A3A7-190F2BFEE23E}" type="presParOf" srcId="{41857493-8C1F-465B-8DDA-DF8BFCBD6458}" destId="{49B0EC39-8FAF-497E-AFC7-A05892829997}" srcOrd="0" destOrd="0" presId="urn:microsoft.com/office/officeart/2005/8/layout/orgChart1"/>
    <dgm:cxn modelId="{0D90ED4D-A292-413D-AF02-5C31E0E08077}" type="presParOf" srcId="{49B0EC39-8FAF-497E-AFC7-A05892829997}" destId="{FEDFE8E6-4036-47AF-B0E0-7D10E442DDB5}" srcOrd="0" destOrd="0" presId="urn:microsoft.com/office/officeart/2005/8/layout/orgChart1"/>
    <dgm:cxn modelId="{AF34BA31-69EB-4DC2-9DA8-655982E545B3}" type="presParOf" srcId="{49B0EC39-8FAF-497E-AFC7-A05892829997}" destId="{D4AA41E0-77B1-4263-99F0-5570AFFCCF53}" srcOrd="1" destOrd="0" presId="urn:microsoft.com/office/officeart/2005/8/layout/orgChart1"/>
    <dgm:cxn modelId="{0E69DC35-0323-4C98-A2EC-FEA56EFC9ACC}" type="presParOf" srcId="{41857493-8C1F-465B-8DDA-DF8BFCBD6458}" destId="{5765E136-FF00-4293-9F4B-70736B053FFD}" srcOrd="1" destOrd="0" presId="urn:microsoft.com/office/officeart/2005/8/layout/orgChart1"/>
    <dgm:cxn modelId="{F1A62144-3DA1-419E-8390-E6C88BF39A8E}" type="presParOf" srcId="{41857493-8C1F-465B-8DDA-DF8BFCBD6458}" destId="{EE3FB11B-0A93-49B9-B4E9-8B0F53DE9CA6}" srcOrd="2" destOrd="0" presId="urn:microsoft.com/office/officeart/2005/8/layout/orgChart1"/>
    <dgm:cxn modelId="{993E14DC-D4ED-42D9-BEA8-2EADEC2B4607}" type="presParOf" srcId="{DE92F9B3-11FD-460D-BD80-375738C5DFA3}" destId="{182CE625-9949-43CC-A0E8-41E5D79B7C37}" srcOrd="2" destOrd="0" presId="urn:microsoft.com/office/officeart/2005/8/layout/orgChart1"/>
    <dgm:cxn modelId="{BC30C515-6EBF-4C9E-8F77-09C4E8D8EBE3}" type="presParOf" srcId="{DE92F9B3-11FD-460D-BD80-375738C5DFA3}" destId="{E18DE3A9-A480-407F-8EC5-7143DB291629}" srcOrd="3" destOrd="0" presId="urn:microsoft.com/office/officeart/2005/8/layout/orgChart1"/>
    <dgm:cxn modelId="{159F1CC7-F4BB-49E6-9986-2A1B4A4D1120}" type="presParOf" srcId="{E18DE3A9-A480-407F-8EC5-7143DB291629}" destId="{9697EB29-DA02-48D7-8932-335FDE764055}" srcOrd="0" destOrd="0" presId="urn:microsoft.com/office/officeart/2005/8/layout/orgChart1"/>
    <dgm:cxn modelId="{60BB8D57-99CD-42FE-A1BD-466884790D7F}" type="presParOf" srcId="{9697EB29-DA02-48D7-8932-335FDE764055}" destId="{29174A59-AA16-4B23-A33F-574EE066A787}" srcOrd="0" destOrd="0" presId="urn:microsoft.com/office/officeart/2005/8/layout/orgChart1"/>
    <dgm:cxn modelId="{6256897B-F186-48C8-830E-B10BFE00E055}" type="presParOf" srcId="{9697EB29-DA02-48D7-8932-335FDE764055}" destId="{0DDC1DA1-62E2-4B05-B127-8402F37A1C5F}" srcOrd="1" destOrd="0" presId="urn:microsoft.com/office/officeart/2005/8/layout/orgChart1"/>
    <dgm:cxn modelId="{BD502365-F31E-4356-9431-BD523753470D}" type="presParOf" srcId="{E18DE3A9-A480-407F-8EC5-7143DB291629}" destId="{E6822444-728F-4CAA-AE28-EF2F6ED80AD7}" srcOrd="1" destOrd="0" presId="urn:microsoft.com/office/officeart/2005/8/layout/orgChart1"/>
    <dgm:cxn modelId="{85F1ED51-48D1-4E66-BE81-FABE639F8418}" type="presParOf" srcId="{E18DE3A9-A480-407F-8EC5-7143DB291629}" destId="{24A9C32C-A5E6-4D39-BBAB-ABE984544D3A}" srcOrd="2" destOrd="0" presId="urn:microsoft.com/office/officeart/2005/8/layout/orgChart1"/>
    <dgm:cxn modelId="{E796F766-D323-445F-9472-153441293F40}" type="presParOf" srcId="{DE92F9B3-11FD-460D-BD80-375738C5DFA3}" destId="{FA7C5A2F-76CB-4F9F-8F6B-DAC12489C323}" srcOrd="4" destOrd="0" presId="urn:microsoft.com/office/officeart/2005/8/layout/orgChart1"/>
    <dgm:cxn modelId="{5BABB7F1-70CE-44CE-8B8D-5E21F5E1CF9E}" type="presParOf" srcId="{DE92F9B3-11FD-460D-BD80-375738C5DFA3}" destId="{1CF34DE3-D8E9-4FA5-8962-21FC45A301BC}" srcOrd="5" destOrd="0" presId="urn:microsoft.com/office/officeart/2005/8/layout/orgChart1"/>
    <dgm:cxn modelId="{31A68D1A-D21A-44DA-AC4B-55EE356E3930}" type="presParOf" srcId="{1CF34DE3-D8E9-4FA5-8962-21FC45A301BC}" destId="{5D1C9380-2DFC-4B8B-8CF2-60D76A398989}" srcOrd="0" destOrd="0" presId="urn:microsoft.com/office/officeart/2005/8/layout/orgChart1"/>
    <dgm:cxn modelId="{AA3BAB1C-D963-4085-B1D3-C93AEB43A53A}" type="presParOf" srcId="{5D1C9380-2DFC-4B8B-8CF2-60D76A398989}" destId="{FF86F182-D542-41AE-9F57-14C6B493505B}" srcOrd="0" destOrd="0" presId="urn:microsoft.com/office/officeart/2005/8/layout/orgChart1"/>
    <dgm:cxn modelId="{80D5A577-FEA7-41EE-80BB-6569EB4339A2}" type="presParOf" srcId="{5D1C9380-2DFC-4B8B-8CF2-60D76A398989}" destId="{181778A1-F028-4A28-BDB7-D7D102BF25B1}" srcOrd="1" destOrd="0" presId="urn:microsoft.com/office/officeart/2005/8/layout/orgChart1"/>
    <dgm:cxn modelId="{6B3482A9-971E-4065-99F2-6E1266E5F9A9}" type="presParOf" srcId="{1CF34DE3-D8E9-4FA5-8962-21FC45A301BC}" destId="{9AE3851C-0F01-4663-B9BA-092EF29B4503}" srcOrd="1" destOrd="0" presId="urn:microsoft.com/office/officeart/2005/8/layout/orgChart1"/>
    <dgm:cxn modelId="{04ADA99D-656D-4E26-8EA9-D7E71E0D4441}" type="presParOf" srcId="{1CF34DE3-D8E9-4FA5-8962-21FC45A301BC}" destId="{8209A0AF-F2DD-4AA9-B056-A9C25ABD2D46}" srcOrd="2" destOrd="0" presId="urn:microsoft.com/office/officeart/2005/8/layout/orgChart1"/>
    <dgm:cxn modelId="{496D325D-7116-418A-832E-F72FCBA62235}" type="presParOf" srcId="{339BEFDC-5ADD-44C9-94E9-5CA42BB86108}" destId="{D7D88FF1-77DD-4BF8-9BA8-460822A90B12}" srcOrd="2" destOrd="0" presId="urn:microsoft.com/office/officeart/2005/8/layout/orgChart1"/>
    <dgm:cxn modelId="{9D06A6D1-697F-45DB-806D-729CEBAE9A5C}" type="presParOf" srcId="{3B92109B-93B1-4CB7-8A42-AABF78ED53E7}" destId="{6FD64B34-8A75-49A7-834F-3356375A1528}" srcOrd="2" destOrd="0" presId="urn:microsoft.com/office/officeart/2005/8/layout/orgChart1"/>
    <dgm:cxn modelId="{B6584B53-C75E-4753-9718-6018E9AC6460}" type="presParOf" srcId="{14BF37A5-6C34-45E0-B7C1-07B8DB2C50C4}" destId="{71A5896F-75C0-4D9E-B63D-6235A0368B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38D20-B895-4506-AAFD-D7F6B93BE48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EB0F781C-E9FD-4866-8054-FAC88F96AD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ХЛОПОК</a:t>
          </a:r>
        </a:p>
      </dgm:t>
    </dgm:pt>
    <dgm:pt modelId="{754745A3-6FAA-415F-B073-7EB2885EF6BE}" type="parTrans" cxnId="{1A40EFB0-DAE7-480D-B4E8-62ED60264E4E}">
      <dgm:prSet/>
      <dgm:spPr/>
      <dgm:t>
        <a:bodyPr/>
        <a:lstStyle/>
        <a:p>
          <a:endParaRPr lang="ru-RU"/>
        </a:p>
      </dgm:t>
    </dgm:pt>
    <dgm:pt modelId="{056BFAD3-2A8E-481E-9A18-052FEDA8F498}" type="sibTrans" cxnId="{1A40EFB0-DAE7-480D-B4E8-62ED60264E4E}">
      <dgm:prSet/>
      <dgm:spPr/>
      <dgm:t>
        <a:bodyPr/>
        <a:lstStyle/>
        <a:p>
          <a:endParaRPr lang="ru-RU"/>
        </a:p>
      </dgm:t>
    </dgm:pt>
    <dgm:pt modelId="{91ECA7C5-A415-4985-B478-41C19CA2E3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Ситец</a:t>
          </a:r>
        </a:p>
      </dgm:t>
    </dgm:pt>
    <dgm:pt modelId="{9C3969AF-282D-4470-A40A-B6CCF4D3DF82}" type="parTrans" cxnId="{7BB3AE5D-EF72-427B-95F3-6CE20401136A}">
      <dgm:prSet/>
      <dgm:spPr/>
      <dgm:t>
        <a:bodyPr/>
        <a:lstStyle/>
        <a:p>
          <a:endParaRPr lang="ru-RU"/>
        </a:p>
      </dgm:t>
    </dgm:pt>
    <dgm:pt modelId="{511172C0-6E0C-45EE-AA2B-BB830F160B18}" type="sibTrans" cxnId="{7BB3AE5D-EF72-427B-95F3-6CE20401136A}">
      <dgm:prSet/>
      <dgm:spPr/>
      <dgm:t>
        <a:bodyPr/>
        <a:lstStyle/>
        <a:p>
          <a:endParaRPr lang="ru-RU"/>
        </a:p>
      </dgm:t>
    </dgm:pt>
    <dgm:pt modelId="{748FE3CD-4AF7-48B7-B9AC-1A98D08E3D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Вельвет</a:t>
          </a:r>
        </a:p>
      </dgm:t>
    </dgm:pt>
    <dgm:pt modelId="{555172DB-5171-4EEF-ADB3-FE3EC68BFB6B}" type="parTrans" cxnId="{A5694DC8-9312-4B56-9801-D247FA3CCD15}">
      <dgm:prSet/>
      <dgm:spPr/>
      <dgm:t>
        <a:bodyPr/>
        <a:lstStyle/>
        <a:p>
          <a:endParaRPr lang="ru-RU"/>
        </a:p>
      </dgm:t>
    </dgm:pt>
    <dgm:pt modelId="{10A82A91-31A0-42C3-9536-229F642D407E}" type="sibTrans" cxnId="{A5694DC8-9312-4B56-9801-D247FA3CCD15}">
      <dgm:prSet/>
      <dgm:spPr/>
      <dgm:t>
        <a:bodyPr/>
        <a:lstStyle/>
        <a:p>
          <a:endParaRPr lang="ru-RU"/>
        </a:p>
      </dgm:t>
    </dgm:pt>
    <dgm:pt modelId="{A2D0DB27-771F-477A-8EC5-7553D434B3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Джинс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A128EAE5-687B-4952-AA8F-F67AEDD85E38}" type="parTrans" cxnId="{585CD82B-E4C0-4595-888F-3D3479B6FE38}">
      <dgm:prSet/>
      <dgm:spPr/>
      <dgm:t>
        <a:bodyPr/>
        <a:lstStyle/>
        <a:p>
          <a:endParaRPr lang="ru-RU"/>
        </a:p>
      </dgm:t>
    </dgm:pt>
    <dgm:pt modelId="{45595F7B-509E-4A87-A71F-AEDBF8707555}" type="sibTrans" cxnId="{585CD82B-E4C0-4595-888F-3D3479B6FE38}">
      <dgm:prSet/>
      <dgm:spPr/>
      <dgm:t>
        <a:bodyPr/>
        <a:lstStyle/>
        <a:p>
          <a:endParaRPr lang="ru-RU"/>
        </a:p>
      </dgm:t>
    </dgm:pt>
    <dgm:pt modelId="{9FACE46F-EDE1-4ABE-9735-89C13A22272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Маркизет</a:t>
          </a:r>
        </a:p>
      </dgm:t>
    </dgm:pt>
    <dgm:pt modelId="{A3CB54C1-A162-40CA-9E52-910F2F2D866C}" type="parTrans" cxnId="{38C29BB9-6649-4960-9374-DE4AB3335DC9}">
      <dgm:prSet/>
      <dgm:spPr/>
      <dgm:t>
        <a:bodyPr/>
        <a:lstStyle/>
        <a:p>
          <a:endParaRPr lang="ru-RU"/>
        </a:p>
      </dgm:t>
    </dgm:pt>
    <dgm:pt modelId="{57A995D3-8831-428B-A337-44AEBDA09D7D}" type="sibTrans" cxnId="{38C29BB9-6649-4960-9374-DE4AB3335DC9}">
      <dgm:prSet/>
      <dgm:spPr/>
      <dgm:t>
        <a:bodyPr/>
        <a:lstStyle/>
        <a:p>
          <a:endParaRPr lang="ru-RU"/>
        </a:p>
      </dgm:t>
    </dgm:pt>
    <dgm:pt modelId="{B3FA119A-F763-4C91-870A-8FF86B86D1B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Фланель</a:t>
          </a:r>
        </a:p>
      </dgm:t>
    </dgm:pt>
    <dgm:pt modelId="{8052852B-6F22-41D4-B749-8E739B8D39C0}" type="parTrans" cxnId="{9E1A4A5E-4A79-498F-B4EF-AF94F400398F}">
      <dgm:prSet/>
      <dgm:spPr/>
      <dgm:t>
        <a:bodyPr/>
        <a:lstStyle/>
        <a:p>
          <a:endParaRPr lang="ru-RU"/>
        </a:p>
      </dgm:t>
    </dgm:pt>
    <dgm:pt modelId="{144BD9D1-EEC1-41D3-9761-A9ACDF506ACB}" type="sibTrans" cxnId="{9E1A4A5E-4A79-498F-B4EF-AF94F400398F}">
      <dgm:prSet/>
      <dgm:spPr/>
      <dgm:t>
        <a:bodyPr/>
        <a:lstStyle/>
        <a:p>
          <a:endParaRPr lang="ru-RU"/>
        </a:p>
      </dgm:t>
    </dgm:pt>
    <dgm:pt modelId="{560701B2-A329-4751-8624-6AF6A0FD79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Бязь</a:t>
          </a:r>
        </a:p>
      </dgm:t>
    </dgm:pt>
    <dgm:pt modelId="{8F9D4C38-BE53-4895-872C-C5C934A34481}" type="parTrans" cxnId="{E34FCA11-3B80-40FE-8830-AFBD2BA40167}">
      <dgm:prSet/>
      <dgm:spPr/>
      <dgm:t>
        <a:bodyPr/>
        <a:lstStyle/>
        <a:p>
          <a:endParaRPr lang="ru-RU"/>
        </a:p>
      </dgm:t>
    </dgm:pt>
    <dgm:pt modelId="{34237D00-7AAD-4C22-846F-40C0E593DCE6}" type="sibTrans" cxnId="{E34FCA11-3B80-40FE-8830-AFBD2BA40167}">
      <dgm:prSet/>
      <dgm:spPr/>
      <dgm:t>
        <a:bodyPr/>
        <a:lstStyle/>
        <a:p>
          <a:endParaRPr lang="ru-RU"/>
        </a:p>
      </dgm:t>
    </dgm:pt>
    <dgm:pt modelId="{E5DF08B1-51E4-492E-9F55-16D493538FC5}" type="pres">
      <dgm:prSet presAssocID="{C5038D20-B895-4506-AAFD-D7F6B93BE4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8DE9CD-F770-4A19-B6E6-E4DFA4139083}" type="pres">
      <dgm:prSet presAssocID="{EB0F781C-E9FD-4866-8054-FAC88F96ADD3}" presName="centerShape" presStyleLbl="node0" presStyleIdx="0" presStyleCnt="1"/>
      <dgm:spPr/>
      <dgm:t>
        <a:bodyPr/>
        <a:lstStyle/>
        <a:p>
          <a:endParaRPr lang="ru-RU"/>
        </a:p>
      </dgm:t>
    </dgm:pt>
    <dgm:pt modelId="{22A97E41-0F3C-493D-B282-9BB3802CFD5C}" type="pres">
      <dgm:prSet presAssocID="{9C3969AF-282D-4470-A40A-B6CCF4D3DF82}" presName="Name9" presStyleLbl="parChTrans1D2" presStyleIdx="0" presStyleCnt="6"/>
      <dgm:spPr/>
      <dgm:t>
        <a:bodyPr/>
        <a:lstStyle/>
        <a:p>
          <a:endParaRPr lang="ru-RU"/>
        </a:p>
      </dgm:t>
    </dgm:pt>
    <dgm:pt modelId="{A4ED5E49-2C6C-4C82-95F1-5A30356FDE3B}" type="pres">
      <dgm:prSet presAssocID="{9C3969AF-282D-4470-A40A-B6CCF4D3DF8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BBCBF12-AE3F-40B5-AFDA-FDA0438FC7A1}" type="pres">
      <dgm:prSet presAssocID="{91ECA7C5-A415-4985-B478-41C19CA2E3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CDB87-CE2B-4D61-A4CB-FC21DBB3CCD8}" type="pres">
      <dgm:prSet presAssocID="{555172DB-5171-4EEF-ADB3-FE3EC68BFB6B}" presName="Name9" presStyleLbl="parChTrans1D2" presStyleIdx="1" presStyleCnt="6"/>
      <dgm:spPr/>
      <dgm:t>
        <a:bodyPr/>
        <a:lstStyle/>
        <a:p>
          <a:endParaRPr lang="ru-RU"/>
        </a:p>
      </dgm:t>
    </dgm:pt>
    <dgm:pt modelId="{38DB13BA-D688-46E9-9943-A8BE3E8CA84D}" type="pres">
      <dgm:prSet presAssocID="{555172DB-5171-4EEF-ADB3-FE3EC68BFB6B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FEC33A0-4CD2-43D6-97FA-594939B60195}" type="pres">
      <dgm:prSet presAssocID="{748FE3CD-4AF7-48B7-B9AC-1A98D08E3D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FE7E-8980-4675-8E24-9764CFB0D7C1}" type="pres">
      <dgm:prSet presAssocID="{A128EAE5-687B-4952-AA8F-F67AEDD85E38}" presName="Name9" presStyleLbl="parChTrans1D2" presStyleIdx="2" presStyleCnt="6"/>
      <dgm:spPr/>
      <dgm:t>
        <a:bodyPr/>
        <a:lstStyle/>
        <a:p>
          <a:endParaRPr lang="ru-RU"/>
        </a:p>
      </dgm:t>
    </dgm:pt>
    <dgm:pt modelId="{A40F5B2F-29F8-4927-B63C-AF8F672B6DAC}" type="pres">
      <dgm:prSet presAssocID="{A128EAE5-687B-4952-AA8F-F67AEDD85E3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62503FE-FFDA-4E81-A683-3992F52C729B}" type="pres">
      <dgm:prSet presAssocID="{A2D0DB27-771F-477A-8EC5-7553D434B3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A6D67-BBC0-41A1-8147-E4514B12BB4A}" type="pres">
      <dgm:prSet presAssocID="{A3CB54C1-A162-40CA-9E52-910F2F2D866C}" presName="Name9" presStyleLbl="parChTrans1D2" presStyleIdx="3" presStyleCnt="6"/>
      <dgm:spPr/>
      <dgm:t>
        <a:bodyPr/>
        <a:lstStyle/>
        <a:p>
          <a:endParaRPr lang="ru-RU"/>
        </a:p>
      </dgm:t>
    </dgm:pt>
    <dgm:pt modelId="{0455AE6E-9402-4B87-B8C6-29E02F4ADBD9}" type="pres">
      <dgm:prSet presAssocID="{A3CB54C1-A162-40CA-9E52-910F2F2D866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CC3BB65-C3B0-420F-A0B6-3BD2CE74B0BD}" type="pres">
      <dgm:prSet presAssocID="{9FACE46F-EDE1-4ABE-9735-89C13A22272F}" presName="node" presStyleLbl="node1" presStyleIdx="3" presStyleCnt="6" custScaleX="12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BDAFA-B0C3-40D4-AC63-F837D90B30DB}" type="pres">
      <dgm:prSet presAssocID="{8052852B-6F22-41D4-B749-8E739B8D39C0}" presName="Name9" presStyleLbl="parChTrans1D2" presStyleIdx="4" presStyleCnt="6"/>
      <dgm:spPr/>
      <dgm:t>
        <a:bodyPr/>
        <a:lstStyle/>
        <a:p>
          <a:endParaRPr lang="ru-RU"/>
        </a:p>
      </dgm:t>
    </dgm:pt>
    <dgm:pt modelId="{8990C7D1-396B-44F9-9622-6A478886EF9E}" type="pres">
      <dgm:prSet presAssocID="{8052852B-6F22-41D4-B749-8E739B8D39C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B0A6616-F4FE-435B-B39E-A7392DA78C5A}" type="pres">
      <dgm:prSet presAssocID="{B3FA119A-F763-4C91-870A-8FF86B86D1B1}" presName="node" presStyleLbl="node1" presStyleIdx="4" presStyleCnt="6" custScaleX="11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01C4B-995C-48B7-A936-F7C7B9E844B7}" type="pres">
      <dgm:prSet presAssocID="{8F9D4C38-BE53-4895-872C-C5C934A34481}" presName="Name9" presStyleLbl="parChTrans1D2" presStyleIdx="5" presStyleCnt="6"/>
      <dgm:spPr/>
      <dgm:t>
        <a:bodyPr/>
        <a:lstStyle/>
        <a:p>
          <a:endParaRPr lang="ru-RU"/>
        </a:p>
      </dgm:t>
    </dgm:pt>
    <dgm:pt modelId="{D8EBF022-1158-4F84-809E-2E1725DF8D07}" type="pres">
      <dgm:prSet presAssocID="{8F9D4C38-BE53-4895-872C-C5C934A3448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CC09275-1FDE-4442-B809-C053EC7172B5}" type="pres">
      <dgm:prSet presAssocID="{560701B2-A329-4751-8624-6AF6A0FD79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FCA11-3B80-40FE-8830-AFBD2BA40167}" srcId="{EB0F781C-E9FD-4866-8054-FAC88F96ADD3}" destId="{560701B2-A329-4751-8624-6AF6A0FD794F}" srcOrd="5" destOrd="0" parTransId="{8F9D4C38-BE53-4895-872C-C5C934A34481}" sibTransId="{34237D00-7AAD-4C22-846F-40C0E593DCE6}"/>
    <dgm:cxn modelId="{08D595A1-8C06-4A67-B60D-6875FD2A6F62}" type="presOf" srcId="{A3CB54C1-A162-40CA-9E52-910F2F2D866C}" destId="{0455AE6E-9402-4B87-B8C6-29E02F4ADBD9}" srcOrd="1" destOrd="0" presId="urn:microsoft.com/office/officeart/2005/8/layout/radial1"/>
    <dgm:cxn modelId="{7BB3AE5D-EF72-427B-95F3-6CE20401136A}" srcId="{EB0F781C-E9FD-4866-8054-FAC88F96ADD3}" destId="{91ECA7C5-A415-4985-B478-41C19CA2E303}" srcOrd="0" destOrd="0" parTransId="{9C3969AF-282D-4470-A40A-B6CCF4D3DF82}" sibTransId="{511172C0-6E0C-45EE-AA2B-BB830F160B18}"/>
    <dgm:cxn modelId="{38C29BB9-6649-4960-9374-DE4AB3335DC9}" srcId="{EB0F781C-E9FD-4866-8054-FAC88F96ADD3}" destId="{9FACE46F-EDE1-4ABE-9735-89C13A22272F}" srcOrd="3" destOrd="0" parTransId="{A3CB54C1-A162-40CA-9E52-910F2F2D866C}" sibTransId="{57A995D3-8831-428B-A337-44AEBDA09D7D}"/>
    <dgm:cxn modelId="{1849BED4-5058-4954-BFC7-86F6AC1B5F98}" type="presOf" srcId="{EB0F781C-E9FD-4866-8054-FAC88F96ADD3}" destId="{D28DE9CD-F770-4A19-B6E6-E4DFA4139083}" srcOrd="0" destOrd="0" presId="urn:microsoft.com/office/officeart/2005/8/layout/radial1"/>
    <dgm:cxn modelId="{64CCE6E2-0142-4541-B206-53A1504292AE}" type="presOf" srcId="{8F9D4C38-BE53-4895-872C-C5C934A34481}" destId="{D8EBF022-1158-4F84-809E-2E1725DF8D07}" srcOrd="1" destOrd="0" presId="urn:microsoft.com/office/officeart/2005/8/layout/radial1"/>
    <dgm:cxn modelId="{A5694DC8-9312-4B56-9801-D247FA3CCD15}" srcId="{EB0F781C-E9FD-4866-8054-FAC88F96ADD3}" destId="{748FE3CD-4AF7-48B7-B9AC-1A98D08E3D3C}" srcOrd="1" destOrd="0" parTransId="{555172DB-5171-4EEF-ADB3-FE3EC68BFB6B}" sibTransId="{10A82A91-31A0-42C3-9536-229F642D407E}"/>
    <dgm:cxn modelId="{6F2B09E1-783B-4120-B5C3-F8E71BA20CCE}" type="presOf" srcId="{9C3969AF-282D-4470-A40A-B6CCF4D3DF82}" destId="{22A97E41-0F3C-493D-B282-9BB3802CFD5C}" srcOrd="0" destOrd="0" presId="urn:microsoft.com/office/officeart/2005/8/layout/radial1"/>
    <dgm:cxn modelId="{0E74C268-8946-4DD4-BC74-C9372FEFD76C}" type="presOf" srcId="{A128EAE5-687B-4952-AA8F-F67AEDD85E38}" destId="{7F86FE7E-8980-4675-8E24-9764CFB0D7C1}" srcOrd="0" destOrd="0" presId="urn:microsoft.com/office/officeart/2005/8/layout/radial1"/>
    <dgm:cxn modelId="{1A40EFB0-DAE7-480D-B4E8-62ED60264E4E}" srcId="{C5038D20-B895-4506-AAFD-D7F6B93BE48C}" destId="{EB0F781C-E9FD-4866-8054-FAC88F96ADD3}" srcOrd="0" destOrd="0" parTransId="{754745A3-6FAA-415F-B073-7EB2885EF6BE}" sibTransId="{056BFAD3-2A8E-481E-9A18-052FEDA8F498}"/>
    <dgm:cxn modelId="{FC82BAD5-9D98-4DDA-B5BA-AB1CA0D37E80}" type="presOf" srcId="{560701B2-A329-4751-8624-6AF6A0FD794F}" destId="{6CC09275-1FDE-4442-B809-C053EC7172B5}" srcOrd="0" destOrd="0" presId="urn:microsoft.com/office/officeart/2005/8/layout/radial1"/>
    <dgm:cxn modelId="{D7CC9941-4D7A-4D6D-A88D-9F36F3DED429}" type="presOf" srcId="{9FACE46F-EDE1-4ABE-9735-89C13A22272F}" destId="{ECC3BB65-C3B0-420F-A0B6-3BD2CE74B0BD}" srcOrd="0" destOrd="0" presId="urn:microsoft.com/office/officeart/2005/8/layout/radial1"/>
    <dgm:cxn modelId="{8BBE5FA4-0739-4B2B-8EA1-1C3BFF44E9E6}" type="presOf" srcId="{8052852B-6F22-41D4-B749-8E739B8D39C0}" destId="{8990C7D1-396B-44F9-9622-6A478886EF9E}" srcOrd="1" destOrd="0" presId="urn:microsoft.com/office/officeart/2005/8/layout/radial1"/>
    <dgm:cxn modelId="{18B8D7EE-AE73-4E21-8C0C-0334EF87E629}" type="presOf" srcId="{A3CB54C1-A162-40CA-9E52-910F2F2D866C}" destId="{BC6A6D67-BBC0-41A1-8147-E4514B12BB4A}" srcOrd="0" destOrd="0" presId="urn:microsoft.com/office/officeart/2005/8/layout/radial1"/>
    <dgm:cxn modelId="{B14FDDBA-EA08-4834-8D28-04772A716E53}" type="presOf" srcId="{8052852B-6F22-41D4-B749-8E739B8D39C0}" destId="{89BBDAFA-B0C3-40D4-AC63-F837D90B30DB}" srcOrd="0" destOrd="0" presId="urn:microsoft.com/office/officeart/2005/8/layout/radial1"/>
    <dgm:cxn modelId="{48AA0B9F-599C-407D-9222-A999E9B1AA65}" type="presOf" srcId="{555172DB-5171-4EEF-ADB3-FE3EC68BFB6B}" destId="{892CDB87-CE2B-4D61-A4CB-FC21DBB3CCD8}" srcOrd="0" destOrd="0" presId="urn:microsoft.com/office/officeart/2005/8/layout/radial1"/>
    <dgm:cxn modelId="{9E1A4A5E-4A79-498F-B4EF-AF94F400398F}" srcId="{EB0F781C-E9FD-4866-8054-FAC88F96ADD3}" destId="{B3FA119A-F763-4C91-870A-8FF86B86D1B1}" srcOrd="4" destOrd="0" parTransId="{8052852B-6F22-41D4-B749-8E739B8D39C0}" sibTransId="{144BD9D1-EEC1-41D3-9761-A9ACDF506ACB}"/>
    <dgm:cxn modelId="{50828144-62FF-4125-9035-1826366E295C}" type="presOf" srcId="{555172DB-5171-4EEF-ADB3-FE3EC68BFB6B}" destId="{38DB13BA-D688-46E9-9943-A8BE3E8CA84D}" srcOrd="1" destOrd="0" presId="urn:microsoft.com/office/officeart/2005/8/layout/radial1"/>
    <dgm:cxn modelId="{747A2D5B-4D44-48A5-95D5-894131EDCA9B}" type="presOf" srcId="{A128EAE5-687B-4952-AA8F-F67AEDD85E38}" destId="{A40F5B2F-29F8-4927-B63C-AF8F672B6DAC}" srcOrd="1" destOrd="0" presId="urn:microsoft.com/office/officeart/2005/8/layout/radial1"/>
    <dgm:cxn modelId="{DBB3D27E-5B7A-4080-9612-5027AD19B117}" type="presOf" srcId="{B3FA119A-F763-4C91-870A-8FF86B86D1B1}" destId="{8B0A6616-F4FE-435B-B39E-A7392DA78C5A}" srcOrd="0" destOrd="0" presId="urn:microsoft.com/office/officeart/2005/8/layout/radial1"/>
    <dgm:cxn modelId="{D801CE08-6691-4B45-8452-F36917AF3985}" type="presOf" srcId="{9C3969AF-282D-4470-A40A-B6CCF4D3DF82}" destId="{A4ED5E49-2C6C-4C82-95F1-5A30356FDE3B}" srcOrd="1" destOrd="0" presId="urn:microsoft.com/office/officeart/2005/8/layout/radial1"/>
    <dgm:cxn modelId="{585CD82B-E4C0-4595-888F-3D3479B6FE38}" srcId="{EB0F781C-E9FD-4866-8054-FAC88F96ADD3}" destId="{A2D0DB27-771F-477A-8EC5-7553D434B339}" srcOrd="2" destOrd="0" parTransId="{A128EAE5-687B-4952-AA8F-F67AEDD85E38}" sibTransId="{45595F7B-509E-4A87-A71F-AEDBF8707555}"/>
    <dgm:cxn modelId="{12EA159E-E750-4237-904A-47AF9588F062}" type="presOf" srcId="{8F9D4C38-BE53-4895-872C-C5C934A34481}" destId="{D5E01C4B-995C-48B7-A936-F7C7B9E844B7}" srcOrd="0" destOrd="0" presId="urn:microsoft.com/office/officeart/2005/8/layout/radial1"/>
    <dgm:cxn modelId="{28D4075B-BDDE-4D2A-8440-1399300D2D1F}" type="presOf" srcId="{91ECA7C5-A415-4985-B478-41C19CA2E303}" destId="{EBBCBF12-AE3F-40B5-AFDA-FDA0438FC7A1}" srcOrd="0" destOrd="0" presId="urn:microsoft.com/office/officeart/2005/8/layout/radial1"/>
    <dgm:cxn modelId="{DE8AA47A-AEDB-4AC3-ABE7-C2C64F1E2CF8}" type="presOf" srcId="{A2D0DB27-771F-477A-8EC5-7553D434B339}" destId="{862503FE-FFDA-4E81-A683-3992F52C729B}" srcOrd="0" destOrd="0" presId="urn:microsoft.com/office/officeart/2005/8/layout/radial1"/>
    <dgm:cxn modelId="{89998214-9AA9-498C-9A0B-7EE4BD528ACE}" type="presOf" srcId="{748FE3CD-4AF7-48B7-B9AC-1A98D08E3D3C}" destId="{DFEC33A0-4CD2-43D6-97FA-594939B60195}" srcOrd="0" destOrd="0" presId="urn:microsoft.com/office/officeart/2005/8/layout/radial1"/>
    <dgm:cxn modelId="{640FA577-5DCE-4FB1-9D95-157714F63567}" type="presOf" srcId="{C5038D20-B895-4506-AAFD-D7F6B93BE48C}" destId="{E5DF08B1-51E4-492E-9F55-16D493538FC5}" srcOrd="0" destOrd="0" presId="urn:microsoft.com/office/officeart/2005/8/layout/radial1"/>
    <dgm:cxn modelId="{6411CF10-C66D-4A7F-90BB-5CC675DC2E3A}" type="presParOf" srcId="{E5DF08B1-51E4-492E-9F55-16D493538FC5}" destId="{D28DE9CD-F770-4A19-B6E6-E4DFA4139083}" srcOrd="0" destOrd="0" presId="urn:microsoft.com/office/officeart/2005/8/layout/radial1"/>
    <dgm:cxn modelId="{068B4318-D2CC-4571-97DB-6A55006A3CEF}" type="presParOf" srcId="{E5DF08B1-51E4-492E-9F55-16D493538FC5}" destId="{22A97E41-0F3C-493D-B282-9BB3802CFD5C}" srcOrd="1" destOrd="0" presId="urn:microsoft.com/office/officeart/2005/8/layout/radial1"/>
    <dgm:cxn modelId="{1EC0FB7E-21B0-4D2A-9921-205AA5F2D411}" type="presParOf" srcId="{22A97E41-0F3C-493D-B282-9BB3802CFD5C}" destId="{A4ED5E49-2C6C-4C82-95F1-5A30356FDE3B}" srcOrd="0" destOrd="0" presId="urn:microsoft.com/office/officeart/2005/8/layout/radial1"/>
    <dgm:cxn modelId="{032BDE59-766D-4C94-80B8-D8E439CEDD3E}" type="presParOf" srcId="{E5DF08B1-51E4-492E-9F55-16D493538FC5}" destId="{EBBCBF12-AE3F-40B5-AFDA-FDA0438FC7A1}" srcOrd="2" destOrd="0" presId="urn:microsoft.com/office/officeart/2005/8/layout/radial1"/>
    <dgm:cxn modelId="{043E347E-61E1-4915-ABFE-5109A67A7613}" type="presParOf" srcId="{E5DF08B1-51E4-492E-9F55-16D493538FC5}" destId="{892CDB87-CE2B-4D61-A4CB-FC21DBB3CCD8}" srcOrd="3" destOrd="0" presId="urn:microsoft.com/office/officeart/2005/8/layout/radial1"/>
    <dgm:cxn modelId="{C128CBBC-DEED-45B7-858D-6D19EFDD86BA}" type="presParOf" srcId="{892CDB87-CE2B-4D61-A4CB-FC21DBB3CCD8}" destId="{38DB13BA-D688-46E9-9943-A8BE3E8CA84D}" srcOrd="0" destOrd="0" presId="urn:microsoft.com/office/officeart/2005/8/layout/radial1"/>
    <dgm:cxn modelId="{62F78056-AEA3-4F89-B5E4-92D05E4F80B6}" type="presParOf" srcId="{E5DF08B1-51E4-492E-9F55-16D493538FC5}" destId="{DFEC33A0-4CD2-43D6-97FA-594939B60195}" srcOrd="4" destOrd="0" presId="urn:microsoft.com/office/officeart/2005/8/layout/radial1"/>
    <dgm:cxn modelId="{A156239F-9712-4489-810B-0B9921BBC961}" type="presParOf" srcId="{E5DF08B1-51E4-492E-9F55-16D493538FC5}" destId="{7F86FE7E-8980-4675-8E24-9764CFB0D7C1}" srcOrd="5" destOrd="0" presId="urn:microsoft.com/office/officeart/2005/8/layout/radial1"/>
    <dgm:cxn modelId="{D4F060F2-86AD-41B0-88B7-5AC9CC874CC4}" type="presParOf" srcId="{7F86FE7E-8980-4675-8E24-9764CFB0D7C1}" destId="{A40F5B2F-29F8-4927-B63C-AF8F672B6DAC}" srcOrd="0" destOrd="0" presId="urn:microsoft.com/office/officeart/2005/8/layout/radial1"/>
    <dgm:cxn modelId="{E9DB2773-F27A-4718-B421-61DEF3212007}" type="presParOf" srcId="{E5DF08B1-51E4-492E-9F55-16D493538FC5}" destId="{862503FE-FFDA-4E81-A683-3992F52C729B}" srcOrd="6" destOrd="0" presId="urn:microsoft.com/office/officeart/2005/8/layout/radial1"/>
    <dgm:cxn modelId="{F92D2B13-71DD-4647-8B7B-BC9E04EACFF4}" type="presParOf" srcId="{E5DF08B1-51E4-492E-9F55-16D493538FC5}" destId="{BC6A6D67-BBC0-41A1-8147-E4514B12BB4A}" srcOrd="7" destOrd="0" presId="urn:microsoft.com/office/officeart/2005/8/layout/radial1"/>
    <dgm:cxn modelId="{FA5CEE85-76AA-4843-B503-1B482202C4E2}" type="presParOf" srcId="{BC6A6D67-BBC0-41A1-8147-E4514B12BB4A}" destId="{0455AE6E-9402-4B87-B8C6-29E02F4ADBD9}" srcOrd="0" destOrd="0" presId="urn:microsoft.com/office/officeart/2005/8/layout/radial1"/>
    <dgm:cxn modelId="{C029BBC0-35C6-44D8-AF98-9234680FFEC1}" type="presParOf" srcId="{E5DF08B1-51E4-492E-9F55-16D493538FC5}" destId="{ECC3BB65-C3B0-420F-A0B6-3BD2CE74B0BD}" srcOrd="8" destOrd="0" presId="urn:microsoft.com/office/officeart/2005/8/layout/radial1"/>
    <dgm:cxn modelId="{E4E9B88C-F29F-4438-B2D1-BD0D6EFB5FD5}" type="presParOf" srcId="{E5DF08B1-51E4-492E-9F55-16D493538FC5}" destId="{89BBDAFA-B0C3-40D4-AC63-F837D90B30DB}" srcOrd="9" destOrd="0" presId="urn:microsoft.com/office/officeart/2005/8/layout/radial1"/>
    <dgm:cxn modelId="{CF4855BA-1AE6-4F82-A3B8-E30D9BB3F72E}" type="presParOf" srcId="{89BBDAFA-B0C3-40D4-AC63-F837D90B30DB}" destId="{8990C7D1-396B-44F9-9622-6A478886EF9E}" srcOrd="0" destOrd="0" presId="urn:microsoft.com/office/officeart/2005/8/layout/radial1"/>
    <dgm:cxn modelId="{7E6E78CA-9D03-452C-8C40-F56FA6D32D95}" type="presParOf" srcId="{E5DF08B1-51E4-492E-9F55-16D493538FC5}" destId="{8B0A6616-F4FE-435B-B39E-A7392DA78C5A}" srcOrd="10" destOrd="0" presId="urn:microsoft.com/office/officeart/2005/8/layout/radial1"/>
    <dgm:cxn modelId="{EA7214E1-587E-476D-8F46-C53511302D19}" type="presParOf" srcId="{E5DF08B1-51E4-492E-9F55-16D493538FC5}" destId="{D5E01C4B-995C-48B7-A936-F7C7B9E844B7}" srcOrd="11" destOrd="0" presId="urn:microsoft.com/office/officeart/2005/8/layout/radial1"/>
    <dgm:cxn modelId="{B4825E44-8FDD-462D-9E2A-B00D266E1A16}" type="presParOf" srcId="{D5E01C4B-995C-48B7-A936-F7C7B9E844B7}" destId="{D8EBF022-1158-4F84-809E-2E1725DF8D07}" srcOrd="0" destOrd="0" presId="urn:microsoft.com/office/officeart/2005/8/layout/radial1"/>
    <dgm:cxn modelId="{284351A1-E851-4903-94D8-8BAD78FEBC48}" type="presParOf" srcId="{E5DF08B1-51E4-492E-9F55-16D493538FC5}" destId="{6CC09275-1FDE-4442-B809-C053EC7172B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C5A2F-76CB-4F9F-8F6B-DAC12489C323}">
      <dsp:nvSpPr>
        <dsp:cNvPr id="0" name=""/>
        <dsp:cNvSpPr/>
      </dsp:nvSpPr>
      <dsp:spPr>
        <a:xfrm>
          <a:off x="8028322" y="3168258"/>
          <a:ext cx="369861" cy="1825940"/>
        </a:xfrm>
        <a:custGeom>
          <a:avLst/>
          <a:gdLst/>
          <a:ahLst/>
          <a:cxnLst/>
          <a:rect l="0" t="0" r="0" b="0"/>
          <a:pathLst>
            <a:path>
              <a:moveTo>
                <a:pt x="369861" y="0"/>
              </a:moveTo>
              <a:lnTo>
                <a:pt x="369861" y="1825940"/>
              </a:lnTo>
              <a:lnTo>
                <a:pt x="0" y="18259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CE625-9949-43CC-A0E8-41E5D79B7C37}">
      <dsp:nvSpPr>
        <dsp:cNvPr id="0" name=""/>
        <dsp:cNvSpPr/>
      </dsp:nvSpPr>
      <dsp:spPr>
        <a:xfrm>
          <a:off x="8083526" y="3168258"/>
          <a:ext cx="314658" cy="1127671"/>
        </a:xfrm>
        <a:custGeom>
          <a:avLst/>
          <a:gdLst/>
          <a:ahLst/>
          <a:cxnLst/>
          <a:rect l="0" t="0" r="0" b="0"/>
          <a:pathLst>
            <a:path>
              <a:moveTo>
                <a:pt x="314658" y="0"/>
              </a:moveTo>
              <a:lnTo>
                <a:pt x="314658" y="1127671"/>
              </a:lnTo>
              <a:lnTo>
                <a:pt x="0" y="1127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AD5E5-2CA7-4115-821D-0561EF2BE520}">
      <dsp:nvSpPr>
        <dsp:cNvPr id="0" name=""/>
        <dsp:cNvSpPr/>
      </dsp:nvSpPr>
      <dsp:spPr>
        <a:xfrm>
          <a:off x="8028322" y="3168258"/>
          <a:ext cx="369861" cy="432856"/>
        </a:xfrm>
        <a:custGeom>
          <a:avLst/>
          <a:gdLst/>
          <a:ahLst/>
          <a:cxnLst/>
          <a:rect l="0" t="0" r="0" b="0"/>
          <a:pathLst>
            <a:path>
              <a:moveTo>
                <a:pt x="369861" y="0"/>
              </a:moveTo>
              <a:lnTo>
                <a:pt x="369861" y="432856"/>
              </a:lnTo>
              <a:lnTo>
                <a:pt x="0" y="432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5A8CE-67FC-44C0-BB94-8B6B0A8681E8}">
      <dsp:nvSpPr>
        <dsp:cNvPr id="0" name=""/>
        <dsp:cNvSpPr/>
      </dsp:nvSpPr>
      <dsp:spPr>
        <a:xfrm>
          <a:off x="6713349" y="2101082"/>
          <a:ext cx="987570" cy="22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33"/>
              </a:lnTo>
              <a:lnTo>
                <a:pt x="987570" y="121433"/>
              </a:lnTo>
              <a:lnTo>
                <a:pt x="987570" y="2244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08CCB-C630-47D1-BCC1-46E5E345C82D}">
      <dsp:nvSpPr>
        <dsp:cNvPr id="0" name=""/>
        <dsp:cNvSpPr/>
      </dsp:nvSpPr>
      <dsp:spPr>
        <a:xfrm>
          <a:off x="5243179" y="3118700"/>
          <a:ext cx="107494" cy="1798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91"/>
              </a:lnTo>
              <a:lnTo>
                <a:pt x="107494" y="17986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5F04E-CE4E-4625-8D0A-1B476342E710}">
      <dsp:nvSpPr>
        <dsp:cNvPr id="0" name=""/>
        <dsp:cNvSpPr/>
      </dsp:nvSpPr>
      <dsp:spPr>
        <a:xfrm>
          <a:off x="5197459" y="3118700"/>
          <a:ext cx="91440" cy="1118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8523"/>
              </a:lnTo>
              <a:lnTo>
                <a:pt x="133661" y="1118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5F68-6181-4387-B7C9-CA7CBB84FA1E}">
      <dsp:nvSpPr>
        <dsp:cNvPr id="0" name=""/>
        <dsp:cNvSpPr/>
      </dsp:nvSpPr>
      <dsp:spPr>
        <a:xfrm>
          <a:off x="5243179" y="3118700"/>
          <a:ext cx="107494" cy="40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08"/>
              </a:lnTo>
              <a:lnTo>
                <a:pt x="107494" y="4056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A5730-F807-4208-A54A-B779E311EA5F}">
      <dsp:nvSpPr>
        <dsp:cNvPr id="0" name=""/>
        <dsp:cNvSpPr/>
      </dsp:nvSpPr>
      <dsp:spPr>
        <a:xfrm>
          <a:off x="5864118" y="2101082"/>
          <a:ext cx="849231" cy="251691"/>
        </a:xfrm>
        <a:custGeom>
          <a:avLst/>
          <a:gdLst/>
          <a:ahLst/>
          <a:cxnLst/>
          <a:rect l="0" t="0" r="0" b="0"/>
          <a:pathLst>
            <a:path>
              <a:moveTo>
                <a:pt x="849231" y="0"/>
              </a:moveTo>
              <a:lnTo>
                <a:pt x="849231" y="148682"/>
              </a:lnTo>
              <a:lnTo>
                <a:pt x="0" y="148682"/>
              </a:lnTo>
              <a:lnTo>
                <a:pt x="0" y="2516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7F27-FC39-4EED-8347-9C8E204E92A3}">
      <dsp:nvSpPr>
        <dsp:cNvPr id="0" name=""/>
        <dsp:cNvSpPr/>
      </dsp:nvSpPr>
      <dsp:spPr>
        <a:xfrm>
          <a:off x="4557140" y="1224136"/>
          <a:ext cx="2156208" cy="38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14"/>
              </a:lnTo>
              <a:lnTo>
                <a:pt x="2156208" y="283414"/>
              </a:lnTo>
              <a:lnTo>
                <a:pt x="2156208" y="38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0474-02F8-4FCF-B4DF-9CE2AEE8E355}">
      <dsp:nvSpPr>
        <dsp:cNvPr id="0" name=""/>
        <dsp:cNvSpPr/>
      </dsp:nvSpPr>
      <dsp:spPr>
        <a:xfrm>
          <a:off x="4069337" y="2982968"/>
          <a:ext cx="91440" cy="206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8382F-00DB-4534-B765-68D51EC277E2}">
      <dsp:nvSpPr>
        <dsp:cNvPr id="0" name=""/>
        <dsp:cNvSpPr/>
      </dsp:nvSpPr>
      <dsp:spPr>
        <a:xfrm>
          <a:off x="2480656" y="2090894"/>
          <a:ext cx="1634400" cy="21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97"/>
              </a:lnTo>
              <a:lnTo>
                <a:pt x="1634400" y="113197"/>
              </a:lnTo>
              <a:lnTo>
                <a:pt x="1634400" y="216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C0495-DD45-4405-AD21-2C4123186655}">
      <dsp:nvSpPr>
        <dsp:cNvPr id="0" name=""/>
        <dsp:cNvSpPr/>
      </dsp:nvSpPr>
      <dsp:spPr>
        <a:xfrm>
          <a:off x="1998133" y="2881028"/>
          <a:ext cx="122074" cy="1097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156"/>
              </a:lnTo>
              <a:lnTo>
                <a:pt x="122074" y="10971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206AE-8DB6-4773-9BCA-F66F9A67FAE5}">
      <dsp:nvSpPr>
        <dsp:cNvPr id="0" name=""/>
        <dsp:cNvSpPr/>
      </dsp:nvSpPr>
      <dsp:spPr>
        <a:xfrm>
          <a:off x="1952413" y="2881028"/>
          <a:ext cx="91440" cy="439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434"/>
              </a:lnTo>
              <a:lnTo>
                <a:pt x="94716" y="4394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EBB37-85C8-4BB7-8AF7-11B34265499F}">
      <dsp:nvSpPr>
        <dsp:cNvPr id="0" name=""/>
        <dsp:cNvSpPr/>
      </dsp:nvSpPr>
      <dsp:spPr>
        <a:xfrm>
          <a:off x="2434936" y="2090894"/>
          <a:ext cx="91440" cy="216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197"/>
              </a:lnTo>
              <a:lnTo>
                <a:pt x="127372" y="113197"/>
              </a:lnTo>
              <a:lnTo>
                <a:pt x="127372" y="216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F935F-C568-4978-8508-E1307EEDA5BB}">
      <dsp:nvSpPr>
        <dsp:cNvPr id="0" name=""/>
        <dsp:cNvSpPr/>
      </dsp:nvSpPr>
      <dsp:spPr>
        <a:xfrm>
          <a:off x="164861" y="2861858"/>
          <a:ext cx="249746" cy="2561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1547"/>
              </a:lnTo>
              <a:lnTo>
                <a:pt x="249746" y="2561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74542-D6AA-4CF1-9739-09A333BF2FD7}">
      <dsp:nvSpPr>
        <dsp:cNvPr id="0" name=""/>
        <dsp:cNvSpPr/>
      </dsp:nvSpPr>
      <dsp:spPr>
        <a:xfrm>
          <a:off x="164861" y="2861858"/>
          <a:ext cx="96713" cy="185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6117"/>
              </a:lnTo>
              <a:lnTo>
                <a:pt x="96713" y="1856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9A017-9927-4E70-A746-94E2A4A29082}">
      <dsp:nvSpPr>
        <dsp:cNvPr id="0" name=""/>
        <dsp:cNvSpPr/>
      </dsp:nvSpPr>
      <dsp:spPr>
        <a:xfrm>
          <a:off x="119141" y="2861858"/>
          <a:ext cx="91440" cy="1142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2019"/>
              </a:lnTo>
              <a:lnTo>
                <a:pt x="133819" y="1142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CD580-6954-4505-B754-901237AC5FE3}">
      <dsp:nvSpPr>
        <dsp:cNvPr id="0" name=""/>
        <dsp:cNvSpPr/>
      </dsp:nvSpPr>
      <dsp:spPr>
        <a:xfrm>
          <a:off x="119141" y="2861858"/>
          <a:ext cx="91440" cy="478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553"/>
              </a:lnTo>
              <a:lnTo>
                <a:pt x="133819" y="478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A3789-9A2C-40F5-BBAA-63C65B226787}">
      <dsp:nvSpPr>
        <dsp:cNvPr id="0" name=""/>
        <dsp:cNvSpPr/>
      </dsp:nvSpPr>
      <dsp:spPr>
        <a:xfrm>
          <a:off x="824308" y="2090894"/>
          <a:ext cx="1656348" cy="195566"/>
        </a:xfrm>
        <a:custGeom>
          <a:avLst/>
          <a:gdLst/>
          <a:ahLst/>
          <a:cxnLst/>
          <a:rect l="0" t="0" r="0" b="0"/>
          <a:pathLst>
            <a:path>
              <a:moveTo>
                <a:pt x="1656348" y="0"/>
              </a:moveTo>
              <a:lnTo>
                <a:pt x="1656348" y="92556"/>
              </a:lnTo>
              <a:lnTo>
                <a:pt x="0" y="92556"/>
              </a:lnTo>
              <a:lnTo>
                <a:pt x="0" y="195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20066-555B-44B8-98E1-54225750562C}">
      <dsp:nvSpPr>
        <dsp:cNvPr id="0" name=""/>
        <dsp:cNvSpPr/>
      </dsp:nvSpPr>
      <dsp:spPr>
        <a:xfrm>
          <a:off x="2480656" y="1224136"/>
          <a:ext cx="2076484" cy="376235"/>
        </a:xfrm>
        <a:custGeom>
          <a:avLst/>
          <a:gdLst/>
          <a:ahLst/>
          <a:cxnLst/>
          <a:rect l="0" t="0" r="0" b="0"/>
          <a:pathLst>
            <a:path>
              <a:moveTo>
                <a:pt x="2076484" y="0"/>
              </a:moveTo>
              <a:lnTo>
                <a:pt x="2076484" y="273225"/>
              </a:lnTo>
              <a:lnTo>
                <a:pt x="0" y="273225"/>
              </a:lnTo>
              <a:lnTo>
                <a:pt x="0" y="376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6B2F2-B119-4A6D-AF0B-82D489EB2FDB}">
      <dsp:nvSpPr>
        <dsp:cNvPr id="0" name=""/>
        <dsp:cNvSpPr/>
      </dsp:nvSpPr>
      <dsp:spPr>
        <a:xfrm>
          <a:off x="2520276" y="559640"/>
          <a:ext cx="4073729" cy="66449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Текстильные волокна</a:t>
          </a:r>
        </a:p>
      </dsp:txBody>
      <dsp:txXfrm>
        <a:off x="2520276" y="559640"/>
        <a:ext cx="4073729" cy="664495"/>
      </dsp:txXfrm>
    </dsp:sp>
    <dsp:sp modelId="{3E379E2B-C352-438F-9509-A14C337D70AD}">
      <dsp:nvSpPr>
        <dsp:cNvPr id="0" name=""/>
        <dsp:cNvSpPr/>
      </dsp:nvSpPr>
      <dsp:spPr>
        <a:xfrm>
          <a:off x="601980" y="1600372"/>
          <a:ext cx="3757352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Натуральные волокна</a:t>
          </a:r>
        </a:p>
      </dsp:txBody>
      <dsp:txXfrm>
        <a:off x="601980" y="1600372"/>
        <a:ext cx="3757352" cy="490522"/>
      </dsp:txXfrm>
    </dsp:sp>
    <dsp:sp modelId="{34A6D34A-AFD0-4CFA-93D0-2895672659A0}">
      <dsp:nvSpPr>
        <dsp:cNvPr id="0" name=""/>
        <dsp:cNvSpPr/>
      </dsp:nvSpPr>
      <dsp:spPr>
        <a:xfrm>
          <a:off x="0" y="2286461"/>
          <a:ext cx="1648616" cy="57539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Растительные</a:t>
          </a:r>
        </a:p>
      </dsp:txBody>
      <dsp:txXfrm>
        <a:off x="0" y="2286461"/>
        <a:ext cx="1648616" cy="575397"/>
      </dsp:txXfrm>
    </dsp:sp>
    <dsp:sp modelId="{78B08C82-53D2-467B-A842-CC89E97F3712}">
      <dsp:nvSpPr>
        <dsp:cNvPr id="0" name=""/>
        <dsp:cNvSpPr/>
      </dsp:nvSpPr>
      <dsp:spPr>
        <a:xfrm>
          <a:off x="252961" y="3095151"/>
          <a:ext cx="1537375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Хлопок</a:t>
          </a:r>
        </a:p>
      </dsp:txBody>
      <dsp:txXfrm>
        <a:off x="252961" y="3095151"/>
        <a:ext cx="1537375" cy="490522"/>
      </dsp:txXfrm>
    </dsp:sp>
    <dsp:sp modelId="{0875A633-821D-43D0-97FF-B9A0804BBBB4}">
      <dsp:nvSpPr>
        <dsp:cNvPr id="0" name=""/>
        <dsp:cNvSpPr/>
      </dsp:nvSpPr>
      <dsp:spPr>
        <a:xfrm>
          <a:off x="252961" y="3758616"/>
          <a:ext cx="1451799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Лен</a:t>
          </a:r>
        </a:p>
      </dsp:txBody>
      <dsp:txXfrm>
        <a:off x="252961" y="3758616"/>
        <a:ext cx="1451799" cy="490522"/>
      </dsp:txXfrm>
    </dsp:sp>
    <dsp:sp modelId="{25901E1E-5A3D-4153-9A58-487C8B38AE4A}">
      <dsp:nvSpPr>
        <dsp:cNvPr id="0" name=""/>
        <dsp:cNvSpPr/>
      </dsp:nvSpPr>
      <dsp:spPr>
        <a:xfrm>
          <a:off x="261575" y="4472714"/>
          <a:ext cx="1505707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Крапива</a:t>
          </a:r>
        </a:p>
      </dsp:txBody>
      <dsp:txXfrm>
        <a:off x="261575" y="4472714"/>
        <a:ext cx="1505707" cy="490522"/>
      </dsp:txXfrm>
    </dsp:sp>
    <dsp:sp modelId="{A5CFA0E1-B90C-4F5C-B541-CFEAFE4B1A48}">
      <dsp:nvSpPr>
        <dsp:cNvPr id="0" name=""/>
        <dsp:cNvSpPr/>
      </dsp:nvSpPr>
      <dsp:spPr>
        <a:xfrm>
          <a:off x="414608" y="5178144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Сизаль</a:t>
          </a:r>
        </a:p>
      </dsp:txBody>
      <dsp:txXfrm>
        <a:off x="414608" y="5178144"/>
        <a:ext cx="981044" cy="490522"/>
      </dsp:txXfrm>
    </dsp:sp>
    <dsp:sp modelId="{15C05178-9B0D-4912-9085-65ED90D1B5EB}">
      <dsp:nvSpPr>
        <dsp:cNvPr id="0" name=""/>
        <dsp:cNvSpPr/>
      </dsp:nvSpPr>
      <dsp:spPr>
        <a:xfrm>
          <a:off x="1857089" y="2307102"/>
          <a:ext cx="1410438" cy="573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Животные</a:t>
          </a:r>
        </a:p>
      </dsp:txBody>
      <dsp:txXfrm>
        <a:off x="1857089" y="2307102"/>
        <a:ext cx="1410438" cy="573925"/>
      </dsp:txXfrm>
    </dsp:sp>
    <dsp:sp modelId="{1067CEBB-082A-44D5-9F44-FFAC2B4E6230}">
      <dsp:nvSpPr>
        <dsp:cNvPr id="0" name=""/>
        <dsp:cNvSpPr/>
      </dsp:nvSpPr>
      <dsp:spPr>
        <a:xfrm>
          <a:off x="2047130" y="3075201"/>
          <a:ext cx="1187221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Шерсть</a:t>
          </a:r>
        </a:p>
      </dsp:txBody>
      <dsp:txXfrm>
        <a:off x="2047130" y="3075201"/>
        <a:ext cx="1187221" cy="490522"/>
      </dsp:txXfrm>
    </dsp:sp>
    <dsp:sp modelId="{DA079D6F-A38A-4B37-A921-07CB510CC03D}">
      <dsp:nvSpPr>
        <dsp:cNvPr id="0" name=""/>
        <dsp:cNvSpPr/>
      </dsp:nvSpPr>
      <dsp:spPr>
        <a:xfrm>
          <a:off x="2120208" y="3732923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Шелк</a:t>
          </a:r>
        </a:p>
      </dsp:txBody>
      <dsp:txXfrm>
        <a:off x="2120208" y="3732923"/>
        <a:ext cx="981044" cy="490522"/>
      </dsp:txXfrm>
    </dsp:sp>
    <dsp:sp modelId="{8B9732D2-D116-40C8-9C07-3247F689E405}">
      <dsp:nvSpPr>
        <dsp:cNvPr id="0" name=""/>
        <dsp:cNvSpPr/>
      </dsp:nvSpPr>
      <dsp:spPr>
        <a:xfrm>
          <a:off x="3473547" y="2307102"/>
          <a:ext cx="1283020" cy="67586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Минера-</a:t>
          </a:r>
          <a:r>
            <a:rPr kumimoji="0" lang="ru-RU" altLang="ru-RU" sz="2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льные</a:t>
          </a:r>
          <a:endParaRPr kumimoji="0" lang="ru-RU" alt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3473547" y="2307102"/>
        <a:ext cx="1283020" cy="675866"/>
      </dsp:txXfrm>
    </dsp:sp>
    <dsp:sp modelId="{EEA68553-9018-4919-BCD8-2DC26D0E9AE1}">
      <dsp:nvSpPr>
        <dsp:cNvPr id="0" name=""/>
        <dsp:cNvSpPr/>
      </dsp:nvSpPr>
      <dsp:spPr>
        <a:xfrm>
          <a:off x="3624535" y="3188987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Асбест</a:t>
          </a:r>
        </a:p>
      </dsp:txBody>
      <dsp:txXfrm>
        <a:off x="3624535" y="3188987"/>
        <a:ext cx="981044" cy="490522"/>
      </dsp:txXfrm>
    </dsp:sp>
    <dsp:sp modelId="{855922AF-5F9D-4897-A2F8-0CBD92C794B6}">
      <dsp:nvSpPr>
        <dsp:cNvPr id="0" name=""/>
        <dsp:cNvSpPr/>
      </dsp:nvSpPr>
      <dsp:spPr>
        <a:xfrm>
          <a:off x="4856653" y="1610560"/>
          <a:ext cx="3713391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Химические волокна</a:t>
          </a:r>
        </a:p>
      </dsp:txBody>
      <dsp:txXfrm>
        <a:off x="4856653" y="1610560"/>
        <a:ext cx="3713391" cy="490522"/>
      </dsp:txXfrm>
    </dsp:sp>
    <dsp:sp modelId="{3FA73F15-F390-42D8-A421-0305BDEF854E}">
      <dsp:nvSpPr>
        <dsp:cNvPr id="0" name=""/>
        <dsp:cNvSpPr/>
      </dsp:nvSpPr>
      <dsp:spPr>
        <a:xfrm>
          <a:off x="5087945" y="2352774"/>
          <a:ext cx="1552346" cy="76592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Искусствен-</a:t>
          </a:r>
          <a:r>
            <a:rPr kumimoji="0" lang="ru-RU" altLang="ru-RU" sz="2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ные</a:t>
          </a:r>
          <a:endParaRPr kumimoji="0" lang="ru-RU" altLang="ru-RU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5087945" y="2352774"/>
        <a:ext cx="1552346" cy="765926"/>
      </dsp:txXfrm>
    </dsp:sp>
    <dsp:sp modelId="{046E87E6-3975-499B-9E1F-C293F63E5E99}">
      <dsp:nvSpPr>
        <dsp:cNvPr id="0" name=""/>
        <dsp:cNvSpPr/>
      </dsp:nvSpPr>
      <dsp:spPr>
        <a:xfrm>
          <a:off x="5350673" y="3279047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Ацетат</a:t>
          </a:r>
        </a:p>
      </dsp:txBody>
      <dsp:txXfrm>
        <a:off x="5350673" y="3279047"/>
        <a:ext cx="981044" cy="490522"/>
      </dsp:txXfrm>
    </dsp:sp>
    <dsp:sp modelId="{FF555131-DCC3-41F9-93CF-DD927EEFC703}">
      <dsp:nvSpPr>
        <dsp:cNvPr id="0" name=""/>
        <dsp:cNvSpPr/>
      </dsp:nvSpPr>
      <dsp:spPr>
        <a:xfrm>
          <a:off x="5331121" y="3991963"/>
          <a:ext cx="1206331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Вискоза</a:t>
          </a:r>
        </a:p>
      </dsp:txBody>
      <dsp:txXfrm>
        <a:off x="5331121" y="3991963"/>
        <a:ext cx="1206331" cy="490522"/>
      </dsp:txXfrm>
    </dsp:sp>
    <dsp:sp modelId="{4ACE4340-C1A7-4591-98EA-A4821F0DA3DF}">
      <dsp:nvSpPr>
        <dsp:cNvPr id="0" name=""/>
        <dsp:cNvSpPr/>
      </dsp:nvSpPr>
      <dsp:spPr>
        <a:xfrm>
          <a:off x="5350673" y="4672131"/>
          <a:ext cx="1445343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Триацетат</a:t>
          </a:r>
        </a:p>
      </dsp:txBody>
      <dsp:txXfrm>
        <a:off x="5350673" y="4672131"/>
        <a:ext cx="1445343" cy="490522"/>
      </dsp:txXfrm>
    </dsp:sp>
    <dsp:sp modelId="{D1DBCAE6-7F13-4CBE-8394-83546C3BB666}">
      <dsp:nvSpPr>
        <dsp:cNvPr id="0" name=""/>
        <dsp:cNvSpPr/>
      </dsp:nvSpPr>
      <dsp:spPr>
        <a:xfrm>
          <a:off x="6829340" y="2325526"/>
          <a:ext cx="1743159" cy="84273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Синтетичес</a:t>
          </a: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- кие</a:t>
          </a:r>
        </a:p>
      </dsp:txBody>
      <dsp:txXfrm>
        <a:off x="6829340" y="2325526"/>
        <a:ext cx="1743159" cy="842732"/>
      </dsp:txXfrm>
    </dsp:sp>
    <dsp:sp modelId="{FEDFE8E6-4036-47AF-B0E0-7D10E442DDB5}">
      <dsp:nvSpPr>
        <dsp:cNvPr id="0" name=""/>
        <dsp:cNvSpPr/>
      </dsp:nvSpPr>
      <dsp:spPr>
        <a:xfrm>
          <a:off x="7047277" y="3355853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Нитрон</a:t>
          </a:r>
        </a:p>
      </dsp:txBody>
      <dsp:txXfrm>
        <a:off x="7047277" y="3355853"/>
        <a:ext cx="981044" cy="490522"/>
      </dsp:txXfrm>
    </dsp:sp>
    <dsp:sp modelId="{29174A59-AA16-4B23-A33F-574EE066A787}">
      <dsp:nvSpPr>
        <dsp:cNvPr id="0" name=""/>
        <dsp:cNvSpPr/>
      </dsp:nvSpPr>
      <dsp:spPr>
        <a:xfrm>
          <a:off x="7102481" y="4050668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Капрон</a:t>
          </a:r>
        </a:p>
      </dsp:txBody>
      <dsp:txXfrm>
        <a:off x="7102481" y="4050668"/>
        <a:ext cx="981044" cy="490522"/>
      </dsp:txXfrm>
    </dsp:sp>
    <dsp:sp modelId="{FF86F182-D542-41AE-9F57-14C6B493505B}">
      <dsp:nvSpPr>
        <dsp:cNvPr id="0" name=""/>
        <dsp:cNvSpPr/>
      </dsp:nvSpPr>
      <dsp:spPr>
        <a:xfrm>
          <a:off x="7047277" y="4748937"/>
          <a:ext cx="981044" cy="4905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Лавсан</a:t>
          </a:r>
        </a:p>
      </dsp:txBody>
      <dsp:txXfrm>
        <a:off x="7047277" y="4748937"/>
        <a:ext cx="981044" cy="490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DE9CD-F770-4A19-B6E6-E4DFA4139083}">
      <dsp:nvSpPr>
        <dsp:cNvPr id="0" name=""/>
        <dsp:cNvSpPr/>
      </dsp:nvSpPr>
      <dsp:spPr>
        <a:xfrm>
          <a:off x="3864313" y="1862476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ХЛОПОК</a:t>
          </a:r>
          <a:endParaRPr kumimoji="0" lang="ru-RU" altLang="ru-RU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071589" y="2069752"/>
        <a:ext cx="1000820" cy="1000820"/>
      </dsp:txXfrm>
    </dsp:sp>
    <dsp:sp modelId="{22A97E41-0F3C-493D-B282-9BB3802CFD5C}">
      <dsp:nvSpPr>
        <dsp:cNvPr id="0" name=""/>
        <dsp:cNvSpPr/>
      </dsp:nvSpPr>
      <dsp:spPr>
        <a:xfrm rot="16200000">
          <a:off x="4358443" y="1634988"/>
          <a:ext cx="4271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27113" y="1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1322" y="1638241"/>
        <a:ext cx="21355" cy="21355"/>
      </dsp:txXfrm>
    </dsp:sp>
    <dsp:sp modelId="{EBBCBF12-AE3F-40B5-AFDA-FDA0438FC7A1}">
      <dsp:nvSpPr>
        <dsp:cNvPr id="0" name=""/>
        <dsp:cNvSpPr/>
      </dsp:nvSpPr>
      <dsp:spPr>
        <a:xfrm>
          <a:off x="3864313" y="19990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Ситец</a:t>
          </a:r>
          <a:endParaRPr kumimoji="0" lang="ru-RU" altLang="ru-RU" sz="1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071589" y="227266"/>
        <a:ext cx="1000820" cy="1000820"/>
      </dsp:txXfrm>
    </dsp:sp>
    <dsp:sp modelId="{892CDB87-CE2B-4D61-A4CB-FC21DBB3CCD8}">
      <dsp:nvSpPr>
        <dsp:cNvPr id="0" name=""/>
        <dsp:cNvSpPr/>
      </dsp:nvSpPr>
      <dsp:spPr>
        <a:xfrm rot="19800000">
          <a:off x="5156263" y="2095610"/>
          <a:ext cx="4271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27113" y="1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9141" y="2098863"/>
        <a:ext cx="21355" cy="21355"/>
      </dsp:txXfrm>
    </dsp:sp>
    <dsp:sp modelId="{DFEC33A0-4CD2-43D6-97FA-594939B60195}">
      <dsp:nvSpPr>
        <dsp:cNvPr id="0" name=""/>
        <dsp:cNvSpPr/>
      </dsp:nvSpPr>
      <dsp:spPr>
        <a:xfrm>
          <a:off x="5459953" y="941233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Вельвет</a:t>
          </a:r>
          <a:endParaRPr kumimoji="0" lang="ru-RU" altLang="ru-RU" sz="1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5667229" y="1148509"/>
        <a:ext cx="1000820" cy="1000820"/>
      </dsp:txXfrm>
    </dsp:sp>
    <dsp:sp modelId="{7F86FE7E-8980-4675-8E24-9764CFB0D7C1}">
      <dsp:nvSpPr>
        <dsp:cNvPr id="0" name=""/>
        <dsp:cNvSpPr/>
      </dsp:nvSpPr>
      <dsp:spPr>
        <a:xfrm rot="1800000">
          <a:off x="5156263" y="3016853"/>
          <a:ext cx="4271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27113" y="1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9141" y="3020106"/>
        <a:ext cx="21355" cy="21355"/>
      </dsp:txXfrm>
    </dsp:sp>
    <dsp:sp modelId="{862503FE-FFDA-4E81-A683-3992F52C729B}">
      <dsp:nvSpPr>
        <dsp:cNvPr id="0" name=""/>
        <dsp:cNvSpPr/>
      </dsp:nvSpPr>
      <dsp:spPr>
        <a:xfrm>
          <a:off x="5459953" y="2783719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Джинсо-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вая</a:t>
          </a:r>
          <a:endParaRPr kumimoji="0" lang="ru-RU" altLang="ru-RU" sz="1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5667229" y="2990995"/>
        <a:ext cx="1000820" cy="1000820"/>
      </dsp:txXfrm>
    </dsp:sp>
    <dsp:sp modelId="{BC6A6D67-BBC0-41A1-8147-E4514B12BB4A}">
      <dsp:nvSpPr>
        <dsp:cNvPr id="0" name=""/>
        <dsp:cNvSpPr/>
      </dsp:nvSpPr>
      <dsp:spPr>
        <a:xfrm rot="5400000">
          <a:off x="4358443" y="3477474"/>
          <a:ext cx="4271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27113" y="1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1322" y="3480727"/>
        <a:ext cx="21355" cy="21355"/>
      </dsp:txXfrm>
    </dsp:sp>
    <dsp:sp modelId="{ECC3BB65-C3B0-420F-A0B6-3BD2CE74B0BD}">
      <dsp:nvSpPr>
        <dsp:cNvPr id="0" name=""/>
        <dsp:cNvSpPr/>
      </dsp:nvSpPr>
      <dsp:spPr>
        <a:xfrm>
          <a:off x="3864313" y="3704962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Маркизет</a:t>
          </a:r>
          <a:endParaRPr kumimoji="0" lang="ru-RU" altLang="ru-RU" sz="1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071589" y="3912238"/>
        <a:ext cx="1000820" cy="1000820"/>
      </dsp:txXfrm>
    </dsp:sp>
    <dsp:sp modelId="{89BBDAFA-B0C3-40D4-AC63-F837D90B30DB}">
      <dsp:nvSpPr>
        <dsp:cNvPr id="0" name=""/>
        <dsp:cNvSpPr/>
      </dsp:nvSpPr>
      <dsp:spPr>
        <a:xfrm rot="9000000">
          <a:off x="3560623" y="3016853"/>
          <a:ext cx="4271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27113" y="1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63502" y="3020106"/>
        <a:ext cx="21355" cy="21355"/>
      </dsp:txXfrm>
    </dsp:sp>
    <dsp:sp modelId="{8B0A6616-F4FE-435B-B39E-A7392DA78C5A}">
      <dsp:nvSpPr>
        <dsp:cNvPr id="0" name=""/>
        <dsp:cNvSpPr/>
      </dsp:nvSpPr>
      <dsp:spPr>
        <a:xfrm>
          <a:off x="2268673" y="2783719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Фланель</a:t>
          </a:r>
          <a:endParaRPr kumimoji="0" lang="ru-RU" altLang="ru-RU" sz="1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475949" y="2990995"/>
        <a:ext cx="1000820" cy="1000820"/>
      </dsp:txXfrm>
    </dsp:sp>
    <dsp:sp modelId="{D5E01C4B-995C-48B7-A936-F7C7B9E844B7}">
      <dsp:nvSpPr>
        <dsp:cNvPr id="0" name=""/>
        <dsp:cNvSpPr/>
      </dsp:nvSpPr>
      <dsp:spPr>
        <a:xfrm rot="12600000">
          <a:off x="3560623" y="2095610"/>
          <a:ext cx="42711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27113" y="1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63502" y="2098863"/>
        <a:ext cx="21355" cy="21355"/>
      </dsp:txXfrm>
    </dsp:sp>
    <dsp:sp modelId="{6CC09275-1FDE-4442-B809-C053EC7172B5}">
      <dsp:nvSpPr>
        <dsp:cNvPr id="0" name=""/>
        <dsp:cNvSpPr/>
      </dsp:nvSpPr>
      <dsp:spPr>
        <a:xfrm>
          <a:off x="2268673" y="941233"/>
          <a:ext cx="1415372" cy="141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Бязь</a:t>
          </a:r>
          <a:endParaRPr kumimoji="0" lang="ru-RU" altLang="ru-RU" sz="1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475949" y="1148509"/>
        <a:ext cx="1000820" cy="100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75FFE-9A14-4B73-8763-65BC7F0F7AD4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062DE-9BB0-4153-B164-8235C2CAA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9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062DE-9BB0-4153-B164-8235C2CAA5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35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D4E7-D7E7-467E-84A0-815333559D1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9047-C5AA-4F57-BF35-C365CBF71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76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E5878A-1034-4D51-B0CA-28C6381AF1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31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oml.ru/d/22894/d/1154320617.jpg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pl15.ru/modules/photo/gallery/pe_41.jpg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5" y="404664"/>
            <a:ext cx="7704856" cy="1873399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Материаловедение </a:t>
            </a:r>
            <a:r>
              <a:rPr lang="ru-RU" alt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                               5 </a:t>
            </a:r>
            <a:r>
              <a:rPr lang="ru-RU" alt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класс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2348880"/>
            <a:ext cx="7416824" cy="3671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altLang="ru-RU" sz="2000" i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ru-RU" sz="2400" i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Получение растительных волокон.</a:t>
            </a:r>
            <a:endParaRPr lang="en-US" alt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Свойства натуральных волокон растительного происхождения.</a:t>
            </a: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Получение пряжи и нитей</a:t>
            </a:r>
            <a:r>
              <a:rPr lang="ru-RU" altLang="ru-RU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582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Пословицы про лен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Мни лен дольше – волокон будет больше.</a:t>
            </a:r>
          </a:p>
          <a:p>
            <a:pPr>
              <a:lnSpc>
                <a:spcPct val="90000"/>
              </a:lnSpc>
            </a:pPr>
            <a:r>
              <a:rPr lang="ru-RU" altLang="ru-RU" sz="2400" b="1"/>
              <a:t>Лен тем и силен, что всех одолевает он.</a:t>
            </a:r>
          </a:p>
          <a:p>
            <a:pPr>
              <a:lnSpc>
                <a:spcPct val="90000"/>
              </a:lnSpc>
            </a:pPr>
            <a:r>
              <a:rPr lang="ru-RU" altLang="ru-RU" sz="2400" b="1"/>
              <a:t>Чем ленок дольше, тем доход больше.</a:t>
            </a:r>
          </a:p>
          <a:p>
            <a:pPr>
              <a:lnSpc>
                <a:spcPct val="90000"/>
              </a:lnSpc>
            </a:pPr>
            <a:r>
              <a:rPr lang="ru-RU" altLang="ru-RU" sz="2400" b="1"/>
              <a:t>За ленок держись, обеспечишь жизнь.</a:t>
            </a:r>
          </a:p>
          <a:p>
            <a:pPr>
              <a:lnSpc>
                <a:spcPct val="90000"/>
              </a:lnSpc>
            </a:pPr>
            <a:r>
              <a:rPr lang="ru-RU" altLang="ru-RU" sz="2400" b="1"/>
              <a:t>Каково волокно, таково и полотно.</a:t>
            </a:r>
          </a:p>
          <a:p>
            <a:pPr>
              <a:lnSpc>
                <a:spcPct val="90000"/>
              </a:lnSpc>
            </a:pPr>
            <a:r>
              <a:rPr lang="ru-RU" altLang="ru-RU" sz="2400" b="1"/>
              <a:t>Кто пожнет лен, пожнет золото.</a:t>
            </a:r>
          </a:p>
          <a:p>
            <a:pPr>
              <a:lnSpc>
                <a:spcPct val="90000"/>
              </a:lnSpc>
            </a:pPr>
            <a:r>
              <a:rPr lang="ru-RU" altLang="ru-RU" sz="2400" b="1"/>
              <a:t>Лен вымотает, лен и озолотит.</a:t>
            </a: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Лен с ленью не ходит.</a:t>
            </a: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Били меня, колотили, во все чины  производили, на престол с царем посадили.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588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9"/>
          <p:cNvSpPr>
            <a:spLocks noGrp="1"/>
          </p:cNvSpPr>
          <p:nvPr>
            <p:ph type="title"/>
          </p:nvPr>
        </p:nvSpPr>
        <p:spPr>
          <a:xfrm>
            <a:off x="539552" y="318165"/>
            <a:ext cx="811530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dirty="0" smtClean="0"/>
              <a:t>СОЛОВЕЙ И ХЛОПКОВЫЙ КУСТ</a:t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81854" y="1371155"/>
            <a:ext cx="5256584" cy="5016758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GOST type A"/>
              </a:rPr>
              <a:t>   </a:t>
            </a:r>
            <a:r>
              <a:rPr lang="ru-RU" sz="2000" dirty="0">
                <a:latin typeface="+mj-lt"/>
              </a:rPr>
              <a:t>Соловей однажды увидел цветущий куст и решил сидеть на нем и дожидаться плодов. Сидел соловей много месяцев и близко не подпускал других птиц, чтобы не делиться.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Но вот цветок превратился в коробочку, коробочка лопнула, и белые хлопья из нее разлетелись вокруг, потому что был это хлопковый куст.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Прилетела тут кукушка и говорит соловью: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- Вот видишь, пустил бы ты нас, мы бы тебе сказали, где съедобные плоды. Но ты ведь никого близко не подпускал, вот и наказан за жадность.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***</a:t>
            </a:r>
          </a:p>
          <a:p>
            <a:pPr>
              <a:defRPr/>
            </a:pPr>
            <a:r>
              <a:rPr lang="ru-RU" sz="2000" i="1" dirty="0">
                <a:latin typeface="+mj-lt"/>
              </a:rPr>
              <a:t>Тот, кто думает только о себе, лишает себя помощи других.</a:t>
            </a:r>
          </a:p>
        </p:txBody>
      </p:sp>
      <p:pic>
        <p:nvPicPr>
          <p:cNvPr id="20482" name="Picture 2" descr="притча о слов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03260"/>
            <a:ext cx="2846659" cy="338879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5649758" y="971161"/>
            <a:ext cx="1120775" cy="369887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GOST type A"/>
              </a:rPr>
              <a:t>ПРИТЧА</a:t>
            </a:r>
            <a:endParaRPr lang="ru-RU" dirty="0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1365527"/>
            <a:ext cx="2428875" cy="923925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rgbClr val="002060"/>
                </a:solidFill>
                <a:latin typeface="GOST type A"/>
              </a:rPr>
              <a:t>Задание: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GOST type A"/>
              </a:rPr>
              <a:t>прочитайте сказку по ролям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ХЛОПОК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908720"/>
            <a:ext cx="5364088" cy="544620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3000" dirty="0" smtClean="0">
                <a:latin typeface="+mj-lt"/>
              </a:rPr>
              <a:t>    </a:t>
            </a:r>
            <a:r>
              <a:rPr lang="ru-RU" altLang="ru-RU" sz="3000" b="1" dirty="0" smtClean="0">
                <a:solidFill>
                  <a:schemeClr val="tx2"/>
                </a:solidFill>
                <a:latin typeface="+mj-lt"/>
              </a:rPr>
              <a:t>Хлопок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altLang="ru-RU" sz="3000" dirty="0">
                <a:latin typeface="+mj-lt"/>
              </a:rPr>
              <a:t>получают из </a:t>
            </a:r>
            <a:r>
              <a:rPr lang="ru-RU" altLang="ru-RU" sz="3000" dirty="0" smtClean="0">
                <a:latin typeface="+mj-lt"/>
              </a:rPr>
              <a:t> х</a:t>
            </a:r>
            <a:r>
              <a:rPr lang="ru-RU" sz="3000" dirty="0" smtClean="0">
                <a:latin typeface="+mj-lt"/>
              </a:rPr>
              <a:t>лопчатника </a:t>
            </a:r>
            <a:r>
              <a:rPr lang="ru-RU" sz="3000" dirty="0">
                <a:latin typeface="+mj-lt"/>
              </a:rPr>
              <a:t>– </a:t>
            </a:r>
            <a:r>
              <a:rPr lang="ru-RU" sz="3000" dirty="0" smtClean="0">
                <a:latin typeface="+mj-lt"/>
              </a:rPr>
              <a:t>однолетнего   растения древовидной </a:t>
            </a:r>
            <a:r>
              <a:rPr lang="ru-RU" sz="3000" dirty="0">
                <a:latin typeface="+mj-lt"/>
              </a:rPr>
              <a:t>формы. Растёт кустом, плоды- коробочки, </a:t>
            </a:r>
            <a:r>
              <a:rPr lang="ru-RU" sz="2800" dirty="0">
                <a:latin typeface="+mj-lt"/>
              </a:rPr>
              <a:t>содержащие семена, покрытые длинными волосками. Эти волокна называют хлопком или "белое золото</a:t>
            </a:r>
            <a:r>
              <a:rPr lang="ru-RU" sz="2800" dirty="0" smtClean="0">
                <a:latin typeface="+mj-lt"/>
              </a:rPr>
              <a:t>".                                  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altLang="ru-RU" sz="2800" b="1" dirty="0" smtClean="0">
                <a:solidFill>
                  <a:schemeClr val="tx2"/>
                </a:solidFill>
                <a:latin typeface="+mj-lt"/>
              </a:rPr>
              <a:t>Хлопчатник  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выращивают </a:t>
            </a:r>
            <a:r>
              <a:rPr lang="ru-RU" altLang="ru-RU" sz="2800" dirty="0" smtClean="0">
                <a:latin typeface="+mj-lt"/>
              </a:rPr>
              <a:t> в </a:t>
            </a:r>
            <a:r>
              <a:rPr lang="ru-RU" altLang="ru-RU" sz="2800" dirty="0">
                <a:latin typeface="+mj-lt"/>
              </a:rPr>
              <a:t>Южных </a:t>
            </a:r>
            <a:r>
              <a:rPr lang="ru-RU" altLang="ru-RU" sz="2800" dirty="0" smtClean="0">
                <a:latin typeface="+mj-lt"/>
              </a:rPr>
              <a:t>  государствах</a:t>
            </a:r>
            <a:r>
              <a:rPr lang="ru-RU" altLang="ru-RU" sz="2800" dirty="0">
                <a:latin typeface="+mj-lt"/>
              </a:rPr>
              <a:t>, так как необходимо большое количество солнца и влаги: в Таджикистане, Узбекистане, Туркмении, Индии, Китае.</a:t>
            </a:r>
          </a:p>
          <a:p>
            <a:pPr>
              <a:lnSpc>
                <a:spcPct val="90000"/>
              </a:lnSpc>
            </a:pPr>
            <a:endParaRPr lang="ru-RU" altLang="ru-RU" sz="2800" dirty="0">
              <a:solidFill>
                <a:srgbClr val="990033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364088" y="1988840"/>
            <a:ext cx="3462536" cy="420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4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286625" cy="1214438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latin typeface="GOST type A"/>
              </a:rPr>
              <a:t>ПЕРВИЧНАЯ ОБРАБОТКА ХЛОПКА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81200"/>
            <a:ext cx="8258175" cy="4376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latin typeface="GOST type A"/>
              </a:rPr>
              <a:t>Сбор  хлопка-сырца с  полей.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600" dirty="0" smtClean="0">
              <a:latin typeface="GOST type 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latin typeface="GOST type A"/>
              </a:rPr>
              <a:t> Предварительная  очистка.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>
              <a:latin typeface="GOST type 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latin typeface="GOST type A"/>
              </a:rPr>
              <a:t>Сортировка.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dirty="0" smtClean="0">
                <a:latin typeface="GOST type A"/>
              </a:rPr>
              <a:t>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latin typeface="GOST type A"/>
              </a:rPr>
              <a:t> Упаковка  в  кипы (прессование)</a:t>
            </a:r>
            <a:r>
              <a:rPr lang="ru-RU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OST type A"/>
              </a:rPr>
              <a:t>вание</a:t>
            </a: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ST type 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906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883568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GOST type A"/>
              </a:rPr>
              <a:t>СВОЙСТВА ХЛОПКА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Длина волокна от 6 до 52 мм.</a:t>
            </a: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Цвет - белый, кремовый, бежевый, зеленоватый.</a:t>
            </a: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Высокая гигроскопичность.</a:t>
            </a: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Теряет прочность под действием солнца.</a:t>
            </a: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Волокна мягкие.</a:t>
            </a: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Горит как бумага.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800" dirty="0">
                <a:latin typeface="+mj-lt"/>
              </a:rPr>
              <a:t> Из хлопка вырабатывают ткани бельевые, платьевые, костюмные, изготавливают полотенца и постельное белье, швейные нитки и пряжу.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ВИДЫ ТКАНЕЙ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908721"/>
            <a:ext cx="8892480" cy="594928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Хлопчатобумажные ткани в России первым стал производить Иван </a:t>
            </a:r>
            <a:r>
              <a:rPr lang="ru-RU" sz="2400" dirty="0" err="1">
                <a:latin typeface="+mj-lt"/>
              </a:rPr>
              <a:t>Тамес</a:t>
            </a:r>
            <a:r>
              <a:rPr lang="ru-RU" sz="2400" dirty="0">
                <a:latin typeface="+mj-lt"/>
              </a:rPr>
              <a:t> в 1720 годах. Обрусевший голландец имел в Москве полотняное заведение. К концу XVIII века хлопчатобумажное производство распространилось в Тверскую, Ивановскую,  и Московскую области.</a:t>
            </a:r>
          </a:p>
          <a:p>
            <a:r>
              <a:rPr lang="ru-RU" sz="2600" dirty="0" smtClean="0">
                <a:latin typeface="+mj-lt"/>
              </a:rPr>
              <a:t>Хлопчатобумажные ткани разделяют на два основных типа: бытовые и технические.                                          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Бытовые </a:t>
            </a:r>
            <a:r>
              <a:rPr lang="ru-RU" sz="2600" dirty="0" smtClean="0">
                <a:latin typeface="+mj-lt"/>
              </a:rPr>
              <a:t> ткани  -для шитья одежды, </a:t>
            </a:r>
            <a:r>
              <a:rPr lang="ru-RU" dirty="0" smtClean="0">
                <a:latin typeface="+mj-lt"/>
              </a:rPr>
              <a:t>а </a:t>
            </a:r>
            <a:r>
              <a:rPr lang="ru-RU" dirty="0">
                <a:latin typeface="+mj-lt"/>
              </a:rPr>
              <a:t>также </a:t>
            </a:r>
            <a:r>
              <a:rPr lang="ru-RU" dirty="0" smtClean="0">
                <a:latin typeface="+mj-lt"/>
              </a:rPr>
              <a:t>-изготавливают </a:t>
            </a:r>
            <a:r>
              <a:rPr lang="ru-RU" dirty="0">
                <a:latin typeface="+mj-lt"/>
              </a:rPr>
              <a:t>летние байковые одеяла, скатерти, покрывала и марлю</a:t>
            </a:r>
            <a:r>
              <a:rPr lang="ru-RU" dirty="0" smtClean="0">
                <a:latin typeface="+mj-lt"/>
              </a:rPr>
              <a:t>.</a:t>
            </a:r>
            <a:endParaRPr lang="ru-RU" sz="2600" dirty="0" smtClean="0">
              <a:latin typeface="+mj-lt"/>
            </a:endParaRPr>
          </a:p>
          <a:p>
            <a:r>
              <a:rPr lang="ru-RU" sz="2600" dirty="0" smtClean="0">
                <a:latin typeface="+mj-lt"/>
              </a:rPr>
              <a:t>Хлопчатобумажные ткани могут быть различной ширины: 80, 90, 140 и 160 см</a:t>
            </a:r>
          </a:p>
          <a:p>
            <a:r>
              <a:rPr lang="ru-RU" sz="2600" dirty="0" smtClean="0">
                <a:solidFill>
                  <a:schemeClr val="tx2"/>
                </a:solidFill>
                <a:latin typeface="+mj-lt"/>
              </a:rPr>
              <a:t> Технические </a:t>
            </a:r>
            <a:r>
              <a:rPr lang="ru-RU" sz="2600" dirty="0" smtClean="0">
                <a:latin typeface="+mj-lt"/>
              </a:rPr>
              <a:t>ткани бывают упаковочными и тарными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9790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 smtClean="0">
                <a:latin typeface="GOST type A"/>
              </a:rPr>
              <a:t>Хлопчатобумажные ткани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167562" y="1770193"/>
          <a:ext cx="9144000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985854"/>
            <a:ext cx="225298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34975" y="985854"/>
            <a:ext cx="2325439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3907631"/>
            <a:ext cx="2185890" cy="2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44405" y="3929066"/>
            <a:ext cx="2399595" cy="24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71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Получение пряжи и ниток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+mj-lt"/>
              </a:rPr>
              <a:t>Волокна поступают на прядильные фабрики, где из них </a:t>
            </a:r>
            <a:r>
              <a:rPr lang="ru-RU" altLang="ru-RU" sz="2800" dirty="0" smtClean="0">
                <a:latin typeface="+mj-lt"/>
              </a:rPr>
              <a:t> получают </a:t>
            </a:r>
            <a:r>
              <a:rPr lang="ru-RU" altLang="ru-RU" sz="2800" dirty="0">
                <a:latin typeface="+mj-lt"/>
              </a:rPr>
              <a:t>пряжу и нитки.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Прядение</a:t>
            </a:r>
            <a:r>
              <a:rPr lang="ru-RU" altLang="ru-RU" sz="2800" b="1" dirty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– получение непрерывной нити – пряжи из коротких волокон.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+mj-lt"/>
              </a:rPr>
              <a:t>Прядение – известно еще с глубокой древности.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+mj-lt"/>
              </a:rPr>
              <a:t>Веретено, при помощи которого осуществлялось прядение – одно из самых древних орудий человеческой культуры. Затем появились прялки и станки.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Пряжей</a:t>
            </a:r>
            <a:r>
              <a:rPr lang="ru-RU" altLang="ru-RU" sz="2800" b="1" dirty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называют тонкую нить, выработанную из коротких волокон, путем их скручивания, предназначена для получения тканей, ниток, трикотажа.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+mj-lt"/>
              </a:rPr>
              <a:t>Процесс прядения включает в себя: </a:t>
            </a:r>
            <a:endParaRPr lang="en-US" altLang="ru-RU" sz="28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+mj-lt"/>
              </a:rPr>
              <a:t>- </a:t>
            </a:r>
            <a:r>
              <a:rPr lang="ru-RU" altLang="ru-RU" sz="2800" dirty="0">
                <a:latin typeface="+mj-lt"/>
              </a:rPr>
              <a:t>разрыхление волокон, очищение от примесей,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+mj-lt"/>
              </a:rPr>
              <a:t>-</a:t>
            </a:r>
            <a:r>
              <a:rPr lang="en-US" altLang="ru-RU" sz="2800" dirty="0">
                <a:latin typeface="+mj-lt"/>
              </a:rPr>
              <a:t> </a:t>
            </a:r>
            <a:r>
              <a:rPr lang="ru-RU" altLang="ru-RU" sz="2800" dirty="0">
                <a:latin typeface="+mj-lt"/>
              </a:rPr>
              <a:t>расчесывание,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+mj-lt"/>
              </a:rPr>
              <a:t>- </a:t>
            </a:r>
            <a:r>
              <a:rPr lang="ru-RU" altLang="ru-RU" sz="2800" dirty="0">
                <a:latin typeface="+mj-lt"/>
              </a:rPr>
              <a:t>затем формирование ленты из волокон (ровница),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+mj-lt"/>
              </a:rPr>
              <a:t>- скручивают и получают пряжу.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  </a:t>
            </a:r>
            <a:r>
              <a:rPr lang="ru-RU" altLang="ru-RU" b="1" i="1"/>
              <a:t>Переплетение нитей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Ткань - это переплетение нитей основы и утка. </a:t>
            </a:r>
          </a:p>
        </p:txBody>
      </p:sp>
      <p:pic>
        <p:nvPicPr>
          <p:cNvPr id="80900" name="Picture 4" descr="55746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76475"/>
            <a:ext cx="58197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72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/>
              <a:t>Нить основы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Гладкая, тонкая, равномерная по толщине, сильно скручена, натянута как струна, плотная, жесткая и прочная. </a:t>
            </a:r>
          </a:p>
          <a:p>
            <a:r>
              <a:rPr lang="ru-RU" altLang="ru-RU" b="1"/>
              <a:t>Растяжению не поддается</a:t>
            </a:r>
            <a:r>
              <a:rPr lang="ru-RU" altLang="ru-RU"/>
              <a:t>.</a:t>
            </a:r>
          </a:p>
          <a:p>
            <a:r>
              <a:rPr lang="ru-RU" altLang="ru-RU"/>
              <a:t> При резком растяжении ткани нить основы издает </a:t>
            </a:r>
            <a:r>
              <a:rPr lang="ru-RU" altLang="ru-RU" b="1"/>
              <a:t>звонкий звук</a:t>
            </a:r>
            <a:r>
              <a:rPr lang="ru-RU" altLang="ru-RU"/>
              <a:t>. </a:t>
            </a:r>
          </a:p>
          <a:p>
            <a:r>
              <a:rPr lang="ru-RU" altLang="ru-RU"/>
              <a:t>В ткани нить основы определяет ее длину </a:t>
            </a:r>
          </a:p>
        </p:txBody>
      </p:sp>
    </p:spTree>
    <p:extLst>
      <p:ext uri="{BB962C8B-B14F-4D97-AF65-F5344CB8AC3E}">
        <p14:creationId xmlns:p14="http://schemas.microsoft.com/office/powerpoint/2010/main" xmlns="" val="20577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1143000"/>
            <a:ext cx="8215312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Швейное материаловедение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ru-RU" sz="3200" dirty="0">
                <a:latin typeface="Calibri" panose="020F0502020204030204" pitchFamily="34" charset="0"/>
              </a:rPr>
              <a:t>изучает строение и свойства материалов, используемых для изготовления швейных изделий.</a:t>
            </a:r>
          </a:p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Волокно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 - </a:t>
            </a:r>
            <a:r>
              <a:rPr lang="ru-RU" sz="3200" dirty="0">
                <a:latin typeface="Calibri" panose="020F0502020204030204" pitchFamily="34" charset="0"/>
              </a:rPr>
              <a:t>это гибкое, прочное тело, длина которого во много раз больше, чем его поперечный размер.</a:t>
            </a:r>
            <a:br>
              <a:rPr lang="ru-RU" sz="3200" dirty="0">
                <a:latin typeface="Calibri" panose="020F0502020204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Текстильные волокна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3200" dirty="0">
                <a:latin typeface="Calibri" panose="020F0502020204030204" pitchFamily="34" charset="0"/>
              </a:rPr>
              <a:t>используют для изготовления пряжи, ниток, ткани и других текстильных изделий.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00988" cy="542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latin typeface="GOST type A"/>
              </a:rPr>
              <a:t>НОВЫЕ ПОНЯТИЯ</a:t>
            </a:r>
            <a:endParaRPr lang="ru-RU" sz="4400" dirty="0"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/>
              <a:t>кромка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 краям ткани нити основы расположены чаще, поэтому получается более плотное переплетение. </a:t>
            </a:r>
          </a:p>
          <a:p>
            <a:r>
              <a:rPr lang="ru-RU" altLang="ru-RU"/>
              <a:t>Кромка </a:t>
            </a:r>
            <a:r>
              <a:rPr lang="ru-RU" altLang="ru-RU" b="1" i="1"/>
              <a:t>предохраняет ткань от осыпания нитей и растяжения</a:t>
            </a:r>
            <a:r>
              <a:rPr lang="ru-RU" altLang="ru-RU"/>
              <a:t> </a:t>
            </a:r>
          </a:p>
          <a:p>
            <a:r>
              <a:rPr lang="ru-RU" altLang="ru-RU"/>
              <a:t>Расстояние от кромки до кромки называется </a:t>
            </a:r>
            <a:r>
              <a:rPr lang="ru-RU" altLang="ru-RU" b="1"/>
              <a:t>шириной ткани</a:t>
            </a:r>
            <a:r>
              <a:rPr lang="ru-RU" alt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708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04664"/>
            <a:ext cx="8229600" cy="6341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/>
              <a:t>Виды переплетений</a:t>
            </a:r>
          </a:p>
        </p:txBody>
      </p:sp>
      <p:pic>
        <p:nvPicPr>
          <p:cNvPr id="84996" name="Picture 4" descr="071133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3816350" cy="3816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50825" y="5134402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 i="1" dirty="0">
                <a:latin typeface="+mj-lt"/>
              </a:rPr>
              <a:t>Полотняное переплетение</a:t>
            </a:r>
            <a:r>
              <a:rPr lang="ru-RU" altLang="ru-RU" sz="2400" dirty="0">
                <a:latin typeface="+mj-lt"/>
              </a:rPr>
              <a:t>. В нем каждая нить основы переплетается с уточной через одну. </a:t>
            </a:r>
          </a:p>
        </p:txBody>
      </p:sp>
      <p:pic>
        <p:nvPicPr>
          <p:cNvPr id="84998" name="Picture 6" descr="37025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38263"/>
            <a:ext cx="3897313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9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385175" cy="10969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</a:rPr>
              <a:t>Народное ткачество</a:t>
            </a:r>
          </a:p>
        </p:txBody>
      </p:sp>
      <p:pic>
        <p:nvPicPr>
          <p:cNvPr id="16389" name="Picture 5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268413"/>
            <a:ext cx="3384550" cy="2532062"/>
          </a:xfrm>
          <a:prstGeom prst="rect">
            <a:avLst/>
          </a:prstGeom>
          <a:noFill/>
        </p:spPr>
      </p:pic>
      <p:pic>
        <p:nvPicPr>
          <p:cNvPr id="16391" name="Picture 7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00504"/>
            <a:ext cx="3529013" cy="2652712"/>
          </a:xfrm>
          <a:prstGeom prst="rect">
            <a:avLst/>
          </a:prstGeom>
          <a:noFill/>
        </p:spPr>
      </p:pic>
      <p:pic>
        <p:nvPicPr>
          <p:cNvPr id="16393" name="Picture 9" descr="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196975"/>
            <a:ext cx="1936750" cy="2592388"/>
          </a:xfrm>
          <a:prstGeom prst="rect">
            <a:avLst/>
          </a:prstGeom>
          <a:noFill/>
        </p:spPr>
      </p:pic>
      <p:pic>
        <p:nvPicPr>
          <p:cNvPr id="16395" name="Picture 11" descr="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4438" y="1412875"/>
            <a:ext cx="2663825" cy="21066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500570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Русским шелком в старину называли тонкие льняные полотна, которые умели ткать только в России.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7958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2137"/>
            <a:ext cx="8229600" cy="67059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</a:rPr>
              <a:t>Современное ткачество</a:t>
            </a:r>
          </a:p>
        </p:txBody>
      </p:sp>
      <p:pic>
        <p:nvPicPr>
          <p:cNvPr id="17413" name="Picture 5" descr=" "/>
          <p:cNvPicPr>
            <a:picLocks noChangeAspect="1" noChangeArrowheads="1"/>
          </p:cNvPicPr>
          <p:nvPr/>
        </p:nvPicPr>
        <p:blipFill>
          <a:blip r:embed="rId2" cstate="email">
            <a:lum contrast="48000"/>
          </a:blip>
          <a:srcRect/>
          <a:stretch>
            <a:fillRect/>
          </a:stretch>
        </p:blipFill>
        <p:spPr bwMode="auto">
          <a:xfrm>
            <a:off x="684213" y="1412875"/>
            <a:ext cx="3527425" cy="2459038"/>
          </a:xfrm>
          <a:prstGeom prst="rect">
            <a:avLst/>
          </a:prstGeom>
          <a:noFill/>
        </p:spPr>
      </p:pic>
      <p:pic>
        <p:nvPicPr>
          <p:cNvPr id="17415" name="Picture 7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412875"/>
            <a:ext cx="3527425" cy="2447925"/>
          </a:xfrm>
          <a:prstGeom prst="rect">
            <a:avLst/>
          </a:prstGeom>
          <a:noFill/>
        </p:spPr>
      </p:pic>
      <p:pic>
        <p:nvPicPr>
          <p:cNvPr id="17417" name="Picture 9" descr=" 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4929190" y="4143380"/>
            <a:ext cx="3598863" cy="2390775"/>
          </a:xfrm>
          <a:prstGeom prst="rect">
            <a:avLst/>
          </a:prstGeom>
          <a:noFill/>
        </p:spPr>
      </p:pic>
      <p:pic>
        <p:nvPicPr>
          <p:cNvPr id="6" name="Picture 5" descr="Картинка 24 из 225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 bwMode="auto">
          <a:xfrm>
            <a:off x="928662" y="4286256"/>
            <a:ext cx="2915966" cy="1947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770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b="1" dirty="0"/>
              <a:t>Основные профессии прядильного производства</a:t>
            </a:r>
            <a:r>
              <a:rPr lang="ru-RU" alt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50825" y="1557338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3886200" cy="4419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altLang="ru-RU" sz="20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0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1. Оператор чесальных машин.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2.  Оператор ленточного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оборудования.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3. Оператор гребнечесального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оборудования.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4. Оператор крутильного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оборудования.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5. Оператор мотальной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машины.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6. Оператор ровничного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оборудования.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7. Прядильщица.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600" dirty="0">
                <a:latin typeface="+mj-lt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58381" name="Picture 13" descr="Картинка 1 из 1486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1989138"/>
            <a:ext cx="4402138" cy="3816350"/>
          </a:xfrm>
        </p:spPr>
      </p:pic>
    </p:spTree>
    <p:extLst>
      <p:ext uri="{BB962C8B-B14F-4D97-AF65-F5344CB8AC3E}">
        <p14:creationId xmlns:p14="http://schemas.microsoft.com/office/powerpoint/2010/main" xmlns="" val="37355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latin typeface="GOST type A"/>
              </a:rPr>
              <a:t>ХАРАКТЕРИСТИКА ВОЛОКОН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500313"/>
            <a:ext cx="8229600" cy="3500437"/>
          </a:xfr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latin typeface="GOST type A"/>
              </a:rPr>
              <a:t>Льняное  волокно: светло - серое, гладкое, длинное, толстое, прямое, жесткое, прочное.</a:t>
            </a:r>
          </a:p>
          <a:p>
            <a:pPr>
              <a:defRPr/>
            </a:pPr>
            <a:r>
              <a:rPr lang="ru-RU" dirty="0" smtClean="0">
                <a:latin typeface="GOST type A"/>
              </a:rPr>
              <a:t>Хлопковое  волокно: белое, пушистое, короткое, тонкое, матовое, мягкое, прочное.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5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dirty="0" smtClean="0">
                <a:latin typeface="GOST type A"/>
              </a:rPr>
              <a:t>ВОПРОСЫ ДЛЯ ЗАКРЕПЛЕНИЯ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329613" cy="42148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OST type A"/>
              </a:rPr>
              <a:t>Что называют волокном?</a:t>
            </a:r>
          </a:p>
          <a:p>
            <a:pPr eaLnBrk="1" hangingPunct="1">
              <a:defRPr/>
            </a:pPr>
            <a:r>
              <a:rPr lang="ru-RU" dirty="0" smtClean="0">
                <a:latin typeface="GOST type A"/>
              </a:rPr>
              <a:t>На какие два вида делятся текстильные волокна?</a:t>
            </a:r>
          </a:p>
          <a:p>
            <a:pPr eaLnBrk="1" hangingPunct="1">
              <a:defRPr/>
            </a:pPr>
            <a:r>
              <a:rPr lang="ru-RU" dirty="0" smtClean="0">
                <a:latin typeface="GOST type A"/>
              </a:rPr>
              <a:t>Какие натуральные волокна вы знаете?</a:t>
            </a:r>
          </a:p>
          <a:p>
            <a:pPr eaLnBrk="1" hangingPunct="1">
              <a:defRPr/>
            </a:pPr>
            <a:r>
              <a:rPr lang="ru-RU" dirty="0" smtClean="0">
                <a:latin typeface="GOST type A"/>
              </a:rPr>
              <a:t>Что является сырьем для получения натуральных волокон?</a:t>
            </a:r>
          </a:p>
          <a:p>
            <a:pPr eaLnBrk="1" hangingPunct="1">
              <a:defRPr/>
            </a:pPr>
            <a:r>
              <a:rPr lang="ru-RU" dirty="0" smtClean="0">
                <a:latin typeface="GOST type A"/>
              </a:rPr>
              <a:t>Что такое гигроскопичность?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65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332656"/>
            <a:ext cx="8186737" cy="864097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latin typeface="GOST type A"/>
              </a:rPr>
              <a:t>ДОМАШНЕЕ   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12777"/>
            <a:ext cx="8401050" cy="4873724"/>
          </a:xfrm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latin typeface="GOST type A"/>
              </a:rPr>
              <a:t>Выполнить задание, используя дополнительно сведения из энциклопедии:</a:t>
            </a:r>
            <a:br>
              <a:rPr lang="ru-RU" sz="2800" dirty="0" smtClean="0">
                <a:latin typeface="GOST type A"/>
              </a:rPr>
            </a:br>
            <a:r>
              <a:rPr lang="ru-RU" sz="2800" dirty="0" smtClean="0">
                <a:latin typeface="GOST type A"/>
              </a:rPr>
              <a:t>Что получают из:</a:t>
            </a:r>
          </a:p>
          <a:p>
            <a:pPr>
              <a:defRPr/>
            </a:pPr>
            <a:r>
              <a:rPr lang="ru-RU" sz="2800" dirty="0" smtClean="0">
                <a:latin typeface="GOST type A"/>
              </a:rPr>
              <a:t>семян льна ______ </a:t>
            </a:r>
          </a:p>
          <a:p>
            <a:pPr>
              <a:defRPr/>
            </a:pPr>
            <a:r>
              <a:rPr lang="ru-RU" sz="2800" dirty="0" smtClean="0">
                <a:latin typeface="GOST type A"/>
              </a:rPr>
              <a:t>стеблей льна ______ </a:t>
            </a:r>
          </a:p>
          <a:p>
            <a:pPr>
              <a:defRPr/>
            </a:pPr>
            <a:r>
              <a:rPr lang="ru-RU" sz="2800" dirty="0" smtClean="0">
                <a:latin typeface="GOST type A"/>
              </a:rPr>
              <a:t>отходов льна ______ </a:t>
            </a:r>
          </a:p>
          <a:p>
            <a:pPr>
              <a:defRPr/>
            </a:pPr>
            <a:r>
              <a:rPr lang="ru-RU" sz="2800" dirty="0" smtClean="0">
                <a:latin typeface="GOST type A"/>
              </a:rPr>
              <a:t>семян хлопка _______ </a:t>
            </a:r>
          </a:p>
          <a:p>
            <a:pPr>
              <a:defRPr/>
            </a:pPr>
            <a:r>
              <a:rPr lang="ru-RU" sz="2800" dirty="0" smtClean="0">
                <a:latin typeface="GOST type A"/>
              </a:rPr>
              <a:t>веток и отходов хлопка ______</a:t>
            </a:r>
            <a:r>
              <a:rPr lang="ru-RU" dirty="0" smtClean="0">
                <a:latin typeface="GOST type A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80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A50021"/>
                </a:solidFill>
                <a:latin typeface="Times New Roman" pitchFamily="18" charset="0"/>
              </a:rPr>
              <a:t>Рефлексия</a:t>
            </a:r>
            <a:r>
              <a:rPr lang="ru-RU" altLang="ru-RU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>
                <a:solidFill>
                  <a:srgbClr val="A50021"/>
                </a:solidFill>
              </a:rPr>
              <a:t>Мое настроение после урока</a:t>
            </a:r>
          </a:p>
        </p:txBody>
      </p:sp>
      <p:pic>
        <p:nvPicPr>
          <p:cNvPr id="75792" name="Picture 16" descr="dglxass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18272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93" name="Picture 17" descr="dglxasse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1827212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801" name="Picture 25" descr="dglxasset[3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2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43887" cy="1314451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/>
              <a:t>Свойства текстильных волокон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00735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Гигроскопичность </a:t>
            </a:r>
            <a:r>
              <a:rPr lang="ru-RU" altLang="ru-RU" sz="2800" dirty="0">
                <a:solidFill>
                  <a:schemeClr val="tx2"/>
                </a:solidFill>
                <a:latin typeface="+mj-lt"/>
              </a:rPr>
              <a:t> - </a:t>
            </a:r>
            <a:r>
              <a:rPr lang="ru-RU" altLang="ru-RU" sz="2800" dirty="0">
                <a:latin typeface="+mj-lt"/>
              </a:rPr>
              <a:t>способность хорошо впитывать  влагу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ru-RU" altLang="ru-RU" sz="28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Воздухопроницаемость </a:t>
            </a:r>
            <a:r>
              <a:rPr lang="ru-RU" altLang="ru-RU" sz="2800" b="1" dirty="0">
                <a:latin typeface="+mj-lt"/>
              </a:rPr>
              <a:t>- </a:t>
            </a:r>
            <a:r>
              <a:rPr lang="ru-RU" altLang="ru-RU" sz="2800" dirty="0">
                <a:latin typeface="+mj-lt"/>
              </a:rPr>
              <a:t>способность пропускать воздух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+mj-lt"/>
              </a:rPr>
              <a:t>Упругость - </a:t>
            </a:r>
            <a:r>
              <a:rPr lang="ru-RU" altLang="ru-RU" sz="2800" dirty="0" smtClean="0">
                <a:latin typeface="+mj-lt"/>
              </a:rPr>
              <a:t>способность </a:t>
            </a:r>
            <a:r>
              <a:rPr lang="ru-RU" altLang="ru-RU" sz="2800" dirty="0">
                <a:latin typeface="+mj-lt"/>
              </a:rPr>
              <a:t>сохранять форму и размеры после нагрузки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Прочность - </a:t>
            </a:r>
            <a:r>
              <a:rPr lang="ru-RU" altLang="ru-RU" sz="2800" dirty="0">
                <a:latin typeface="+mj-lt"/>
              </a:rPr>
              <a:t>способность выдерживать нагрузки                      </a:t>
            </a:r>
          </a:p>
          <a:p>
            <a:pPr>
              <a:lnSpc>
                <a:spcPct val="90000"/>
              </a:lnSpc>
            </a:pPr>
            <a:endParaRPr lang="ru-RU" altLang="ru-RU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GOST type A"/>
              </a:rPr>
              <a:t>                                                 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НАТУРАЛ</a:t>
            </a:r>
            <a:r>
              <a:rPr lang="ru-RU" altLang="ru-RU" sz="4900" dirty="0" smtClean="0">
                <a:solidFill>
                  <a:schemeClr val="accent1">
                    <a:lumMod val="75000"/>
                  </a:schemeClr>
                </a:solidFill>
              </a:rPr>
              <a:t>ЬНЫЕ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ВОЛОКНА</a:t>
            </a:r>
            <a:b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04056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Arial Narrow" pitchFamily="34" charset="0"/>
              </a:rPr>
              <a:t>Натуральные </a:t>
            </a:r>
            <a:r>
              <a:rPr lang="ru-RU" altLang="ru-RU" sz="3200" dirty="0" smtClean="0">
                <a:latin typeface="Calibri" panose="020F0502020204030204" pitchFamily="34" charset="0"/>
              </a:rPr>
              <a:t>- </a:t>
            </a:r>
            <a:r>
              <a:rPr lang="ru-RU" altLang="ru-RU" sz="3200" dirty="0">
                <a:latin typeface="Calibri" panose="020F0502020204030204" pitchFamily="34" charset="0"/>
              </a:rPr>
              <a:t>это волокна растительного, животного и минерального происхождения, </a:t>
            </a:r>
            <a:r>
              <a:rPr lang="ru-RU" altLang="ru-RU" sz="3200" dirty="0" smtClean="0">
                <a:latin typeface="Calibri" panose="020F0502020204030204" pitchFamily="34" charset="0"/>
              </a:rPr>
              <a:t>которые  </a:t>
            </a:r>
            <a:r>
              <a:rPr lang="ru-RU" altLang="ru-RU" sz="3200" dirty="0">
                <a:latin typeface="Calibri" panose="020F0502020204030204" pitchFamily="34" charset="0"/>
              </a:rPr>
              <a:t>образуются </a:t>
            </a:r>
            <a:r>
              <a:rPr lang="ru-RU" altLang="ru-RU" sz="3200" dirty="0" smtClean="0">
                <a:latin typeface="Calibri" panose="020F0502020204030204" pitchFamily="34" charset="0"/>
              </a:rPr>
              <a:t> без вмешательства  человека</a:t>
            </a:r>
            <a:r>
              <a:rPr lang="en-US" altLang="ru-RU" sz="3200" dirty="0" smtClean="0">
                <a:latin typeface="Calibri" panose="020F0502020204030204" pitchFamily="34" charset="0"/>
              </a:rPr>
              <a:t> </a:t>
            </a:r>
            <a:r>
              <a:rPr lang="ru-RU" altLang="ru-RU" sz="3200" dirty="0" smtClean="0">
                <a:latin typeface="Calibri" panose="020F0502020204030204" pitchFamily="34" charset="0"/>
              </a:rPr>
              <a:t> в </a:t>
            </a:r>
            <a:r>
              <a:rPr lang="ru-RU" altLang="ru-RU" sz="3200" dirty="0">
                <a:latin typeface="Calibri" panose="020F0502020204030204" pitchFamily="34" charset="0"/>
              </a:rPr>
              <a:t> </a:t>
            </a:r>
            <a:r>
              <a:rPr lang="ru-RU" altLang="ru-RU" sz="3200" dirty="0" smtClean="0">
                <a:latin typeface="Calibri" panose="020F0502020204030204" pitchFamily="34" charset="0"/>
              </a:rPr>
              <a:t>природу.   </a:t>
            </a:r>
          </a:p>
          <a:p>
            <a:pPr>
              <a:buFontTx/>
              <a:buNone/>
              <a:defRPr/>
            </a:pPr>
            <a:r>
              <a:rPr lang="ru-RU" sz="3200" dirty="0" smtClean="0">
                <a:latin typeface="Calibri" panose="020F0502020204030204" pitchFamily="34" charset="0"/>
              </a:rPr>
              <a:t>Получают </a:t>
            </a:r>
            <a:r>
              <a:rPr lang="ru-RU" sz="3200" dirty="0">
                <a:latin typeface="Calibri" panose="020F0502020204030204" pitchFamily="34" charset="0"/>
              </a:rPr>
              <a:t>из разных частей растений:</a:t>
            </a:r>
          </a:p>
          <a:p>
            <a:pPr>
              <a:defRPr/>
            </a:pPr>
            <a:r>
              <a:rPr lang="ru-RU" sz="3200" dirty="0">
                <a:latin typeface="+mj-lt"/>
              </a:rPr>
              <a:t>стебель (лен, конопля, джут, кенаф и др.);</a:t>
            </a:r>
          </a:p>
          <a:p>
            <a:pPr>
              <a:defRPr/>
            </a:pPr>
            <a:r>
              <a:rPr lang="ru-RU" sz="3200" dirty="0">
                <a:latin typeface="+mj-lt"/>
              </a:rPr>
              <a:t>листья (сизаль, абака);</a:t>
            </a:r>
          </a:p>
          <a:p>
            <a:pPr>
              <a:defRPr/>
            </a:pPr>
            <a:r>
              <a:rPr lang="ru-RU" sz="3200" dirty="0">
                <a:latin typeface="+mj-lt"/>
              </a:rPr>
              <a:t>волокна, покрывающие семена (хлопок).</a:t>
            </a:r>
          </a:p>
          <a:p>
            <a:pPr marL="0" indent="0"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+mj-lt"/>
              </a:rPr>
              <a:t>Химические-</a:t>
            </a:r>
            <a:r>
              <a:rPr lang="ru-RU" altLang="ru-RU" sz="3200" dirty="0">
                <a:solidFill>
                  <a:srgbClr val="CC0066"/>
                </a:solidFill>
                <a:latin typeface="+mj-lt"/>
              </a:rPr>
              <a:t> </a:t>
            </a:r>
            <a:r>
              <a:rPr lang="ru-RU" altLang="ru-RU" sz="3200" dirty="0">
                <a:latin typeface="+mj-lt"/>
              </a:rPr>
              <a:t>это волокна, которые получают химическим способом в заводских </a:t>
            </a:r>
            <a:r>
              <a:rPr lang="ru-RU" altLang="ru-RU" sz="3200" dirty="0" smtClean="0">
                <a:latin typeface="+mj-lt"/>
              </a:rPr>
              <a:t>условиях.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64387674"/>
              </p:ext>
            </p:extLst>
          </p:nvPr>
        </p:nvGraphicFramePr>
        <p:xfrm>
          <a:off x="251520" y="260648"/>
          <a:ext cx="88924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926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ЛЕН</a:t>
            </a:r>
            <a:endParaRPr lang="ru-RU" altLang="ru-RU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1196752"/>
            <a:ext cx="5441503" cy="52350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ru-RU" sz="2800" b="1" dirty="0" smtClean="0">
                <a:solidFill>
                  <a:srgbClr val="800000"/>
                </a:solidFill>
                <a:latin typeface="+mj-lt"/>
              </a:rPr>
              <a:t>    </a:t>
            </a:r>
            <a:r>
              <a:rPr lang="ru-RU" altLang="ru-RU" sz="2800" b="1" dirty="0" smtClean="0">
                <a:solidFill>
                  <a:schemeClr val="tx2"/>
                </a:solidFill>
                <a:latin typeface="+mj-lt"/>
              </a:rPr>
              <a:t>Лен </a:t>
            </a:r>
            <a:r>
              <a:rPr lang="ru-RU" altLang="ru-RU" sz="2800" dirty="0">
                <a:latin typeface="+mj-lt"/>
              </a:rPr>
              <a:t>– однолетнее травянистое растение, дающее волокно такого же названия</a:t>
            </a:r>
            <a:r>
              <a:rPr lang="ru-RU" altLang="ru-RU" sz="2800" dirty="0" smtClean="0">
                <a:latin typeface="+mj-lt"/>
              </a:rPr>
              <a:t>.   </a:t>
            </a:r>
            <a:r>
              <a:rPr lang="ru-RU" altLang="ru-RU" sz="2800" dirty="0">
                <a:latin typeface="+mj-lt"/>
              </a:rPr>
              <a:t>Для получения волокон используют стебель растения льна – </a:t>
            </a:r>
            <a:r>
              <a:rPr lang="ru-RU" altLang="ru-RU" sz="2800" dirty="0" smtClean="0">
                <a:latin typeface="+mj-lt"/>
              </a:rPr>
              <a:t>долгунец.                </a:t>
            </a:r>
            <a:r>
              <a:rPr lang="ru-RU" sz="2800" dirty="0" smtClean="0">
                <a:latin typeface="+mj-lt"/>
              </a:rPr>
              <a:t>В </a:t>
            </a:r>
            <a:r>
              <a:rPr lang="ru-RU" sz="2800" dirty="0">
                <a:latin typeface="+mj-lt"/>
              </a:rPr>
              <a:t>X— XIII вв. лен-долгунец стал на Руси основным прядильным растением. Развивалась торговля льняным волокном и льняными тканями, центрами ее в XIII—XVI вв. стали Псков и Новгород. Позднее лен-долгунец стали выращивать почти на всей территории Нечерноземной зоны России.</a:t>
            </a:r>
          </a:p>
          <a:p>
            <a:pPr>
              <a:buFontTx/>
              <a:buNone/>
            </a:pPr>
            <a:endParaRPr lang="ru-RU" altLang="ru-RU" sz="2800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76056" y="1124743"/>
            <a:ext cx="4061048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latin typeface="GOST type A"/>
              </a:rPr>
              <a:t> </a:t>
            </a:r>
            <a:r>
              <a:rPr lang="ru-RU" altLang="ru-RU" sz="4400" dirty="0" smtClean="0"/>
              <a:t>ПЕРВИЧНАЯ ОБРАБОТКА ЛЬНА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85938"/>
            <a:ext cx="8451850" cy="4643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Сбор  и  получение  льняной  соломы  (лён-долгунец).</a:t>
            </a: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Вымочка  льняной  соломы.</a:t>
            </a:r>
          </a:p>
          <a:p>
            <a:pPr>
              <a:defRPr/>
            </a:pPr>
            <a:r>
              <a:rPr lang="ru-RU" sz="2800" dirty="0" smtClean="0">
                <a:latin typeface="+mj-lt"/>
              </a:rPr>
              <a:t>Сушка</a:t>
            </a:r>
            <a:r>
              <a:rPr lang="ru-RU" sz="2800" dirty="0">
                <a:latin typeface="+mj-lt"/>
              </a:rPr>
              <a:t> </a:t>
            </a:r>
            <a:r>
              <a:rPr lang="ru-RU" altLang="ru-RU" sz="2800" dirty="0" smtClean="0">
                <a:latin typeface="+mj-lt"/>
              </a:rPr>
              <a:t>и </a:t>
            </a:r>
            <a:r>
              <a:rPr lang="ru-RU" altLang="ru-RU" sz="2800" dirty="0">
                <a:latin typeface="+mj-lt"/>
              </a:rPr>
              <a:t>получение тресты (сухих стеблей</a:t>
            </a:r>
            <a:r>
              <a:rPr lang="ru-RU" altLang="ru-RU" sz="2800" dirty="0" smtClean="0">
                <a:latin typeface="+mj-lt"/>
              </a:rPr>
              <a:t>);</a:t>
            </a:r>
            <a:endParaRPr lang="ru-RU" sz="2800" dirty="0" smtClean="0">
              <a:latin typeface="+mj-lt"/>
            </a:endParaRPr>
          </a:p>
          <a:p>
            <a:pPr eaLnBrk="1" hangingPunct="1">
              <a:defRPr/>
            </a:pPr>
            <a:r>
              <a:rPr lang="ru-RU" sz="2800" dirty="0" smtClean="0">
                <a:latin typeface="+mj-lt"/>
              </a:rPr>
              <a:t>Мятьё и трепание  льна.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latin typeface="+mj-lt"/>
              </a:rPr>
              <a:t>После  этого  льняное  волокно  готово  для  изготовления  ровницы</a:t>
            </a:r>
            <a:r>
              <a:rPr lang="ru-RU" sz="2800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22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latin typeface="GOST type A"/>
              </a:rPr>
              <a:t>СВОЙСТВА    ЛЬНА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785938"/>
            <a:ext cx="8472487" cy="47148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GOST type A"/>
              </a:rPr>
              <a:t>Длина волокон равна 35-90 мм.</a:t>
            </a:r>
          </a:p>
          <a:p>
            <a:pPr>
              <a:defRPr/>
            </a:pPr>
            <a:r>
              <a:rPr lang="ru-RU" dirty="0" smtClean="0">
                <a:latin typeface="GOST type A"/>
              </a:rPr>
              <a:t> Цвет: от светло-серого до темно-серого.</a:t>
            </a:r>
          </a:p>
          <a:p>
            <a:pPr>
              <a:defRPr/>
            </a:pPr>
            <a:r>
              <a:rPr lang="ru-RU" dirty="0" smtClean="0">
                <a:latin typeface="GOST type A"/>
              </a:rPr>
              <a:t> Лен обладает характерным блеском, т.к. его волокна имеют гладкую поверхность. </a:t>
            </a:r>
          </a:p>
          <a:p>
            <a:pPr>
              <a:defRPr/>
            </a:pPr>
            <a:r>
              <a:rPr lang="ru-RU" dirty="0" smtClean="0">
                <a:latin typeface="GOST type A"/>
              </a:rPr>
              <a:t>Гигроскопичность больше, чем у хлопка.</a:t>
            </a:r>
          </a:p>
          <a:p>
            <a:pPr>
              <a:defRPr/>
            </a:pPr>
            <a:r>
              <a:rPr lang="ru-RU" dirty="0" smtClean="0">
                <a:latin typeface="GOST type A"/>
              </a:rPr>
              <a:t>Стойкость льна к свету немного выше, чем хлопка.</a:t>
            </a:r>
          </a:p>
          <a:p>
            <a:pPr>
              <a:defRPr/>
            </a:pPr>
            <a:r>
              <a:rPr lang="ru-RU" dirty="0" smtClean="0">
                <a:latin typeface="GOST type A"/>
              </a:rPr>
              <a:t>Горит как бумага.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8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Применение льняного волокна</a:t>
            </a:r>
            <a:endParaRPr lang="ru-RU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3429024" cy="385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428736"/>
            <a:ext cx="2276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142873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5214950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786314" y="3357562"/>
            <a:ext cx="3319470" cy="33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739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</TotalTime>
  <Words>1058</Words>
  <Application>Microsoft Office PowerPoint</Application>
  <PresentationFormat>Экран (4:3)</PresentationFormat>
  <Paragraphs>177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Материаловедение                                  5 класс</vt:lpstr>
      <vt:lpstr>НОВЫЕ ПОНЯТИЯ</vt:lpstr>
      <vt:lpstr>Свойства текстильных волокон</vt:lpstr>
      <vt:lpstr>                                                  НАТУРАЛЬНЫЕ ВОЛОКНА </vt:lpstr>
      <vt:lpstr>Слайд 5</vt:lpstr>
      <vt:lpstr>ЛЕН</vt:lpstr>
      <vt:lpstr> ПЕРВИЧНАЯ ОБРАБОТКА ЛЬНА</vt:lpstr>
      <vt:lpstr>СВОЙСТВА    ЛЬНА</vt:lpstr>
      <vt:lpstr>Применение льняного волокна</vt:lpstr>
      <vt:lpstr>Пословицы про лен</vt:lpstr>
      <vt:lpstr>СОЛОВЕЙ И ХЛОПКОВЫЙ КУСТ </vt:lpstr>
      <vt:lpstr>ХЛОПОК</vt:lpstr>
      <vt:lpstr>ПЕРВИЧНАЯ ОБРАБОТКА ХЛОПКА</vt:lpstr>
      <vt:lpstr>СВОЙСТВА ХЛОПКА</vt:lpstr>
      <vt:lpstr>ВИДЫ ТКАНЕЙ</vt:lpstr>
      <vt:lpstr>Хлопчатобумажные ткани</vt:lpstr>
      <vt:lpstr>Получение пряжи и ниток</vt:lpstr>
      <vt:lpstr>  Переплетение нитей</vt:lpstr>
      <vt:lpstr>Нить основы</vt:lpstr>
      <vt:lpstr>кромка</vt:lpstr>
      <vt:lpstr>Виды переплетений</vt:lpstr>
      <vt:lpstr>Народное ткачество</vt:lpstr>
      <vt:lpstr>Современное ткачество</vt:lpstr>
      <vt:lpstr>Основные профессии прядильного производства.</vt:lpstr>
      <vt:lpstr>ХАРАКТЕРИСТИКА ВОЛОКОН</vt:lpstr>
      <vt:lpstr>ВОПРОСЫ ДЛЯ ЗАКРЕПЛЕНИЯ</vt:lpstr>
      <vt:lpstr>ДОМАШНЕЕ    ЗАДАНИЕ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 </cp:lastModifiedBy>
  <cp:revision>42</cp:revision>
  <dcterms:created xsi:type="dcterms:W3CDTF">2013-12-08T09:59:18Z</dcterms:created>
  <dcterms:modified xsi:type="dcterms:W3CDTF">2016-12-07T10:15:44Z</dcterms:modified>
</cp:coreProperties>
</file>