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oboto" panose="02000000000000000000" pitchFamily="2" charset="0"/>
      <p:regular r:id="rId11"/>
      <p:bold r:id="rId12"/>
    </p:embeddedFont>
    <p:embeddedFont>
      <p:font typeface="Roboto Slab" pitchFamily="2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6" d="100"/>
          <a:sy n="46" d="100"/>
        </p:scale>
        <p:origin x="5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39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864037" y="2013228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Использование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ейросетей в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бразовательном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роцессе СПО</a:t>
            </a:r>
            <a:endParaRPr lang="en-US" sz="4850" dirty="0"/>
          </a:p>
        </p:txBody>
      </p:sp>
      <p:sp>
        <p:nvSpPr>
          <p:cNvPr id="5" name="Text 2"/>
          <p:cNvSpPr/>
          <p:nvPr/>
        </p:nvSpPr>
        <p:spPr>
          <a:xfrm>
            <a:off x="864037" y="3926562"/>
            <a:ext cx="129023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628650" algn="just">
              <a:lnSpc>
                <a:spcPts val="31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Данный доклад посвящён использованию нейросетей в образовательном процессе среднего профессионального образования (СПО). В нём рассматриваются ключевые преимущества, вызовы и решения, связанные с внедрением искусственного интеллекта (ИИ) в учебный процесс. Также анализируются перспективы развития данной технологии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повышения качества образования в СПО.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382316" y="5784413"/>
            <a:ext cx="3081695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CC7E0-15DC-5E73-687E-6F9674739349}"/>
              </a:ext>
            </a:extLst>
          </p:cNvPr>
          <p:cNvSpPr txBox="1"/>
          <p:nvPr/>
        </p:nvSpPr>
        <p:spPr>
          <a:xfrm>
            <a:off x="724395" y="249382"/>
            <a:ext cx="12902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МИНИСТЕРСТВО ОБРАЗОВАНИЯ И НАУКИ ДОНЕЦКОЙ НАРОДНОЙ РЕСПУБЛИКИ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ГОСУДАРСТВЕННОЕ БЮДЖЕТНОЕ ПРОФЕССИОНАЛЬНОЕ ОБРАЗОВАТЕЛЬНОЕ УЧРЕЖДЕНИЕ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«ДОНЕЦКИЙ ПРОФЕССИОНАЛЬНО-ПЕДАГОГИЧЕСКИЙ КОЛЛЕДЖ»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26678-10D1-C72A-7FA0-7163C375AFE7}"/>
              </a:ext>
            </a:extLst>
          </p:cNvPr>
          <p:cNvSpPr txBox="1"/>
          <p:nvPr/>
        </p:nvSpPr>
        <p:spPr>
          <a:xfrm>
            <a:off x="8573985" y="6446383"/>
            <a:ext cx="530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Преподаватель ГБПОУ «ДППК»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Подольская Юлия Александровна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6" y="255358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реимущества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ейросетей в Образовании СПО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522515" y="2137779"/>
            <a:ext cx="1324385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Персонализация Обучения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Нейросети способны создавать индивидуальные уроки, адаптированные к уровню и способностям каждого студента. Это позволяет повысить мотивацию и эффективность обучения, так как материалы предоставляются в удобном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восприятия формате и темпе.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22515" y="3919887"/>
            <a:ext cx="1324384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Автоматизация Проверки Заданий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Системы ИИ значительно облегчают процесс оценки заданий, сокращая время на проверку и снижая субъективность. Это позволяет преподавателям сосредоточиться на более важных аспектах образовательного процесса, таких как обратная связь и индивидуальное консультирование студентов.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22515" y="5805165"/>
            <a:ext cx="13243846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Разработка Интерактивного Контента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Нейросети используются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создания интерактивных материалов, повышающих эффективность обучения. Это могут быть интерактивные упражнения, симуляторы, виртуальные лаборатории, которые позволяют студентам учиться на практике и получать более глубокое понимание материала.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47216" y="838040"/>
            <a:ext cx="975169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Принципы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аботы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ейросетей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6" y="1800106"/>
            <a:ext cx="129023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ru-RU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Нейросети представляют собой математические модели, имитирующие работу человеческого мозга. Они обучаются на больших объемах данных, чтобы решать определенные задачи. Процесс обучения заключается в подборе оптимальных значений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параметров модели, которые позволяют ей наиболее точно выполнять поставленную задачу.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5" y="4114800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Математическая Модель Мозга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Нейросети основаны на принципах работы человеческого мозга, где информация обрабатывается через взаимосвязанные нейроны. Они состоят из узлов, которые связываются друг с другом и передают информацию в виде сигналов.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7" y="5719524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Типы Нейросетей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Существует множество типов нейросетей, каждый из которых подходит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решения определенных задач. В образовании СПО применяются нейросети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прогнозирования успеваемости, персонализации обучения, автоматической проверки заданий, создания интерактивного контента и др.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2790" y="428526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Практическое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рименение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ейросетей в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бразовании СПО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682831" y="2156569"/>
            <a:ext cx="13502243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ru-RU" sz="19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Нейросети активно используются в различных сферах, в том числе и в образовании. В СПО они могут применяться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обучения студентов программированию, анализу данных, моделированию, автоматизации рутинных задач и др.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82831" y="3702736"/>
            <a:ext cx="1341317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Технические Специальности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В технических специальностях нейросети применяются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обучения студентов программированию, анализу данных, моделированию и другим областям, где требуется глубокое понимание математических и алгоритмических принципов.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82831" y="5710238"/>
            <a:ext cx="13413179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Примеры Успешной Интеграции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Существует множество примеров успешного использования нейросетей в образовании СПО. Например, нейросети могут автоматически проверять код программ, анализировать эссе и другие работы студентов, создавать персонализированные учебные программы, предоставлять обратную связь студентам в режиме реального времени.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5201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73897" y="416636"/>
            <a:ext cx="7888367" cy="1120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Вызовы и </a:t>
            </a:r>
            <a:r>
              <a:rPr lang="ru-RU" sz="35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</a:t>
            </a:r>
            <a:r>
              <a:rPr lang="en-US" sz="35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граничения в </a:t>
            </a:r>
            <a:r>
              <a:rPr lang="ru-RU" sz="35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r>
              <a:rPr lang="en-US" sz="35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спользовании Нейросетей в СПО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5391397" y="1537490"/>
            <a:ext cx="8765567" cy="574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ru-RU" sz="2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23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Несмотря на многочисленные преимущества, использование нейросетей в СПО сопряжено с некоторыми вызовами и ограничениями.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4952010" y="2554365"/>
            <a:ext cx="9310254" cy="1148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50"/>
              </a:lnSpc>
              <a:buSzPct val="100000"/>
              <a:buChar char="•"/>
            </a:pPr>
            <a:r>
              <a:rPr lang="en-US" sz="23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Техническая Подготовка</a:t>
            </a:r>
            <a:r>
              <a:rPr lang="en-US" sz="23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Для эффективного использования нейросетей в СПО необходимо повышать техническую грамотность педагогов и студентов. Это включает в себя обучение основам искусственного интеллекта, работе с нейросетевыми моделями, интерпретации результатов, а также понимание этических аспектов использования ИИ.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4952010" y="4497755"/>
            <a:ext cx="9310254" cy="86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50"/>
              </a:lnSpc>
              <a:buSzPct val="100000"/>
              <a:buChar char="•"/>
            </a:pPr>
            <a:r>
              <a:rPr lang="en-US" sz="23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Понимание Результатов</a:t>
            </a:r>
            <a:r>
              <a:rPr lang="en-US" sz="23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Интерпретация данных, полученных с помощью нейросетей, является сложной задачей. Необходимо убедиться, что результаты модели правильно поняты и могут быть эффективно использованы в учебном процессе.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4952010" y="5916579"/>
            <a:ext cx="9310254" cy="1148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250"/>
              </a:lnSpc>
              <a:buSzPct val="100000"/>
              <a:buChar char="•"/>
            </a:pPr>
            <a:r>
              <a:rPr lang="en-US" sz="23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Стоимость и Доступность</a:t>
            </a:r>
            <a:r>
              <a:rPr lang="en-US" sz="23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Внедрение нейросетей в образование требует значительных финансовых вложений, особенно в области оборудования, программного обеспечения и обучения персонала. Необходимо обеспечить доступ к ресурсам </a:t>
            </a:r>
            <a:r>
              <a:rPr lang="en-US" sz="23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3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всех учебных заведений, вне зависимости от их размера и материального обеспечения.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364812"/>
            <a:ext cx="14066109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Решение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адач в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спользовании</a:t>
            </a:r>
            <a:endParaRPr lang="ru-RU" sz="4850" dirty="0">
              <a:solidFill>
                <a:srgbClr val="76B9F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ейросетей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495901" y="2400510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ru-RU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28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преодоления вызовов и реализации потенциала нейросетей в СПО</a:t>
            </a:r>
            <a:endParaRPr lang="ru-RU" sz="2800" dirty="0">
              <a:solidFill>
                <a:srgbClr val="D6E5E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en-US" sz="28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необходимы комплексные решения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5" y="3680315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Повышение Осведомленности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Важно обучать педагогов и студентов возможностям и преимуществам нейросетей. Это позволит им освоить новые технологии, использовать их в учебном процессе и быть в курсе актуальных тенденций развития ИИ.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6" y="5750220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Доступ к Ресурсам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Необходимо обеспечить доступ к оборудованию, программному обеспечению и качественным учебным материалам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эффективного использования нейросетей в СПО. Это может включать в себя создание специализированных лабораторий, онлайн-платформ, открытых ресурсов и др.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64681" y="507298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Будущие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ерспективы: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азвитие и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нтеграция </a:t>
            </a:r>
            <a:r>
              <a:rPr lang="ru-RU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</a:t>
            </a:r>
            <a:r>
              <a:rPr lang="en-US" sz="4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ейросетей в СПО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6" y="241785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8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будущем нейросети будут играть всё более важную роль в образовании СПО.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21533" y="3324701"/>
            <a:ext cx="129023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Планирование и Реализация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Необходимо разработать и реализовать стратегии внедрения и поддержки технологий ИИ в среднем профессиональном образовании. Это включает в себя определение целей использования нейросетей, разработку учебных планов, создание инфраструктуры, обучение педагогов и др.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21532" y="5310832"/>
            <a:ext cx="129023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Образовательные Стандарты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Современные образовательные стандарты должны быть адаптированы к быстрому развитию технологий. Необходимо учитывать изменения в потребностях рынка труда, формировать новые компетенции у студентов, разрабатывать новые учебные программы с учётом возможностей ИИ.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94796"/>
            <a:ext cx="9072748" cy="1895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Заключение: </a:t>
            </a:r>
            <a:r>
              <a:rPr lang="ru-RU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</a:t>
            </a:r>
            <a:r>
              <a:rPr lang="en-US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ерспектива </a:t>
            </a:r>
            <a:r>
              <a:rPr lang="ru-RU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r>
              <a:rPr lang="en-US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спользования </a:t>
            </a:r>
            <a:r>
              <a:rPr lang="ru-RU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</a:t>
            </a:r>
            <a:r>
              <a:rPr lang="en-US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ейросетей в СПО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302820" y="2117462"/>
            <a:ext cx="8467107" cy="1294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Использование нейросетей в СПО открывает новые горизонты </a:t>
            </a:r>
            <a:r>
              <a:rPr lang="en-US" sz="24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оптимизации образовательного процесса. С их помощью можно создавать индивидуальные учебные планы, автоматизировать проверку заданий, разрабатывать интерактивный контент и повышать качество обучения в целом.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302820" y="4320588"/>
            <a:ext cx="8467107" cy="1294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то же время, важно учитывать вызовы, связанные с внедрением нейросетей в СПО. Необходимо обеспечить техническую подготовку педагогов и студентов, разработать механизмы интерпретации данных и обеспечить доступ к необходимым ресурсам.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338447" y="6231479"/>
            <a:ext cx="8467106" cy="1294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</a:t>
            </a:r>
            <a:r>
              <a:rPr lang="en-US" sz="24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Дальнейшее исследование и развитие нейросетей в образовании СПО способны привести к революционным изменениям в системе обучения, формируя новое поколение специалистов, готовых к вызовам современного мира.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914</Words>
  <Application>Microsoft Office PowerPoint</Application>
  <PresentationFormat>Произвольный</PresentationFormat>
  <Paragraphs>45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Roboto Slab</vt:lpstr>
      <vt:lpstr>Roboto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Динара</cp:lastModifiedBy>
  <cp:revision>2</cp:revision>
  <dcterms:created xsi:type="dcterms:W3CDTF">2025-02-23T13:49:14Z</dcterms:created>
  <dcterms:modified xsi:type="dcterms:W3CDTF">2025-02-23T14:06:36Z</dcterms:modified>
</cp:coreProperties>
</file>