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7" r:id="rId2"/>
    <p:sldId id="258" r:id="rId3"/>
    <p:sldId id="269" r:id="rId4"/>
    <p:sldId id="266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7A9A3-A8E6-4FB7-8D8C-5940F2F2DC9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31FA7-93BE-4E60-934E-E4075302C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9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1FA7-93BE-4E60-934E-E4075302C9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1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  П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FFFF00"/>
                </a:solidFill>
              </a:rPr>
              <a:t>Л</a:t>
            </a:r>
            <a:r>
              <a:rPr lang="ru-RU" sz="4000" b="1" i="1" dirty="0">
                <a:solidFill>
                  <a:srgbClr val="FF0000"/>
                </a:solidFill>
              </a:rPr>
              <a:t> Ь</a:t>
            </a:r>
            <a:r>
              <a:rPr lang="ru-RU" sz="4000" b="1" i="1" dirty="0">
                <a:solidFill>
                  <a:srgbClr val="00B050"/>
                </a:solidFill>
              </a:rPr>
              <a:t> Ч </a:t>
            </a:r>
            <a:r>
              <a:rPr lang="ru-RU" sz="4000" b="1" i="1" dirty="0">
                <a:solidFill>
                  <a:srgbClr val="7030A0"/>
                </a:solidFill>
              </a:rPr>
              <a:t>И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chemeClr val="accent6"/>
                </a:solidFill>
              </a:rPr>
              <a:t>К</a:t>
            </a:r>
            <a:r>
              <a:rPr lang="ru-RU" sz="4000" b="1" i="1" dirty="0">
                <a:solidFill>
                  <a:srgbClr val="FF0000"/>
                </a:solidFill>
              </a:rPr>
              <a:t> О </a:t>
            </a:r>
            <a:r>
              <a:rPr lang="ru-RU" sz="4000" b="1" i="1" dirty="0">
                <a:solidFill>
                  <a:srgbClr val="002060"/>
                </a:solidFill>
              </a:rPr>
              <a:t>В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FFFF00"/>
                </a:solidFill>
              </a:rPr>
              <a:t>Ы</a:t>
            </a:r>
            <a:r>
              <a:rPr lang="ru-RU" sz="4000" b="1" i="1" dirty="0">
                <a:solidFill>
                  <a:srgbClr val="FF0000"/>
                </a:solidFill>
              </a:rPr>
              <a:t> Е  </a:t>
            </a:r>
            <a:r>
              <a:rPr lang="ru-RU" sz="4000" b="1" i="1" dirty="0">
                <a:solidFill>
                  <a:schemeClr val="accent2"/>
                </a:solidFill>
              </a:rPr>
              <a:t>И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00B050"/>
                </a:solidFill>
              </a:rPr>
              <a:t>Г</a:t>
            </a:r>
            <a:r>
              <a:rPr lang="ru-RU" sz="4000" b="1" i="1" dirty="0">
                <a:solidFill>
                  <a:srgbClr val="FF0000"/>
                </a:solidFill>
              </a:rPr>
              <a:t> Р </a:t>
            </a:r>
            <a:r>
              <a:rPr lang="ru-RU" sz="4000" b="1" i="1" dirty="0">
                <a:solidFill>
                  <a:srgbClr val="7030A0"/>
                </a:solidFill>
              </a:rPr>
              <a:t>Ы</a:t>
            </a:r>
          </a:p>
        </p:txBody>
      </p:sp>
      <p:pic>
        <p:nvPicPr>
          <p:cNvPr id="1026" name="Picture 2" descr="F:\ПАЛЬЧИКОВАЯ\1696514642_gas-kvas-com-p-kartinki-palchikovie-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291" y="2058771"/>
            <a:ext cx="5922818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35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64807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игра </a:t>
            </a:r>
            <a:b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«На поляне дом стоит»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896544" cy="496855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На поляне дом стоит,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(Изображаем крышу домика, соединив кончики пальцев обеих рук)</a:t>
            </a:r>
          </a:p>
          <a:p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Ну, а к дому путь закрыт.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(Разворачиваем ладони к себе, ставим ребром на стол и поднимаем большой палец вверх)</a:t>
            </a:r>
          </a:p>
          <a:p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Мы ворота открываем,</a:t>
            </a:r>
          </a:p>
          <a:p>
            <a:pPr marL="0" indent="0">
              <a:buNone/>
            </a:pP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 (Разворачиваем ладони параллельно друг другу) </a:t>
            </a:r>
          </a:p>
          <a:p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В гости в домик приглашаем.</a:t>
            </a:r>
          </a:p>
          <a:p>
            <a:pPr marL="0" indent="0">
              <a:buNone/>
            </a:pP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 (Ладони смотрят вверх, сгибаем и разгибаем пальчики).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/>
              <a:t>                             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Lika\Desktop\1636594752_44-papik-pro-p-fon-domik-risunok-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12" y="2132856"/>
            <a:ext cx="3229680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1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</a:t>
            </a:r>
            <a:r>
              <a:rPr lang="ru-RU" sz="27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игра  «Ягоды»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680520" cy="59492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             С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ветки ягоды снимаю,</a:t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(пальцы правой руки расслаблены,</a:t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свисают вниз. Пальцы левой руки</a:t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гладят каждый пальчик, будто</a:t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снимая воображаемую ягоду)</a:t>
            </a:r>
          </a:p>
          <a:p>
            <a:pPr marL="0" indent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             И в лукошко собираю</a:t>
            </a:r>
          </a:p>
          <a:p>
            <a:pPr marL="0" indent="0">
              <a:buNone/>
            </a:pP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(обе ладошки сложить перед собой</a:t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чашечкой)</a:t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             Будет полное лукошко,</a:t>
            </a:r>
          </a:p>
          <a:p>
            <a:pPr marL="0" indent="0">
              <a:buNone/>
            </a:pP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(обе руки «рисуют» большой круг)</a:t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            Я попробую немножко.</a:t>
            </a:r>
            <a:br>
              <a:rPr lang="ru-RU" sz="7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            И поем еще чуть – чуть,</a:t>
            </a:r>
          </a:p>
          <a:p>
            <a:pPr marL="0" indent="0">
              <a:buNone/>
            </a:pP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(одна сложенная ладошка имитирует</a:t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лукошко, другой рукой достать</a:t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воображаемые ягоды и отправить их</a:t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в рот)</a:t>
            </a:r>
          </a:p>
          <a:p>
            <a:pPr marL="0" indent="0">
              <a:buNone/>
            </a:pP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Будет к дому легок путь!</a:t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(имитируя ножки средний и</a:t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указательный пальчики на обеих</a:t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руках «убегают» как можно дальше)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Lika\Desktop\vishnya-v-korzink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367240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42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84784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 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ЗА </a:t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ВНИМАНИЕ!                 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ika\Desktop\51d8ec2e50fee204ef2a07df42457b541065a52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59046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9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372672" cy="936104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               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Зачем нужны </a:t>
            </a:r>
            <a:b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«Пальчиковые игры»?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7989216" cy="597666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Пальчиковые игры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играют важную роль в развитии речи детей дошкольного возраста.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Известно, что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между речевой функцией и общей двигательной системой человека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существует тесная связь. Такая же тесная связь установлена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между рукой и речевым центром мозга.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Гармонизация движений тела, мелкой моторики рук и органов речи способствует формированию правильного произношения, помогает избавиться от монотонности речи, нормализовать её темп, учит соблюдению речевых пауз, снижает психическое напряжение.</a:t>
            </a:r>
          </a:p>
        </p:txBody>
      </p:sp>
      <p:pic>
        <p:nvPicPr>
          <p:cNvPr id="4" name="Picture 6" descr="C:\Users\Lika\Downloads\1715867033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5292081" y="2924944"/>
            <a:ext cx="1872208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ka\Downloads\1715867033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1043608" y="2896569"/>
            <a:ext cx="2016224" cy="22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4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42048" cy="3600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Значение пальчиковых игр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464496" cy="594928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 пальчиковых играх можно говорить, как о великолепном универсально, дидактическом и развивающем материале.</a:t>
            </a: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9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Пальчиковые игры: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Способствуют овладению навыками мелкой моторики;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Помогают развивать речь ребёнка;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Повышают работоспособность коры головного мозга;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Снимают тревожность;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Развивают у ребёнка психические процессы: мышление, внимание, память, воображение.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Lika\Downloads\1715867033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4788024" y="4149080"/>
            <a:ext cx="31683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ika\Downloads\1715867033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5148064" y="1124744"/>
            <a:ext cx="25202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4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16" y="188640"/>
            <a:ext cx="7643192" cy="648072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000" i="1" dirty="0">
                <a:solidFill>
                  <a:srgbClr val="FF0000"/>
                </a:solidFill>
              </a:rPr>
              <a:t>«Ум ребёнка находится на кончиках его пальцев» </a:t>
            </a:r>
            <a:br>
              <a:rPr lang="ru-RU" sz="2000" i="1" dirty="0">
                <a:solidFill>
                  <a:srgbClr val="FF0000"/>
                </a:solidFill>
              </a:rPr>
            </a:br>
            <a:r>
              <a:rPr lang="ru-RU" sz="2000" i="1" dirty="0">
                <a:solidFill>
                  <a:srgbClr val="FF0000"/>
                </a:solidFill>
              </a:rPr>
              <a:t>                                                    В. А. Сухомлинский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pPr marL="0" lvl="0" indent="0">
              <a:buNone/>
            </a:pPr>
            <a:endParaRPr lang="ru-RU" sz="2800" dirty="0"/>
          </a:p>
          <a:p>
            <a:pPr marL="0" lvl="0" indent="0">
              <a:buNone/>
            </a:pPr>
            <a:endParaRPr lang="ru-RU" sz="2800" dirty="0"/>
          </a:p>
          <a:p>
            <a:pPr marL="0" lvl="0" indent="0">
              <a:buNone/>
            </a:pPr>
            <a:endParaRPr lang="ru-RU" sz="2800" dirty="0"/>
          </a:p>
          <a:p>
            <a:pPr marL="0" lvl="0" indent="0">
              <a:buNone/>
            </a:pPr>
            <a:endParaRPr lang="ru-RU" sz="2800" dirty="0"/>
          </a:p>
          <a:p>
            <a:pPr marL="0" lvl="0" indent="0">
              <a:buNone/>
            </a:pPr>
            <a:endParaRPr lang="ru-RU" sz="2800" dirty="0"/>
          </a:p>
          <a:p>
            <a:pPr marL="0" lvl="0" indent="0">
              <a:buNone/>
            </a:pPr>
            <a:endParaRPr lang="ru-RU" sz="2800" dirty="0"/>
          </a:p>
          <a:p>
            <a:pPr marL="0" lvl="0" indent="0">
              <a:buNone/>
            </a:pPr>
            <a:endParaRPr lang="ru-RU" sz="2800" dirty="0"/>
          </a:p>
          <a:p>
            <a:endParaRPr lang="ru-RU" dirty="0"/>
          </a:p>
        </p:txBody>
      </p:sp>
      <p:pic>
        <p:nvPicPr>
          <p:cNvPr id="1026" name="Picture 2" descr="F:\ПАЛЬЧИКОВАЯ\432658-palchikovye-dlya-malyshey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2" y="1484784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1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                </a:t>
            </a:r>
            <a:r>
              <a:rPr lang="ru-RU" sz="31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игра</a:t>
            </a:r>
            <a:br>
              <a:rPr lang="ru-RU" sz="31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«Пальчики спят» 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824536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 пальчик хочет спать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 пальчик прыг в кровать!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 пальчик прикорнул.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 пальчик уж заснул.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Тише, пальчик, не шуми,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Братиков не разбуди!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    (грозят большому пальчику)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Встали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пальчики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(раскрыть все пальцы на обеих руках)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детский сад идти пора!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(4 хлопка)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этих стихах можно - сгибать пальчики,  начиная то с большого пальца, к мизинцу,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с мизинца к большому пальцу;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на правой руке, то на левой руке.</a:t>
            </a:r>
          </a:p>
          <a:p>
            <a:endParaRPr lang="ru-RU" dirty="0"/>
          </a:p>
        </p:txBody>
      </p:sp>
      <p:pic>
        <p:nvPicPr>
          <p:cNvPr id="2050" name="Picture 2" descr="C:\Users\Lika\Desktop\пальчики спя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924944"/>
            <a:ext cx="323304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3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Пальчиковая игра </a:t>
            </a:r>
            <a:b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«Весёлая мышка перчатку нашла»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6192688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Весёлая мышка перчатку нашла,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(Вытягиваем руки перед собой и крутим кистями рук с растопыренными пальцами)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Гнездо в ней устроив, мышат позвала.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(Складываем ладони ковшом, затем сгибаем и разгибаем пальцы обеих рук, расположенных ладонями кверху)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корочку хлеба дала покусать,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(Поочерёдно соединяем подушечки больших пальцев обеих рук с остальными пальчиками)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Погладила всех и отправила спать.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(Поглаживаем одну руку другой, затем складываем обе ладони и кладём под щёку).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Lika\Desktop\Мышка-перчатк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492896"/>
            <a:ext cx="201622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8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Пальчиковая игра</a:t>
            </a:r>
            <a:br>
              <a:rPr lang="ru-R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«Капуста»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6048672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Мы капусту рубим, рубим,</a:t>
            </a:r>
          </a:p>
          <a:p>
            <a:pPr marL="0" indent="0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    (стучим рёбрами ладоней по столу или    по 2 раза левой рукой о правую руку, правой о левую руку)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Мы капусту солим, солим,</a:t>
            </a:r>
          </a:p>
          <a:p>
            <a:pPr marL="0" indent="0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   (складываем подушечки пальцев вместе     и потираем их друг о друга, будто посыпаем капусту солью)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Мы капусту трём, трём,</a:t>
            </a:r>
          </a:p>
          <a:p>
            <a:pPr marL="0" indent="0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         (потираем кулак о кулак)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Мы капусту мнём, мнём.</a:t>
            </a:r>
          </a:p>
          <a:p>
            <a:pPr marL="0" indent="0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  (энергично сжимаем и разжимаем   кулаки). 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Lika\Desktop\капуста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4437112"/>
            <a:ext cx="24288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8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79208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Пальчиковая игра</a:t>
            </a:r>
            <a:b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«Мышка»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896544" cy="5073427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Мышка в норку пробралась,</a:t>
            </a:r>
          </a:p>
          <a:p>
            <a:pPr marL="0" indent="0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("шагать" двумя пальчиками по столу или сложить ладошки вместе, а пальцы прикасаются друг друга)</a:t>
            </a:r>
          </a:p>
          <a:p>
            <a:pPr marL="0" indent="0">
              <a:buNone/>
            </a:pP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 замочек заперлась.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(зацепить обе руки в «замок»)</a:t>
            </a:r>
          </a:p>
          <a:p>
            <a:pPr marL="0" indent="0">
              <a:buNone/>
            </a:pP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дырочку она глядит -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(сделать колечко из большого и указательного пальцев и посмотреть)</a:t>
            </a:r>
          </a:p>
          <a:p>
            <a:pPr marL="0" indent="0">
              <a:buNone/>
            </a:pP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Кошка не бежит? На заборе кот сидит!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(ладонь руки поднести ко лбу, как козырек, и посмотреть из-под неё, как будто вглядываемся вдаль)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Lika\Desktop\gas-kvas-com-p-skazochnie-domiki-na-prozrachnom-fone-dlya-3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7"/>
            <a:ext cx="302433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2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72008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игра </a:t>
            </a:r>
            <a:b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«Посуда»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932040" cy="576064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Раз, два, три, четыре —</a:t>
            </a:r>
          </a:p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(Чередуем хлопки и удары кулаками друг  о друга)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Мы посуду перемыли:</a:t>
            </a:r>
          </a:p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(Круговыми движениями водим одной     ладонью по другой)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Чашку, чайник, ковшик, ложку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И большую поварёшку.</a:t>
            </a:r>
          </a:p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    (Загибаем пальцы по одному)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Мы посуду перемыли,</a:t>
            </a:r>
          </a:p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 (Снова водим круговыми движениями одной ладонью по другой)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Только чашку мы разбили,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Поварёшку уронили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Ковшик тоже развалился,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Нос у чайника отбился,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Ложку мы чуть-чуть сломали —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(Разгибаем пальцы по одному)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Так мы маме помогали!</a:t>
            </a:r>
          </a:p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(Чередуем хлопки и ударами кулачками).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ika\Desktop\dabd8e89826a55665271ae49d5d5fcd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40" y="2132856"/>
            <a:ext cx="366676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76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410</TotalTime>
  <Words>889</Words>
  <Application>Microsoft Office PowerPoint</Application>
  <PresentationFormat>Экран (4:3)</PresentationFormat>
  <Paragraphs>116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Trebuchet MS</vt:lpstr>
      <vt:lpstr>Wingdings</vt:lpstr>
      <vt:lpstr>Wingdings 2</vt:lpstr>
      <vt:lpstr>Изящная</vt:lpstr>
      <vt:lpstr>  П А Л Ь Ч И К О В Ы Е  И Г Р Ы</vt:lpstr>
      <vt:lpstr>                 Зачем нужны             «Пальчиковые игры»? </vt:lpstr>
      <vt:lpstr>          Значение пальчиковых игр</vt:lpstr>
      <vt:lpstr>   «Ум ребёнка находится на кончиках его пальцев»                                                      В. А. Сухомлинский</vt:lpstr>
      <vt:lpstr>                Пальчиковая игра                          «Пальчики спят»  </vt:lpstr>
      <vt:lpstr>                         Пальчиковая игра       «Весёлая мышка перчатку нашла»</vt:lpstr>
      <vt:lpstr> Пальчиковая игра «Капуста»             </vt:lpstr>
      <vt:lpstr>   Пальчиковая игра «Мышка»        </vt:lpstr>
      <vt:lpstr>   Пальчиковая игра   «Посуда»</vt:lpstr>
      <vt:lpstr>                           Пальчиковая игра                       «На поляне дом стоит»</vt:lpstr>
      <vt:lpstr>          Пальчиковая игра  «Ягоды»</vt:lpstr>
      <vt:lpstr>                    СПАСИБО                                    ЗА                         ВНИМАНИЕ!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Lika</dc:creator>
  <cp:lastModifiedBy>User</cp:lastModifiedBy>
  <cp:revision>40</cp:revision>
  <dcterms:created xsi:type="dcterms:W3CDTF">2024-04-02T15:55:06Z</dcterms:created>
  <dcterms:modified xsi:type="dcterms:W3CDTF">2024-05-17T05:25:54Z</dcterms:modified>
</cp:coreProperties>
</file>