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4" r:id="rId8"/>
    <p:sldId id="265" r:id="rId9"/>
    <p:sldId id="263" r:id="rId10"/>
    <p:sldId id="270" r:id="rId11"/>
    <p:sldId id="269" r:id="rId12"/>
    <p:sldId id="267" r:id="rId13"/>
    <p:sldId id="268" r:id="rId14"/>
    <p:sldId id="284" r:id="rId15"/>
    <p:sldId id="283" r:id="rId16"/>
    <p:sldId id="274" r:id="rId17"/>
    <p:sldId id="281" r:id="rId18"/>
    <p:sldId id="282" r:id="rId19"/>
    <p:sldId id="285" r:id="rId20"/>
    <p:sldId id="287" r:id="rId21"/>
    <p:sldId id="289" r:id="rId22"/>
    <p:sldId id="273" r:id="rId23"/>
    <p:sldId id="288" r:id="rId24"/>
    <p:sldId id="290" r:id="rId25"/>
    <p:sldId id="291" r:id="rId26"/>
    <p:sldId id="276" r:id="rId27"/>
    <p:sldId id="277" r:id="rId28"/>
    <p:sldId id="278" r:id="rId29"/>
    <p:sldId id="279" r:id="rId30"/>
    <p:sldId id="280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04.04.2016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04.04.2016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04.04.2016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2.jpeg"/><Relationship Id="rId7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18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18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18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274638"/>
            <a:ext cx="7067576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ГБОУ Школа № 2129 ДП «Колобок» </a:t>
            </a:r>
            <a:endParaRPr lang="ru-RU" sz="3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928802"/>
            <a:ext cx="7972452" cy="4197361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ru-RU" sz="4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Проект: </a:t>
            </a:r>
          </a:p>
          <a:p>
            <a:pPr algn="ctr">
              <a:buNone/>
            </a:pPr>
            <a:r>
              <a:rPr lang="ru-RU" sz="4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«Использование мяча в работе с детьми в дошкольном возрасте»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 algn="r">
              <a:buNone/>
            </a:pP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Подготовили: </a:t>
            </a:r>
          </a:p>
          <a:p>
            <a:pPr algn="r">
              <a:buNone/>
            </a:pP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инструктор по физической культуре Андреева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Е.В. и воспитатель Анисимова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М.А</a:t>
            </a:r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6" descr="http://pandia.ru/text/79/095/images/image004_80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14744" y="3714752"/>
            <a:ext cx="1735286" cy="1300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Физкультурная деятельность детей</a:t>
            </a:r>
            <a:endParaRPr lang="ru-RU" sz="24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4267200" y="428604"/>
            <a:ext cx="4376766" cy="607223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Закрепление умений и навыков в играх и упражнениях с мячом на занятиях по физической культуре с инструктором;</a:t>
            </a:r>
          </a:p>
          <a:p>
            <a:pPr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Совместная работа педагога с детьми:</a:t>
            </a:r>
          </a:p>
          <a:p>
            <a:pPr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прогулки;</a:t>
            </a:r>
          </a:p>
          <a:p>
            <a:pPr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подвижные игры;</a:t>
            </a:r>
          </a:p>
          <a:p>
            <a:pPr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утренняя гимнастика;</a:t>
            </a:r>
          </a:p>
          <a:p>
            <a:pPr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спортивные досуги, праздники;</a:t>
            </a:r>
          </a:p>
          <a:p>
            <a:pPr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спортивные игры, эстафеты с мячом;</a:t>
            </a:r>
          </a:p>
          <a:p>
            <a:pPr>
              <a:buNone/>
            </a:pPr>
            <a:endParaRPr lang="ru-RU" sz="24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ru-RU" sz="24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291" descr="http://img-fotki.yandex.ru/get/5313/25585874.173/0_a2e8f_1d8c0a45_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3143248"/>
            <a:ext cx="2428892" cy="2896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571480"/>
            <a:ext cx="3657600" cy="555468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Творческая деятельность</a:t>
            </a:r>
            <a:endParaRPr lang="ru-RU" sz="28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4267200" y="571480"/>
            <a:ext cx="4019576" cy="555468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Работа с раскрасками «Мяч в игре»;</a:t>
            </a:r>
          </a:p>
          <a:p>
            <a:pPr>
              <a:buNone/>
            </a:pPr>
            <a:r>
              <a:rPr lang="ru-RU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Изготовление мячей  «Мастерская мяча»;</a:t>
            </a:r>
          </a:p>
          <a:p>
            <a:pPr>
              <a:buNone/>
            </a:pPr>
            <a:r>
              <a:rPr lang="ru-RU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Выставка рисунков и поделок.</a:t>
            </a:r>
            <a:endParaRPr lang="ru-RU" sz="28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1" descr="http://pandia.ru/text/79/095/images/image003_92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7088" y="2947163"/>
            <a:ext cx="2816218" cy="286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Работа с родителями:</a:t>
            </a:r>
            <a:endParaRPr lang="ru-RU" sz="4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Беседы, консультации</a:t>
            </a:r>
            <a:endParaRPr lang="ru-RU" sz="28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4662518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«Мяч в жизни дошкольника», индивидуальные беседы по вопросу создания игровой среды в условиях домашнего воспитания, «Как правильно подобрать мяч для улицы и дома», «В какие игры с мячом можно играть дома» и т.д.</a:t>
            </a:r>
            <a:endParaRPr lang="ru-RU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428728" y="2786058"/>
            <a:ext cx="2025936" cy="2385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Третий этап: </a:t>
            </a:r>
            <a:b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Предполагаемые результаты проекта</a:t>
            </a:r>
            <a:endParaRPr lang="ru-RU" sz="3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28736"/>
            <a:ext cx="8329642" cy="5214974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Для детей:</a:t>
            </a:r>
          </a:p>
          <a:p>
            <a:pPr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обогащение  знаний детей об истории возникновения мяча;</a:t>
            </a:r>
          </a:p>
          <a:p>
            <a:pPr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освоение детьми элементов спортивных игр с мячом;</a:t>
            </a:r>
          </a:p>
          <a:p>
            <a:pPr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пополнение словарного запаса детей спортивной терминологией;</a:t>
            </a:r>
          </a:p>
          <a:p>
            <a:pPr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увлеченное использование мячей детьми в группе, в самостоятельной деятельности, на занятиях ФИЗО;</a:t>
            </a:r>
          </a:p>
          <a:p>
            <a:pPr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хорошие показатели работы с мячом.</a:t>
            </a:r>
          </a:p>
          <a:p>
            <a:pPr>
              <a:buNone/>
            </a:pPr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Для родителей:</a:t>
            </a:r>
          </a:p>
          <a:p>
            <a:pPr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проявление интереса к занятиям физкультурой и спортом совместно с детьми;</a:t>
            </a:r>
          </a:p>
          <a:p>
            <a:pPr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участие в проекте и посещение различных мероприятий в детском саду;</a:t>
            </a:r>
          </a:p>
          <a:p>
            <a:pPr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желание родителей в дальнейшем обогатить дома спортивный уголок мячами;</a:t>
            </a:r>
          </a:p>
          <a:p>
            <a:pPr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становление культуры здорового образа жизни в семье.</a:t>
            </a:r>
          </a:p>
          <a:p>
            <a:pPr>
              <a:buNone/>
            </a:pPr>
            <a:endParaRPr lang="ru-RU" sz="2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234\Pictures\мяч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71604" y="571480"/>
            <a:ext cx="52200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Продукты проекта для детей: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71472" y="1142984"/>
            <a:ext cx="828092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Презентации: « История мяча», «Виды спорта с мячом»</a:t>
            </a:r>
          </a:p>
          <a:p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Дидактические игры: « Из чего сделан мяч», « Подбери мяч к виду спорта» </a:t>
            </a:r>
          </a:p>
          <a:p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Работы детей, совместное творчество детей и родителей; стихи, загадки, папка: «Все про мяч»</a:t>
            </a:r>
          </a:p>
          <a:p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Коллаж «Мяч в игре»</a:t>
            </a:r>
          </a:p>
          <a:p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Мини- музей: «Такие разные мячи»</a:t>
            </a:r>
          </a:p>
          <a:p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Альбом: «Виды спорта с мячом»</a:t>
            </a:r>
          </a:p>
          <a:p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Спортивные занятия: «Поиграй со мной», «Мой веселый, звонкий мяч», </a:t>
            </a: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«Путешествие в школу мяча»</a:t>
            </a:r>
            <a:endParaRPr lang="ru-RU" sz="2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Спортивный праздник с родителями: «Путешествие в страну мяча»</a:t>
            </a:r>
            <a:endParaRPr lang="ru-RU" sz="2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1" descr="http://pandia.ru/text/79/095/images/image003_92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00892" y="2428868"/>
            <a:ext cx="1643074" cy="1582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234\Pictures\мяч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14348" y="500042"/>
            <a:ext cx="8136904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endParaRPr lang="ru-RU" sz="24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 eaLnBrk="0" hangingPunct="0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Продукты проекта для родителей:</a:t>
            </a:r>
          </a:p>
          <a:p>
            <a:pPr eaLnBrk="0" hangingPunct="0"/>
            <a:endParaRPr lang="ru-RU" sz="1600" b="1" dirty="0" smtClean="0">
              <a:solidFill>
                <a:srgbClr val="953735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hangingPunct="0">
              <a:buClr>
                <a:srgbClr val="FF0000"/>
              </a:buClr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Консультации: « Как подобрать мяч», «Играйте вместе с  детьми», «Мяч в жизни дошкольника»</a:t>
            </a:r>
          </a:p>
          <a:p>
            <a:pPr eaLnBrk="0" hangingPunct="0">
              <a:buClr>
                <a:srgbClr val="FF0000"/>
              </a:buClr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Совместное творчество с детьми</a:t>
            </a:r>
          </a:p>
          <a:p>
            <a:pPr eaLnBrk="0" hangingPunct="0">
              <a:buClr>
                <a:srgbClr val="FF0000"/>
              </a:buClr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Папка передвижка: «Все о мяче»</a:t>
            </a:r>
          </a:p>
          <a:p>
            <a:pPr eaLnBrk="0" hangingPunct="0">
              <a:buClr>
                <a:srgbClr val="FF0000"/>
              </a:buClr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Физкультурное занятие с родителями «Путешествие в школу мяча»</a:t>
            </a:r>
          </a:p>
          <a:p>
            <a:pPr eaLnBrk="0" hangingPunct="0">
              <a:buClr>
                <a:srgbClr val="FF0000"/>
              </a:buClr>
              <a:buFont typeface="Courier New" pitchFamily="49" charset="0"/>
              <a:buChar char="o"/>
            </a:pPr>
            <a:endParaRPr lang="ru-RU" sz="2400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" name="Рисунок 1" descr="http://pandia.ru/text/79/095/images/image001_19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4143380"/>
            <a:ext cx="3286148" cy="2062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Четвертый этап:</a:t>
            </a:r>
            <a:br>
              <a:rPr 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Презентация материалов проекта</a:t>
            </a:r>
            <a:endParaRPr lang="ru-RU" sz="36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93776" indent="-457200">
              <a:buNone/>
            </a:pPr>
            <a:r>
              <a:rPr lang="ru-RU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Выставка творческих работ детей и родителей;</a:t>
            </a:r>
          </a:p>
          <a:p>
            <a:pPr marL="493776" indent="-457200">
              <a:buNone/>
            </a:pPr>
            <a:r>
              <a:rPr lang="ru-RU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Мини - музей  «Эти разные мячи»;</a:t>
            </a:r>
          </a:p>
          <a:p>
            <a:pPr marL="493776" indent="-457200">
              <a:buNone/>
            </a:pPr>
            <a:r>
              <a:rPr lang="ru-RU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Выставка работ;</a:t>
            </a:r>
          </a:p>
          <a:p>
            <a:pPr marL="493776" indent="-457200">
              <a:buNone/>
            </a:pPr>
            <a:r>
              <a:rPr lang="ru-RU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Презентация проекта;</a:t>
            </a:r>
          </a:p>
          <a:p>
            <a:pPr marL="493776" indent="-457200">
              <a:buNone/>
            </a:pPr>
            <a:r>
              <a:rPr lang="ru-RU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5. Физкультурное занятие детей с родителями и мини эстафеты с мячом.</a:t>
            </a:r>
            <a:endParaRPr lang="ru-RU" sz="28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http://galerey-room.ru/images/0_3c7de_55a4acc3_orig.png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7072330" y="1571612"/>
            <a:ext cx="1500198" cy="23160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234\Pictures\мяч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571604" y="500042"/>
            <a:ext cx="33996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«Мастерская мяча»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 descr="C:\Users\User\Desktop\ПРОЕКТ МЯЧ ГОТОВЫЙ Андреева-Анисимова - копия\11 гр физра\DSCN52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64880">
            <a:off x="5224296" y="783266"/>
            <a:ext cx="3309961" cy="24824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2" descr="C:\Users\User\Desktop\ПРОЕКТ МЯЧ ГОТОВЫЙ Андреева-Анисимова - копия 1\11гр мячи\DSC_00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6369" y="1097365"/>
            <a:ext cx="2874894" cy="19317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3" descr="C:\Users\User\Desktop\ПРОЕКТ МЯЧ ГОТОВЫЙ Андреева-Анисимова - копия 1\11гр мячи\image-602b19151a1fa38f4f265390045d35edb99149577badc9caa32584c45e202057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05299">
            <a:off x="5728271" y="3410099"/>
            <a:ext cx="2272605" cy="27890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2" descr="C:\Users\User\Desktop\20160303_10334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852024">
            <a:off x="1142976" y="3286124"/>
            <a:ext cx="2173917" cy="29499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3" descr="oaKNu (344x315)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14678" y="2428868"/>
            <a:ext cx="2771778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234\Pictures\мяч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857224" y="714356"/>
            <a:ext cx="7367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«Совместное творчество детей и родителей»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http://youpainter.ru/sites/default/files/styles/painting_full_screen/public/users/mihail_kalachev/mihail_kalachev_letnie_zabavy.jpg?itok=3dDLM4ir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 rot="20827789">
            <a:off x="667005" y="1652664"/>
            <a:ext cx="2857520" cy="18215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http://youpainter.ru/sites/default/files/styles/painting_card/public/users/diana_pashkevich/diana_pashkevich_papa_igraet_v_basketbol.jpg?itok=uVt1gZhn"/>
          <p:cNvPicPr/>
          <p:nvPr/>
        </p:nvPicPr>
        <p:blipFill>
          <a:blip r:embed="rId4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714744" y="1285860"/>
            <a:ext cx="2128954" cy="1504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http://youpainter.ru/sites/default/files/styles/painting_card/public/users/vanya_sokolov/vanya_sokolov_moyo_sportivnoe_leto.jpg?itok=vKy3yEjI"/>
          <p:cNvPicPr/>
          <p:nvPr/>
        </p:nvPicPr>
        <p:blipFill>
          <a:blip r:embed="rId5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 rot="867047">
            <a:off x="6243809" y="1644889"/>
            <a:ext cx="2519761" cy="16948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 descr="http://fratria.ru/download2/fratria_36602.90542.jpg"/>
          <p:cNvPicPr/>
          <p:nvPr/>
        </p:nvPicPr>
        <p:blipFill>
          <a:blip r:embed="rId6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 rot="850809">
            <a:off x="6095511" y="4035590"/>
            <a:ext cx="2857520" cy="19145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 descr="http://www.concours-dessin.com/published/publicdata/ARTSKLADMAIN/attachments/SC/products_pictures/big1557.jpg"/>
          <p:cNvPicPr/>
          <p:nvPr/>
        </p:nvPicPr>
        <p:blipFill>
          <a:blip r:embed="rId7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 rot="20938203">
            <a:off x="662160" y="4014261"/>
            <a:ext cx="2571768" cy="19431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" descr="http://pandia.ru/text/79/095/images/image001_192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86116" y="3143248"/>
            <a:ext cx="2732090" cy="2178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234\Pictures\мяч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071538" y="642918"/>
            <a:ext cx="27207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«Работы детей»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C:\Users\User\Desktop\ПРОЕКТ МЯЧ ГОТОВЫЙ Андреева-Анисимова - копия 1\11гр мячи\image-10e0c65694b9d43ac0d5f28aa4b99bb2192d547d2d72c28239e5dd12b86f209c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1142984"/>
            <a:ext cx="3071834" cy="26726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5" descr="C:\Users\User\Desktop\ПРОЕКТ МЯЧ ГОТОВЫЙ Андреева-Анисимова - копия 1\11гр мячи\IMG_20160210_1925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1651143" y="3025419"/>
            <a:ext cx="2323662" cy="41309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http://i.korrschool-motigino.ru/u/b4/351de47b5811e4ab068075a34fe5ae/-/%D0%BC%D1%8F%D1%87%D0%B81.png"/>
          <p:cNvPicPr/>
          <p:nvPr/>
        </p:nvPicPr>
        <p:blipFill>
          <a:blip r:embed="rId5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072066" y="785794"/>
            <a:ext cx="3071834" cy="27633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3" descr="C:\Users\User\Desktop\20160303_105038-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3504" y="3500438"/>
            <a:ext cx="3101303" cy="26268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428604"/>
            <a:ext cx="7467600" cy="4154494"/>
          </a:xfrm>
        </p:spPr>
        <p:txBody>
          <a:bodyPr>
            <a:noAutofit/>
          </a:bodyPr>
          <a:lstStyle/>
          <a:p>
            <a:pPr algn="ctr"/>
            <a:r>
              <a:rPr lang="ru-RU" sz="4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Творческое название проекта</a:t>
            </a:r>
            <a:r>
              <a:rPr lang="ru-RU" sz="4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«Мяч помощник нам в игре, ты бери его везде»</a:t>
            </a:r>
            <a:endParaRPr lang="ru-RU" sz="4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291" descr="http://img-fotki.yandex.ru/get/5313/25585874.173/0_a2e8f_1d8c0a45_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3357562"/>
            <a:ext cx="2586042" cy="3083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234\Pictures\мяч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214678" y="785794"/>
            <a:ext cx="27207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«Работы детей»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C:\Users\User\Desktop\20160314_1343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071546"/>
            <a:ext cx="2473930" cy="37986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2" descr="C:\Users\User\Desktop\20160314_1338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1071546"/>
            <a:ext cx="2487111" cy="39760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3" descr="C:\Users\User\Desktop\20160314_1339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54" y="2214554"/>
            <a:ext cx="2462861" cy="39116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234\Pictures\мяч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1462"/>
            <a:ext cx="9144000" cy="685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928662" y="571480"/>
            <a:ext cx="72822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«Работы детей с раскрасками «Мяч в игре»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 descr="Картинки по запросу детские картинки игр с мячом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2857496"/>
            <a:ext cx="1343025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User\Desktop\ПРОЕКТ МЯЧ ГОТОВЫЙ Андреева-Анисимова - копия 1\фото улица и раскр\20160323_164437-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1214422"/>
            <a:ext cx="3071834" cy="22199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 descr="C:\Users\User\Desktop\ПРОЕКТ МЯЧ ГОТОВЫЙ Андреева-Анисимова - копия 1\фото улица и раскр\20160323_164756-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80" y="3786190"/>
            <a:ext cx="3000396" cy="22531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 descr="C:\Users\User\Desktop\ПРОЕКТ МЯЧ ГОТОВЫЙ Андреева-Анисимова - копия 1\фото улица и раскр\20160323_164427-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8662" y="1142984"/>
            <a:ext cx="3214710" cy="21485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 descr="C:\Users\User\Desktop\ПРОЕКТ МЯЧ ГОТОВЫЙ Андреева-Анисимова - копия 1\фото улица и раскр\20160324_111400-1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7224" y="3571876"/>
            <a:ext cx="3143272" cy="23862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1234\Pictures\мячи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214546" y="57148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Изготовление коллажа на тему: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«Мяч в игре» 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User\Desktop\ПРОЕКТ МЯЧ ГОТОВЫЙ Андреева-Анисимова - копия\Родители\_MG_23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187511">
            <a:off x="701151" y="1491079"/>
            <a:ext cx="3571900" cy="23812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http://uprsoc.tmbreg.ru/images/2012/futbol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1214414" y="4429132"/>
            <a:ext cx="1581150" cy="1664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http://boombob.ru/img/picture/Oct/15/d0d03f8911530ef917d233324af0c0c1/4.jpg"/>
          <p:cNvPicPr/>
          <p:nvPr/>
        </p:nvPicPr>
        <p:blipFill>
          <a:blip r:embed="rId6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 rot="913146">
            <a:off x="5092673" y="1767958"/>
            <a:ext cx="3429024" cy="22479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100000" l="3057" r="96943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0826" y="4572008"/>
            <a:ext cx="1351694" cy="2071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C:\Users\User\Desktop\IMG_254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14744" y="3643314"/>
            <a:ext cx="1722968" cy="25844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234\Pictures\мяч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571604" y="642918"/>
            <a:ext cx="66377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Мини музей «Какие разные мячи»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C:\Users\User\Desktop\IMG_25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265024"/>
            <a:ext cx="3571900" cy="23068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3" descr="C:\Users\User\Desktop\IMG_25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1209607"/>
            <a:ext cx="3429024" cy="23630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4" descr="C:\Users\User\Desktop\IMG_255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6327" y="3855182"/>
            <a:ext cx="3428483" cy="22709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Картинки по запросу детские картинки игр с мячом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9190" y="3786190"/>
            <a:ext cx="3500462" cy="23223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234\Pictures\мяч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714612" y="714356"/>
            <a:ext cx="40018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«Утренняя зарядка»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User\Desktop\фото утрен. зарядка\IMG_20160401_09035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285860"/>
            <a:ext cx="3143272" cy="21431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C:\Users\User\Desktop\фото утрен. зарядка\IMG_20160401_09033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1285860"/>
            <a:ext cx="3242711" cy="20717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C:\Users\User\Desktop\фото утрен. зарядка\IMG_20160401_09044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4143380"/>
            <a:ext cx="3143272" cy="19723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C:\Users\User\Desktop\фото утрен. зарядка\IMG_20160401_09043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57818" y="4143380"/>
            <a:ext cx="3286148" cy="20011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 descr="Картинки по запросу детские картинки спорт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868" y="2928934"/>
            <a:ext cx="2000264" cy="14843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234\Pictures\мяч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928926" y="642918"/>
            <a:ext cx="29134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«На прогулке»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User\Desktop\ПРОЕКТ МЯЧ ГОТОВЫЙ Андреева-Анисимова - копия 1\фото улица и раскр\20160330_11285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4714876" y="1285859"/>
            <a:ext cx="3357586" cy="23815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C:\Users\User\Desktop\ПРОЕКТ МЯЧ ГОТОВЫЙ Андреева-Анисимова - копия 1\фото улица и раскр\20160330_11331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4786314" y="3857628"/>
            <a:ext cx="3286148" cy="21507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 descr="C:\Users\User\Desktop\ПРОЕКТ МЯЧ ГОТОВЫЙ Андреева-Анисимова - копия 1\фото улица и раскр\20160330_11193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1142976" y="1285860"/>
            <a:ext cx="3214710" cy="24288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C:\Users\User\Desktop\ПРОЕКТ МЯЧ ГОТОВЫЙ Андреева-Анисимова - копия 1\фото улица и раскр\20160330_11293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800000">
            <a:off x="1071538" y="3857627"/>
            <a:ext cx="3214710" cy="21417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234\Pictures\мяч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18543" y="3000372"/>
            <a:ext cx="89254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Физкультурное занятие «Мой веселый, звонкий мяч»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3" descr="C:\Users\User\Desktop\ПРОЕКТ МЯЧ ГОТОВЫЙ Андреева-Анисимова - копия\11гр мячи\IMG_22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571479"/>
            <a:ext cx="3643338" cy="24288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4" descr="C:\Users\User\Desktop\ПРОЕКТ МЯЧ ГОТОВЫЙ Андреева-Анисимова - копия\11гр мячи\IMG_22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3571876"/>
            <a:ext cx="3323035" cy="22153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5" descr="C:\Users\User\Desktop\ПРОЕКТ МЯЧ ГОТОВЫЙ Андреева-Анисимова - копия\11гр мячи\IMG_229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37514" y="3571876"/>
            <a:ext cx="3643339" cy="24288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3" descr="oaKNu (344x315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14744" y="4143380"/>
            <a:ext cx="2343150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C:\Users\User\Desktop\ПРОЕКТ МЯЧ ГОТОВЫЙ Андреева-Анисимова - копия\11 гр физра\IMG_233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57752" y="642918"/>
            <a:ext cx="4000528" cy="23849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234\Pictures\мяч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000100" y="3000372"/>
            <a:ext cx="7386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Физкультурное занятие «Поиграй со мной!»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6" descr="C:\Users\User\Desktop\ПРОЕКТ МЯЧ ГОТОВЫЙ Андреева-Анисимова - копия\11гр мячи\IMG_22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642918"/>
            <a:ext cx="3402803" cy="22685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7" descr="C:\Users\User\Desktop\ПРОЕКТ МЯЧ ГОТОВЫЙ Андреева-Анисимова - копия\11гр мячи\IMG_22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714356"/>
            <a:ext cx="3571900" cy="22685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8" descr="C:\Users\User\Desktop\ПРОЕКТ МЯЧ ГОТОВЫЙ Андреева-Анисимова - копия\11гр мячи\IMG_228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3643314"/>
            <a:ext cx="3321866" cy="22145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9" descr="C:\Users\User\Desktop\ПРОЕКТ МЯЧ ГОТОВЫЙ Андреева-Анисимова - копия\11гр мячи\IMG_229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2132" y="3714752"/>
            <a:ext cx="3108721" cy="20724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3" descr="oaKNu (344x315)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57620" y="4214818"/>
            <a:ext cx="2343150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234\Pictures\мяч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714480" y="500042"/>
            <a:ext cx="641451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Физкультурное занятие с родителями 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«Путешествие в школу мяча»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C:\Users\User\Desktop\ПРОЕКТ МЯЧ ГОТОВЫЙ Андреева-Анисимова - копия\Родители\IMG_24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7" y="1714488"/>
            <a:ext cx="3214710" cy="21431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3" descr="C:\Users\User\Desktop\ПРОЕКТ МЯЧ ГОТОВЫЙ Андреева-Анисимова - копия\Родители\IMG_24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1643050"/>
            <a:ext cx="3501630" cy="22145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4" descr="C:\Users\User\Desktop\ПРОЕКТ МЯЧ ГОТОВЫЙ Андреева-Анисимова - копия\Родители\IMG_24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4071942"/>
            <a:ext cx="3323035" cy="22153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5" descr="C:\Users\User\Desktop\ПРОЕКТ МЯЧ ГОТОВЫЙ Андреева-Анисимова - копия\Родители\IMG_247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14942" y="4071942"/>
            <a:ext cx="3394473" cy="22629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3" descr="oaKNu (344x315)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43306" y="2928934"/>
            <a:ext cx="2343150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234\Pictures\мяч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00852"/>
          </a:xfrm>
          <a:prstGeom prst="rect">
            <a:avLst/>
          </a:prstGeom>
          <a:noFill/>
        </p:spPr>
      </p:pic>
      <p:pic>
        <p:nvPicPr>
          <p:cNvPr id="13" name="Picture 6" descr="C:\Users\User\Desktop\ПРОЕКТ МЯЧ ГОТОВЫЙ Андреева-Анисимова - копия\Родители\IMG_25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738169"/>
            <a:ext cx="3714775" cy="24765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7" descr="C:\Users\User\Desktop\ПРОЕКТ МЯЧ ГОТОВЫЙ Андреева-Анисимова - копия\Родители\IMG_25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738169"/>
            <a:ext cx="3786214" cy="25241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8" descr="C:\Users\User\Desktop\ПРОЕКТ МЯЧ ГОТОВЫЙ Андреева-Анисимова - копия\Родители\IMG_25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3643314"/>
            <a:ext cx="3857653" cy="25717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9" descr="C:\Users\User\Desktop\ПРОЕКТ МЯЧ ГОТОВЫЙ Андреева-Анисимова - копия\Родители\IMG_253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3500438"/>
            <a:ext cx="4108853" cy="27154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3" descr="oaKNu (344x315)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71802" y="2285992"/>
            <a:ext cx="2343150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2547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Актуальность</a:t>
            </a:r>
            <a:endParaRPr lang="ru-RU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>
          <a:xfrm>
            <a:off x="457200" y="1142984"/>
            <a:ext cx="7467600" cy="4983179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Физическое воспитание должно выступать, как основной фактор повышения двигательных возможностей детей в подготовке их к жизни. Спортивные игры дают возможность решения многообразных двигательных задач, всестороннее воспитание физических качеств, а возможность выполнения двигательных действий с необходимой функциональной активностью органов и структур организма, говорит о гармоничном воспитании физических качеств. Приобщение подрастающего поколения к спорту и физической культуре и является актуальностью данного проекта. Непосредственная деятельность с мячом различного веса и объема способствуют повышению физического и психического развития ребенка, вызывает огромный интерес к спортивным играм с мячом, помогает адаптироваться ребенку в социальной среде, учит ребенка организовываться в процессе самостоятельной активной деятельности, развивает интерес к спортивным секциям и мероприятиям.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1" descr="http://pandia.ru/text/79/095/images/image002_167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44" y="4712019"/>
            <a:ext cx="1633936" cy="1917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3057" r="96943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91678" y="692696"/>
            <a:ext cx="3240360" cy="5009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4348" y="4357694"/>
            <a:ext cx="781284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i="1" dirty="0" smtClean="0">
                <a:solidFill>
                  <a:srgbClr val="C00000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Спасибо за внимание</a:t>
            </a:r>
            <a:r>
              <a:rPr lang="ru-RU" sz="8000" b="1" i="1" dirty="0" smtClean="0">
                <a:solidFill>
                  <a:srgbClr val="C00000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!</a:t>
            </a:r>
            <a:endParaRPr lang="ru-RU" sz="8000" b="1" i="1" dirty="0">
              <a:solidFill>
                <a:srgbClr val="C00000"/>
              </a:solidFill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</p:txBody>
      </p:sp>
      <p:pic>
        <p:nvPicPr>
          <p:cNvPr id="5" name="Рисунок 11" descr="http://dskv2287.mskobr.ru/images/cms/data/fizkul.jpg"/>
          <p:cNvPicPr>
            <a:picLocks noChangeAspect="1" noChangeArrowheads="1"/>
          </p:cNvPicPr>
          <p:nvPr/>
        </p:nvPicPr>
        <p:blipFill>
          <a:blip r:embed="rId5" cstate="print"/>
          <a:srcRect l="45259" t="1892" r="31274" b="75410"/>
          <a:stretch>
            <a:fillRect/>
          </a:stretch>
        </p:blipFill>
        <p:spPr bwMode="auto">
          <a:xfrm>
            <a:off x="5429256" y="3500438"/>
            <a:ext cx="1223963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8529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Первый этап:</a:t>
            </a:r>
            <a:b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Проблема проекта:</a:t>
            </a:r>
            <a:endParaRPr lang="ru-RU" sz="4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57364"/>
            <a:ext cx="7467600" cy="426879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дефицит движений у детей дошкольного возраста;</a:t>
            </a:r>
          </a:p>
          <a:p>
            <a:pPr>
              <a:buNone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не всегда удается сформировать у детей устойчивые двигательные навыки и потребности в здоровом образе жизни;</a:t>
            </a:r>
          </a:p>
          <a:p>
            <a:pPr>
              <a:buNone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поверхностный интерес родителей и детей к  мячу и играм с ним.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http://galerey-room.ru/images/0_3c7de_55a4acc3_orig.png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7286644" y="4214818"/>
            <a:ext cx="1857356" cy="24589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 проекта</a:t>
            </a:r>
            <a:endParaRPr lang="ru-RU" sz="5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Сохранение и укрепление здоровья детей через спортивные игры и упражнения с мячом</a:t>
            </a:r>
            <a:endParaRPr lang="ru-RU" sz="4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1" descr="http://pandia.ru/text/79/095/images/image005_103.g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71802" y="4714884"/>
            <a:ext cx="1566862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sz="5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28736"/>
            <a:ext cx="7467600" cy="4697427"/>
          </a:xfrm>
        </p:spPr>
        <p:txBody>
          <a:bodyPr>
            <a:noAutofit/>
          </a:bodyPr>
          <a:lstStyle/>
          <a:p>
            <a:pPr marL="493776" indent="-457200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1.Подобрать, изучить и проанализировать литературу по данному проекту.</a:t>
            </a:r>
          </a:p>
          <a:p>
            <a:pPr marL="493776" indent="-457200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Создать условия для проведения проекта.</a:t>
            </a:r>
          </a:p>
          <a:p>
            <a:pPr marL="493776" indent="-457200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Вызвать интерес у детей с помощью упражнений и игр с мячом.</a:t>
            </a:r>
          </a:p>
          <a:p>
            <a:pPr marL="493776" indent="-457200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Развивать физические качества с мячом.</a:t>
            </a:r>
          </a:p>
          <a:p>
            <a:pPr marL="493776" indent="-457200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5. Формировать двигательные навыки с мячом.</a:t>
            </a:r>
          </a:p>
          <a:p>
            <a:pPr marL="493776" indent="-457200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6. Учить детей играть коллективно, уметь принимать правильные решения в сложных ситуациях.</a:t>
            </a:r>
          </a:p>
          <a:p>
            <a:pPr marL="493776" indent="-457200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7. Обучать детей элементам спортивных игр с мячом (баскетбол, футбол, волейбол).</a:t>
            </a:r>
          </a:p>
          <a:p>
            <a:pPr marL="493776" indent="-457200" algn="ctr">
              <a:buAutoNum type="arabicPeriod"/>
            </a:pP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1" descr="http://pandia.ru/text/79/095/images/image003_92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13588" y="2714620"/>
            <a:ext cx="2030412" cy="195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Характеристика проекта</a:t>
            </a:r>
            <a:endParaRPr lang="ru-RU" sz="4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14488"/>
            <a:ext cx="7467600" cy="441167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 форме </a:t>
            </a:r>
            <a:r>
              <a:rPr lang="ru-RU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познавательно - игровой;</a:t>
            </a:r>
          </a:p>
          <a:p>
            <a:pPr>
              <a:buNone/>
            </a:pPr>
            <a:r>
              <a:rPr lang="ru-RU" sz="28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 типу </a:t>
            </a:r>
            <a:r>
              <a:rPr lang="ru-RU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социальный;</a:t>
            </a:r>
          </a:p>
          <a:p>
            <a:pPr>
              <a:buNone/>
            </a:pPr>
            <a:r>
              <a:rPr lang="ru-RU" sz="28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 виду </a:t>
            </a:r>
            <a:r>
              <a:rPr lang="ru-RU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оздоровительный;</a:t>
            </a:r>
          </a:p>
          <a:p>
            <a:pPr>
              <a:buNone/>
            </a:pPr>
            <a:r>
              <a:rPr lang="ru-RU" sz="28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 длительности </a:t>
            </a:r>
            <a:r>
              <a:rPr lang="ru-RU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краткосрочный.</a:t>
            </a:r>
          </a:p>
          <a:p>
            <a:pPr>
              <a:buNone/>
            </a:pPr>
            <a:r>
              <a:rPr lang="ru-RU" sz="28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Участники</a:t>
            </a:r>
            <a:r>
              <a:rPr lang="ru-RU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дети старшего дошкольного возраста, воспитатель, инструктор по физической культуре, родители(законные представители) воспитанников. </a:t>
            </a:r>
          </a:p>
          <a:p>
            <a:pPr algn="ctr">
              <a:buNone/>
            </a:pPr>
            <a:endParaRPr lang="ru-RU" sz="24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11" descr="http://dskv2287.mskobr.ru/images/cms/data/fizkul.jpg"/>
          <p:cNvPicPr>
            <a:picLocks noChangeAspect="1" noChangeArrowheads="1"/>
          </p:cNvPicPr>
          <p:nvPr/>
        </p:nvPicPr>
        <p:blipFill>
          <a:blip r:embed="rId3" cstate="print"/>
          <a:srcRect l="45259" t="1892" r="31274" b="75410"/>
          <a:stretch>
            <a:fillRect/>
          </a:stretch>
        </p:blipFill>
        <p:spPr bwMode="auto">
          <a:xfrm>
            <a:off x="7072330" y="1643050"/>
            <a:ext cx="1500198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Второй этап:</a:t>
            </a:r>
            <a:b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Организационная деятельность детей в рамках проекта</a:t>
            </a:r>
            <a:endParaRPr lang="ru-RU" sz="3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14488"/>
            <a:ext cx="3657600" cy="4714908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Виды деятельности:</a:t>
            </a:r>
          </a:p>
          <a:p>
            <a:pPr marL="493776" indent="-457200">
              <a:buNone/>
            </a:pP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1.Экспериментальная деятельность. Познавательные эксперименты (на познавательных занятиях).</a:t>
            </a:r>
          </a:p>
          <a:p>
            <a:pPr marL="493776" indent="-457200">
              <a:buNone/>
            </a:pPr>
            <a:endParaRPr lang="ru-RU" sz="24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93776" indent="-457200">
              <a:buNone/>
            </a:pP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Сбор информации и систематизация ее.</a:t>
            </a:r>
          </a:p>
          <a:p>
            <a:pPr marL="493776" indent="-457200">
              <a:buAutoNum type="arabicPeriod"/>
            </a:pPr>
            <a:endParaRPr lang="ru-RU" sz="24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4267200" y="1714488"/>
            <a:ext cx="3657600" cy="4786346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sz="24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Тема:</a:t>
            </a:r>
          </a:p>
          <a:p>
            <a:pPr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«Для чего нужны мячи»,</a:t>
            </a:r>
          </a:p>
          <a:p>
            <a:pPr>
              <a:buNone/>
            </a:pP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«Какие мячи есть в спортивном зале и как их использовать»</a:t>
            </a:r>
          </a:p>
          <a:p>
            <a:pPr>
              <a:buNone/>
            </a:pPr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93776" indent="-457200">
              <a:buNone/>
            </a:pPr>
            <a:endParaRPr lang="ru-RU" sz="24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93776" indent="-457200">
              <a:buNone/>
            </a:pP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1.Проведение бесед об истории и правил спортивных игр с мячом:</a:t>
            </a:r>
          </a:p>
          <a:p>
            <a:pPr marL="493776" indent="-457200">
              <a:buNone/>
            </a:pP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«Игры, в которые я играю дома»</a:t>
            </a:r>
          </a:p>
          <a:p>
            <a:pPr marL="493776" indent="-457200">
              <a:buAutoNum type="arabicPeriod"/>
            </a:pPr>
            <a:endParaRPr lang="ru-RU" sz="24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4267200" y="285728"/>
            <a:ext cx="4519642" cy="5840435"/>
          </a:xfrm>
        </p:spPr>
        <p:txBody>
          <a:bodyPr/>
          <a:lstStyle/>
          <a:p>
            <a:pPr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«В какие игры можно играть с мячом»;</a:t>
            </a:r>
          </a:p>
          <a:p>
            <a:pPr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«Разные мячи - для разных игр»;</a:t>
            </a:r>
          </a:p>
          <a:p>
            <a:pPr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«Как мяч здоровье укрепляет».</a:t>
            </a:r>
          </a:p>
          <a:p>
            <a:pPr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Рассматривание картинок и фотографий с изображением разных видов спорта с мячом.</a:t>
            </a:r>
          </a:p>
          <a:p>
            <a:pPr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24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Мультимедийные</a:t>
            </a:r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презентации: «История мяча», «Виды спорта с мячом».</a:t>
            </a:r>
          </a:p>
          <a:p>
            <a:pPr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Пополнение картотеки «Игры с мячом»</a:t>
            </a:r>
            <a:endParaRPr lang="ru-RU" sz="24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1" descr="http://pandia.ru/text/79/095/images/image001_19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857364"/>
            <a:ext cx="3584766" cy="2249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хническая">
  <a:themeElements>
    <a:clrScheme name="Техническая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770</TotalTime>
  <Words>994</Words>
  <Application>Microsoft Office PowerPoint</Application>
  <PresentationFormat>Экран (4:3)</PresentationFormat>
  <Paragraphs>116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Техническая</vt:lpstr>
      <vt:lpstr>ГБОУ Школа № 2129 ДП «Колобок» </vt:lpstr>
      <vt:lpstr>Творческое название проекта «Мяч помощник нам в игре, ты бери его везде»</vt:lpstr>
      <vt:lpstr>Актуальность</vt:lpstr>
      <vt:lpstr>Первый этап: Проблема проекта:</vt:lpstr>
      <vt:lpstr>Цель проекта</vt:lpstr>
      <vt:lpstr>Задачи:</vt:lpstr>
      <vt:lpstr>Характеристика проекта</vt:lpstr>
      <vt:lpstr>Второй этап: Организационная деятельность детей в рамках проекта</vt:lpstr>
      <vt:lpstr>Слайд 9</vt:lpstr>
      <vt:lpstr>Слайд 10</vt:lpstr>
      <vt:lpstr>Слайд 11</vt:lpstr>
      <vt:lpstr>Работа с родителями:</vt:lpstr>
      <vt:lpstr>Третий этап:  Предполагаемые результаты проекта</vt:lpstr>
      <vt:lpstr>Слайд 14</vt:lpstr>
      <vt:lpstr>Слайд 15</vt:lpstr>
      <vt:lpstr>Четвертый этап: Презентация материалов проекта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140</cp:revision>
  <dcterms:created xsi:type="dcterms:W3CDTF">2016-01-21T05:43:31Z</dcterms:created>
  <dcterms:modified xsi:type="dcterms:W3CDTF">2016-04-04T07:29:40Z</dcterms:modified>
</cp:coreProperties>
</file>