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45" r:id="rId2"/>
    <p:sldId id="258" r:id="rId3"/>
    <p:sldId id="259" r:id="rId4"/>
    <p:sldId id="261" r:id="rId5"/>
    <p:sldId id="262" r:id="rId6"/>
    <p:sldId id="299" r:id="rId7"/>
    <p:sldId id="300" r:id="rId8"/>
    <p:sldId id="264" r:id="rId9"/>
    <p:sldId id="265" r:id="rId10"/>
    <p:sldId id="268" r:id="rId11"/>
    <p:sldId id="344" r:id="rId12"/>
    <p:sldId id="337" r:id="rId13"/>
    <p:sldId id="303" r:id="rId14"/>
    <p:sldId id="305" r:id="rId15"/>
    <p:sldId id="306" r:id="rId16"/>
    <p:sldId id="342" r:id="rId17"/>
    <p:sldId id="307" r:id="rId18"/>
    <p:sldId id="308" r:id="rId19"/>
    <p:sldId id="309" r:id="rId20"/>
    <p:sldId id="281" r:id="rId21"/>
    <p:sldId id="312" r:id="rId22"/>
    <p:sldId id="282" r:id="rId23"/>
    <p:sldId id="314" r:id="rId24"/>
    <p:sldId id="284" r:id="rId25"/>
    <p:sldId id="286" r:id="rId26"/>
    <p:sldId id="317" r:id="rId27"/>
    <p:sldId id="318" r:id="rId28"/>
    <p:sldId id="319" r:id="rId29"/>
    <p:sldId id="321" r:id="rId30"/>
    <p:sldId id="287" r:id="rId31"/>
    <p:sldId id="323" r:id="rId32"/>
    <p:sldId id="324" r:id="rId33"/>
    <p:sldId id="290" r:id="rId34"/>
    <p:sldId id="332" r:id="rId35"/>
    <p:sldId id="333" r:id="rId36"/>
    <p:sldId id="292" r:id="rId37"/>
    <p:sldId id="293" r:id="rId38"/>
    <p:sldId id="294" r:id="rId39"/>
    <p:sldId id="295" r:id="rId40"/>
    <p:sldId id="336" r:id="rId41"/>
    <p:sldId id="338" r:id="rId42"/>
    <p:sldId id="33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8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B9FCB-7C9A-4207-A3F0-0F37665DB395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7BA87-394A-40CF-9F9C-E2D18F83DC5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E88C3-13E1-4104-B335-2717ACF0322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E88C3-13E1-4104-B335-2717ACF0322A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574A1-431B-4FFB-98EB-9716236E7E56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F7AE1-1F26-4DED-ABFB-E48A42317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4D36D4-A858-4606-A42B-032A70C6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63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vrn.ro/vremea-photo/uploads/658x0_russia-paratroopers-day-2009-8-2-6-10-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1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2800" b="1">
                <a:solidFill>
                  <a:srgbClr val="FF0000"/>
                </a:solidFill>
              </a:rPr>
              <a:t>В наше время защитницей страны является</a:t>
            </a:r>
            <a:br>
              <a:rPr lang="ru-RU" sz="2800" b="1">
                <a:solidFill>
                  <a:srgbClr val="FF0000"/>
                </a:solidFill>
              </a:rPr>
            </a:br>
            <a:r>
              <a:rPr lang="ru-RU" sz="2800" b="1">
                <a:solidFill>
                  <a:srgbClr val="FF0000"/>
                </a:solidFill>
              </a:rPr>
              <a:t> </a:t>
            </a:r>
            <a:r>
              <a:rPr lang="ru-RU" b="1">
                <a:solidFill>
                  <a:srgbClr val="FF0000"/>
                </a:solidFill>
              </a:rPr>
              <a:t>Российская Армия  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Моя работа\ЛЕКСИКО-ГРАММАТИЧЕСКИЕ ТЕМЫ\Праздники\23 февраля картинки\военная форм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E28A56-791D-42DA-A835-0E9203F6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501008"/>
            <a:ext cx="8784976" cy="33569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888\Desktop\рода войск\0_bbf66_3e5fd92f_ori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80591"/>
            <a:ext cx="8572560" cy="67774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00430" y="1626783"/>
            <a:ext cx="67151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Армия любимая 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 армии любимой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Знает стар и млад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ей, непобедимой,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Сегодня каждый рад.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Есть в армии солдаты, 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Танкисты, моряки,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 сильные ребята,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 не страшны враги!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Стоят ракеты где-то,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на замке граница.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так чудесно это,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нам спокойно спится!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И. Гурина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pp.nashaucheba.ru/pars_docs/refs/119/118998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td0.mycdn.me/image?id=859060025394&amp;t=20&amp;plc=WEB&amp;tkn=*eyvtJajgJv3j_C3ZElwkuIKkp1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888\Desktop\рода войск\фон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сухопутн войс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4000496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медицинские войс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1" y="3624278"/>
            <a:ext cx="4166499" cy="323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6B0E10-F7EA-4353-852F-B2FDB5EF3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71" y="4480580"/>
            <a:ext cx="3377756" cy="2133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A1A147-D891-4198-85FF-434CB8C2F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40" y="5931442"/>
            <a:ext cx="2042337" cy="5364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0F5C35-1AED-4078-AB80-DDFFE44040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248" y="161751"/>
            <a:ext cx="4166499" cy="32337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E:\Моя работа\ЛЕКСИКО-ГРАММАТИЧЕСКИЕ ТЕМЫ\Праздники\23 февраля картинки\пулемет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4876" cy="314324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6172" cy="368280"/>
          </a:xfrm>
        </p:spPr>
        <p:txBody>
          <a:bodyPr>
            <a:normAutofit fontScale="90000"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пулемет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143504" y="2071678"/>
            <a:ext cx="342902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E:\Моя работа\ЛЕКСИКО-ГРАММАТИЧЕСКИЕ ТЕМЫ\Праздники\23 февраля картинки\гранатоме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3248"/>
            <a:ext cx="4714876" cy="371475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034" y="3244334"/>
            <a:ext cx="2786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гранатомет</a:t>
            </a:r>
            <a:endParaRPr lang="ru-RU" sz="4000" dirty="0"/>
          </a:p>
        </p:txBody>
      </p:sp>
      <p:pic>
        <p:nvPicPr>
          <p:cNvPr id="9" name="Picture 2" descr="E:\Моя работа\ЛЕКСИКО-ГРАММАТИЧЕСКИЕ ТЕМЫ\Праздники\23 февраля картинки\миноме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0"/>
            <a:ext cx="4429124" cy="314324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572132" y="285728"/>
            <a:ext cx="3071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миномет</a:t>
            </a:r>
            <a:endParaRPr lang="ru-RU" sz="4000" dirty="0"/>
          </a:p>
        </p:txBody>
      </p:sp>
      <p:pic>
        <p:nvPicPr>
          <p:cNvPr id="11" name="Picture 2" descr="E:\Моя работа\ЛЕКСИКО-ГРАММАТИЧЕСКИЕ ТЕМЫ\Праздники\23 февраля картинки\мин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143248"/>
            <a:ext cx="4429124" cy="371475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929322" y="3244334"/>
            <a:ext cx="20717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мины</a:t>
            </a:r>
            <a:endParaRPr lang="ru-RU" sz="4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Гербы Флаги и гербы Pag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871537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танк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танковые войска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6000" dirty="0">
                <a:solidFill>
                  <a:srgbClr val="FF0000"/>
                </a:solidFill>
              </a:rPr>
              <a:t>ТАНКОВЫЕ ВОЙСКА</a:t>
            </a:r>
            <a:endParaRPr lang="ru-RU" sz="6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5CDB73-6BA1-409E-B937-A7B46D712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876" y="4325676"/>
            <a:ext cx="3779848" cy="25117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НЬ РВСН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800" dirty="0">
                <a:solidFill>
                  <a:srgbClr val="FF0000"/>
                </a:solidFill>
              </a:rPr>
              <a:t>Ракетные войска </a:t>
            </a:r>
            <a:endParaRPr lang="ru-RU" sz="8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28596" y="571480"/>
            <a:ext cx="4000528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Цель:</a:t>
            </a:r>
            <a:br>
              <a:rPr lang="ru-RU" sz="60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0" y="928670"/>
            <a:ext cx="4929190" cy="592933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/>
              <a:t>  </a:t>
            </a:r>
            <a:r>
              <a:rPr lang="ru-RU" b="1" i="1" dirty="0">
                <a:latin typeface="Cambria Math" pitchFamily="18" charset="0"/>
                <a:ea typeface="Cambria Math" pitchFamily="18" charset="0"/>
              </a:rPr>
              <a:t>1.Познакомить детей с защитниками Отечества, различными родами  войск.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i="1" dirty="0">
                <a:latin typeface="Cambria Math" pitchFamily="18" charset="0"/>
                <a:ea typeface="Cambria Math" pitchFamily="18" charset="0"/>
              </a:rPr>
              <a:t> 2.Воспитывать гордость и любовь к воинам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i="1" dirty="0">
                <a:latin typeface="Cambria Math" pitchFamily="18" charset="0"/>
                <a:ea typeface="Cambria Math" pitchFamily="18" charset="0"/>
              </a:rPr>
              <a:t>Российской Армии.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i="1" dirty="0">
                <a:latin typeface="Cambria Math" pitchFamily="18" charset="0"/>
                <a:ea typeface="Cambria Math" pitchFamily="18" charset="0"/>
              </a:rPr>
              <a:t>3. Приучать чтить память павших бойцов.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i="1" dirty="0">
                <a:latin typeface="Cambria Math" pitchFamily="18" charset="0"/>
                <a:ea typeface="Cambria Math" pitchFamily="18" charset="0"/>
              </a:rPr>
              <a:t>4. Развивать сообразительность, смекалку, логическое мышление, память, внимание.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i="1" dirty="0">
                <a:latin typeface="Cambria Math" pitchFamily="18" charset="0"/>
                <a:ea typeface="Cambria Math" pitchFamily="18" charset="0"/>
              </a:rPr>
              <a:t>5.Активизация словаря по теме: «Защитники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i="1" dirty="0">
                <a:latin typeface="Cambria Math" pitchFamily="18" charset="0"/>
                <a:ea typeface="Cambria Math" pitchFamily="18" charset="0"/>
              </a:rPr>
              <a:t>                       Отечество»</a:t>
            </a:r>
            <a:endParaRPr lang="ru-RU" b="1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b="1" i="1" dirty="0"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endParaRPr lang="ru-RU" b="1" i="1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000628" y="1600200"/>
            <a:ext cx="3857652" cy="4525963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6" name="Рисунок 5" descr="http://rvvaiu1979sd.my1.ru/image2/23_201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0"/>
            <a:ext cx="4286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888\Desktop\рода войск\фон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888\Desktop\рода войск\ракета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2954" y="116632"/>
            <a:ext cx="4071638" cy="2999492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1520A2-FDE0-40D7-9FDE-BDB7A26CC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310" y="116632"/>
            <a:ext cx="3913971" cy="29994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BCE90-B4B7-4CD6-99B4-7BA367CAD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342" y="2928904"/>
            <a:ext cx="5078408" cy="388348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День Ракетных войск и Артиллер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sz="6600" dirty="0">
                <a:solidFill>
                  <a:srgbClr val="FF0000"/>
                </a:solidFill>
              </a:rPr>
              <a:t>Артиллерийские войска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артиллерия</a:t>
            </a:r>
            <a:b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4" name="Picture 2" descr="C:\Users\888\Desktop\рода войск\фон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  <p:pic>
        <p:nvPicPr>
          <p:cNvPr id="5122" name="Picture 2" descr="C:\Users\888\Desktop\рода войск\артиллерия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49962" y="3975186"/>
            <a:ext cx="3860502" cy="241597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DAE3A4-C848-4911-8FF5-D02336751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222" y="692696"/>
            <a:ext cx="4285859" cy="29994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17EBB1-991B-46FF-B36B-087F64561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36" y="1268760"/>
            <a:ext cx="3702150" cy="48245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Любимые песни / Авиац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8640762" cy="639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>
                <a:solidFill>
                  <a:srgbClr val="FF0000"/>
                </a:solidFill>
              </a:rPr>
              <a:t>Военно-воздушные силы</a:t>
            </a:r>
            <a:endParaRPr lang="ru-RU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>
            <a:normAutofit fontScale="90000"/>
          </a:bodyPr>
          <a:lstStyle/>
          <a:p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4" name="Picture 2" descr="C:\Users\888\Desktop\рода войск\фон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000108"/>
            <a:ext cx="8715436" cy="54653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42852"/>
            <a:ext cx="82868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Военно-воздушные силы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:</a:t>
            </a:r>
          </a:p>
        </p:txBody>
      </p:sp>
      <p:pic>
        <p:nvPicPr>
          <p:cNvPr id="4099" name="Picture 3" descr="C:\Users\888\Desktop\рода войск\vvs_spec_voisk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1063406"/>
            <a:ext cx="3666083" cy="259958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740354-A86A-41B5-BFCB-F97E63544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797" y="3777478"/>
            <a:ext cx="3974937" cy="26519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FAAA9B-F926-431C-9CFA-70CEDB277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225" y="1071546"/>
            <a:ext cx="3444409" cy="258330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Войска противовоздушной обороны - ПВО</a:t>
            </a:r>
            <a:endParaRPr lang="ru-RU" sz="3600" dirty="0"/>
          </a:p>
        </p:txBody>
      </p:sp>
      <p:pic>
        <p:nvPicPr>
          <p:cNvPr id="4" name="Picture 2" descr="C:\Users\888\Desktop\рода войск\фон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1000108"/>
            <a:ext cx="8572560" cy="5465304"/>
          </a:xfrm>
          <a:prstGeom prst="rect">
            <a:avLst/>
          </a:prstGeom>
          <a:noFill/>
        </p:spPr>
      </p:pic>
      <p:pic>
        <p:nvPicPr>
          <p:cNvPr id="3074" name="Picture 2" descr="C:\Users\888\Desktop\рода войск\тоже пво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14414" y="1428736"/>
            <a:ext cx="6325688" cy="457203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Иран Коре Израильские новости на русск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3213100"/>
            <a:ext cx="453390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6" descr="МиГ-29: Взгляд в будущее Телеграфистъ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56880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Российские десантники выиграли армейский марафон в Нидерланд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87503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>
                <a:solidFill>
                  <a:srgbClr val="FF0000"/>
                </a:solidFill>
              </a:rPr>
              <a:t>Воздушно-десантные войска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kolyan.net/uploads/posts/2012-08/1343883022_p9210029-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575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 descr="Союз десантников Росс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686175"/>
            <a:ext cx="5786446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180vo3oa710cc1om51b336lf1idj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0"/>
            <a:ext cx="5786446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>
            <a:noAutofit/>
          </a:bodyPr>
          <a:lstStyle/>
          <a:p>
            <a:r>
              <a:rPr lang="ru-RU" sz="8800" dirty="0">
                <a:solidFill>
                  <a:srgbClr val="FF0000"/>
                </a:solidFill>
              </a:rPr>
              <a:t>ДЕСАНТНИКИ</a:t>
            </a:r>
            <a:endParaRPr lang="ru-RU" sz="8800" dirty="0"/>
          </a:p>
        </p:txBody>
      </p:sp>
    </p:spTree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оссия,Украина,Беларусь,только вместе мы Святая Русь. - В киевском музее Великой Отечественной закрыли экспозицию, посвященную 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5750"/>
            <a:ext cx="8643937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Военно-морской флот </a:t>
            </a:r>
            <a:endParaRPr lang="ru-RU" sz="6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РУСЬ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888\Desktop\рода войск\фон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142984"/>
            <a:ext cx="8715436" cy="553674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81019" y="142852"/>
            <a:ext cx="71819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Военно-морской флот: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C:\Users\888\Desktop\рода войск\вмф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1320724"/>
            <a:ext cx="4032448" cy="2434592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ECBDE5-070D-4EC3-89D5-7749F8CC9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710" y="3933056"/>
            <a:ext cx="3877392" cy="26458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50A38-18EF-436E-808A-9023D6EB4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710" y="1320724"/>
            <a:ext cx="3877392" cy="24345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45F5E7-E5A4-47D3-90E9-C1718A04D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3911355"/>
            <a:ext cx="4032448" cy="263979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В России отметили День Военно-морского флота - 2 (Фото) - Оружие - Правда.Р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Ретро картинки или интересная история. - День моряка-подводн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76"/>
            <a:ext cx="493395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8000" dirty="0">
                <a:solidFill>
                  <a:srgbClr val="FF0000"/>
                </a:solidFill>
              </a:rPr>
              <a:t>ПОДВОДНИКИ</a:t>
            </a:r>
            <a:endParaRPr lang="ru-RU" sz="8000" dirty="0"/>
          </a:p>
        </p:txBody>
      </p:sp>
      <p:pic>
        <p:nvPicPr>
          <p:cNvPr id="10" name="Picture 6" descr="подводники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071813"/>
            <a:ext cx="44958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000108"/>
          </a:xfrm>
        </p:spPr>
        <p:txBody>
          <a:bodyPr>
            <a:normAutofit fontScale="90000"/>
          </a:bodyPr>
          <a:lstStyle/>
          <a:p>
            <a:r>
              <a:rPr lang="ru-RU" sz="9600" dirty="0">
                <a:solidFill>
                  <a:srgbClr val="FF0000"/>
                </a:solidFill>
              </a:rPr>
              <a:t>М О Р Я К И</a:t>
            </a:r>
            <a:endParaRPr lang="ru-RU" sz="9600" dirty="0"/>
          </a:p>
        </p:txBody>
      </p:sp>
      <p:pic>
        <p:nvPicPr>
          <p:cNvPr id="5" name="Picture 8" descr="РАРАН - Российская академия ракетных и артиллерийских наук - Новости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450056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моряк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928670"/>
            <a:ext cx="4714876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888\Desktop\рода войск\фон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857232"/>
            <a:ext cx="8715436" cy="56796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24637" y="142852"/>
            <a:ext cx="64947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Космические войска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290" name="Picture 2" descr="C:\Users\888\Desktop\рода войск\к космич.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00166" y="1428736"/>
            <a:ext cx="6117322" cy="437397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Войск, Пограничных, Флаг - (картинка, изображение, фото, обои 48517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2875"/>
            <a:ext cx="8678863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Дог-шоу - фототчет с чемпионата пограничных собак Есть вопро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0"/>
            <a:ext cx="4929190" cy="364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Украина и Россия приступили к демаркации госграницы - новост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86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7200" dirty="0">
                <a:solidFill>
                  <a:srgbClr val="FF0000"/>
                </a:solidFill>
              </a:rPr>
              <a:t>ПОГРАНИЧНИКИ</a:t>
            </a:r>
            <a:endParaRPr lang="ru-RU" sz="7200" dirty="0"/>
          </a:p>
        </p:txBody>
      </p:sp>
      <p:pic>
        <p:nvPicPr>
          <p:cNvPr id="9" name="Picture 4" descr="погран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 b="3796"/>
          <a:stretch>
            <a:fillRect/>
          </a:stretch>
        </p:blipFill>
        <p:spPr bwMode="auto">
          <a:xfrm>
            <a:off x="4286250" y="3571875"/>
            <a:ext cx="4857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57166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Назовите, военнослужащего какого рода войск вы видите (Кто это?):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 descr="img007.jpg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785786" y="2143116"/>
            <a:ext cx="2857520" cy="41465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img006.jpg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5500694" y="2071678"/>
            <a:ext cx="2857520" cy="41702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005.jpg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928662" y="1357298"/>
            <a:ext cx="3071834" cy="46434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img004.jpg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5357818" y="357166"/>
            <a:ext cx="3143272" cy="45370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003.jpg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428596" y="1714488"/>
            <a:ext cx="3571900" cy="47450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img001.jpg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5072066" y="428604"/>
            <a:ext cx="3429024" cy="45148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granich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500042"/>
            <a:ext cx="3125740" cy="44531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beret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857496"/>
            <a:ext cx="2790845" cy="34575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22414860-ab1989e6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БОГАТЫРИ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Никто и никогда не забудет подвиг советских солдат&#10;в Великую Отечественную войну .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14348" y="0"/>
            <a:ext cx="80010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Служить в армии – почетная обязанность</a:t>
            </a:r>
          </a:p>
        </p:txBody>
      </p:sp>
      <p:pic>
        <p:nvPicPr>
          <p:cNvPr id="20482" name="Picture 2" descr="C:\Users\rekom\Desktop\Belarus_army_soldiers_military_combat_field_uniforms_0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43050"/>
            <a:ext cx="4643438" cy="5214950"/>
          </a:xfrm>
          <a:prstGeom prst="rect">
            <a:avLst/>
          </a:prstGeom>
          <a:noFill/>
        </p:spPr>
      </p:pic>
      <p:pic>
        <p:nvPicPr>
          <p:cNvPr id="20483" name="Picture 3" descr="C:\Users\rekom\Desktop\8029719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1643050"/>
            <a:ext cx="4643438" cy="52149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ru.convdocs.org/pars_docs/refs/462/461048/461048_html_m22f6f2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3338"/>
            <a:ext cx="9144000" cy="7024676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66C55A-8365-4BCA-B67C-5E8E6B3F1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83" y="5805264"/>
            <a:ext cx="7315834" cy="5547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три богатыр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286388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Илья Муромец, Добрыня Никитич, Алеша Попович.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ic.pics.livejournal.com/andrzejn/2364224/133289/133289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КОЛЬЧУГА – ОДЕЖДА БОГАТЫРЕЙ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:\Моя работа\ЛЕКСИКО-ГРАММАТИЧЕСКИЕ ТЕМЫ\Праздники\23 февраля картинки\копь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79979" cy="328498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Копья и щиты – оружие богатырей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27DEE8-D7D1-4DDF-843D-35CC1FF4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83" y="3429000"/>
            <a:ext cx="4205817" cy="31543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2.infourok.ru/uploads/ex/1378/000591b7-08813129/1/img2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def/0006768e-37aa7e6a/img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229</Words>
  <Application>Microsoft Office PowerPoint</Application>
  <PresentationFormat>Экран (4:3)</PresentationFormat>
  <Paragraphs>49</Paragraphs>
  <Slides>42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Cambria Math</vt:lpstr>
      <vt:lpstr>Tahoma</vt:lpstr>
      <vt:lpstr>Times New Roman</vt:lpstr>
      <vt:lpstr>Тема Office</vt:lpstr>
      <vt:lpstr>Презентация PowerPoint</vt:lpstr>
      <vt:lpstr>Цель:  </vt:lpstr>
      <vt:lpstr>РУСЬ</vt:lpstr>
      <vt:lpstr>БОГАТЫРИ</vt:lpstr>
      <vt:lpstr>Илья Муромец, Добрыня Никитич, Алеша Попович.</vt:lpstr>
      <vt:lpstr>КОЛЬЧУГА – ОДЕЖДА БОГАТЫРЕЙ</vt:lpstr>
      <vt:lpstr>Копья и щиты – оружие богатырей</vt:lpstr>
      <vt:lpstr>Презентация PowerPoint</vt:lpstr>
      <vt:lpstr>Презентация PowerPoint</vt:lpstr>
      <vt:lpstr>В наше время защитницей страны является  Российская Армия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пулемет</vt:lpstr>
      <vt:lpstr>Презентация PowerPoint</vt:lpstr>
      <vt:lpstr>ТАНКОВЫЕ ВОЙСКА</vt:lpstr>
      <vt:lpstr>Ракетные войска </vt:lpstr>
      <vt:lpstr>Презентация PowerPoint</vt:lpstr>
      <vt:lpstr>Артиллерийские войска</vt:lpstr>
      <vt:lpstr> артиллерия </vt:lpstr>
      <vt:lpstr>Военно-воздушные силы</vt:lpstr>
      <vt:lpstr> </vt:lpstr>
      <vt:lpstr> Войска противовоздушной обороны - ПВО</vt:lpstr>
      <vt:lpstr>Презентация PowerPoint</vt:lpstr>
      <vt:lpstr>Воздушно-десантные войска</vt:lpstr>
      <vt:lpstr>ДЕСАНТНИКИ</vt:lpstr>
      <vt:lpstr>Военно-морской флот </vt:lpstr>
      <vt:lpstr>Презентация PowerPoint</vt:lpstr>
      <vt:lpstr>ПОДВОДНИКИ</vt:lpstr>
      <vt:lpstr>М О Р Я К И</vt:lpstr>
      <vt:lpstr>Презентация PowerPoint</vt:lpstr>
      <vt:lpstr>Презентация PowerPoint</vt:lpstr>
      <vt:lpstr>ПОГРАНИЧНИКИ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29</cp:revision>
  <dcterms:created xsi:type="dcterms:W3CDTF">2019-02-11T20:06:30Z</dcterms:created>
  <dcterms:modified xsi:type="dcterms:W3CDTF">2025-02-24T13:49:58Z</dcterms:modified>
</cp:coreProperties>
</file>