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0E4657-F01D-4C92-903F-7258916602A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ru-RU"/>
        </a:p>
      </dgm:t>
    </dgm:pt>
    <dgm:pt modelId="{D44E2651-0422-4C90-BC17-CDBDA6346CE7}">
      <dgm:prSet phldrT="[Текст]"/>
      <dgm:spPr/>
      <dgm:t>
        <a:bodyPr/>
        <a:lstStyle/>
        <a:p>
          <a:r>
            <a:rPr lang="ru-RU" b="1" i="1" dirty="0"/>
            <a:t>Хозяин мира Омöль(ад)</a:t>
          </a:r>
        </a:p>
      </dgm:t>
    </dgm:pt>
    <dgm:pt modelId="{84BCE947-285A-4B2E-8BD8-98A39341CF4C}" type="parTrans" cxnId="{D573C36E-B03E-4F03-91CF-35E6E516AF0A}">
      <dgm:prSet/>
      <dgm:spPr/>
      <dgm:t>
        <a:bodyPr/>
        <a:lstStyle/>
        <a:p>
          <a:endParaRPr lang="ru-RU"/>
        </a:p>
      </dgm:t>
    </dgm:pt>
    <dgm:pt modelId="{642F7FCF-896F-44B8-8EE5-D5ACC1A29DB9}" type="sibTrans" cxnId="{D573C36E-B03E-4F03-91CF-35E6E516AF0A}">
      <dgm:prSet/>
      <dgm:spPr/>
      <dgm:t>
        <a:bodyPr/>
        <a:lstStyle/>
        <a:p>
          <a:endParaRPr lang="ru-RU"/>
        </a:p>
      </dgm:t>
    </dgm:pt>
    <dgm:pt modelId="{23A7535F-3DAF-4A84-B6E2-7C29384DE0FF}">
      <dgm:prSet phldrT="[Текст]"/>
      <dgm:spPr/>
      <dgm:t>
        <a:bodyPr/>
        <a:lstStyle/>
        <a:p>
          <a:r>
            <a:rPr lang="ru-RU" b="1" i="1" dirty="0"/>
            <a:t>Мир людей, растительности и животных</a:t>
          </a:r>
        </a:p>
      </dgm:t>
    </dgm:pt>
    <dgm:pt modelId="{4951CC49-FF59-40FD-A01B-765B140B37AD}" type="parTrans" cxnId="{A28DEECA-C365-4B69-B7BA-4072BF2B1F39}">
      <dgm:prSet/>
      <dgm:spPr/>
      <dgm:t>
        <a:bodyPr/>
        <a:lstStyle/>
        <a:p>
          <a:endParaRPr lang="ru-RU"/>
        </a:p>
      </dgm:t>
    </dgm:pt>
    <dgm:pt modelId="{AB6D8A7A-DF27-4CB0-BDE7-23C3C3E0C506}" type="sibTrans" cxnId="{A28DEECA-C365-4B69-B7BA-4072BF2B1F39}">
      <dgm:prSet/>
      <dgm:spPr/>
      <dgm:t>
        <a:bodyPr/>
        <a:lstStyle/>
        <a:p>
          <a:endParaRPr lang="ru-RU"/>
        </a:p>
      </dgm:t>
    </dgm:pt>
    <dgm:pt modelId="{297940B2-B99F-4529-9205-9A3A1160427E}">
      <dgm:prSet phldrT="[Текст]"/>
      <dgm:spPr/>
      <dgm:t>
        <a:bodyPr/>
        <a:lstStyle/>
        <a:p>
          <a:pPr algn="ctr"/>
          <a:r>
            <a:rPr lang="ru-RU" b="1" i="1" dirty="0"/>
            <a:t>Хозяин мира</a:t>
          </a:r>
        </a:p>
        <a:p>
          <a:pPr algn="ctr"/>
          <a:r>
            <a:rPr lang="ru-RU" b="1" i="1" dirty="0" err="1"/>
            <a:t>Ен</a:t>
          </a:r>
          <a:endParaRPr lang="ru-RU" b="1" i="1" dirty="0"/>
        </a:p>
      </dgm:t>
    </dgm:pt>
    <dgm:pt modelId="{B9CB127C-FF90-413D-8B3B-2F6FAAD1C764}" type="parTrans" cxnId="{133E4EBB-C418-465C-9D94-78D8CFF71023}">
      <dgm:prSet/>
      <dgm:spPr/>
      <dgm:t>
        <a:bodyPr/>
        <a:lstStyle/>
        <a:p>
          <a:endParaRPr lang="ru-RU"/>
        </a:p>
      </dgm:t>
    </dgm:pt>
    <dgm:pt modelId="{9C4658FE-F598-48F1-84C5-3968A908AEF5}" type="sibTrans" cxnId="{133E4EBB-C418-465C-9D94-78D8CFF71023}">
      <dgm:prSet/>
      <dgm:spPr/>
      <dgm:t>
        <a:bodyPr/>
        <a:lstStyle/>
        <a:p>
          <a:endParaRPr lang="ru-RU"/>
        </a:p>
      </dgm:t>
    </dgm:pt>
    <dgm:pt modelId="{92F84DAA-61CF-4788-BC41-71E68CE9BB23}" type="pres">
      <dgm:prSet presAssocID="{F20E4657-F01D-4C92-903F-7258916602A6}" presName="rootnode" presStyleCnt="0">
        <dgm:presLayoutVars>
          <dgm:chMax/>
          <dgm:chPref/>
          <dgm:dir/>
          <dgm:animLvl val="lvl"/>
        </dgm:presLayoutVars>
      </dgm:prSet>
      <dgm:spPr/>
    </dgm:pt>
    <dgm:pt modelId="{72547386-2914-47F4-ACA2-1394EF0F66C8}" type="pres">
      <dgm:prSet presAssocID="{D44E2651-0422-4C90-BC17-CDBDA6346CE7}" presName="composite" presStyleCnt="0"/>
      <dgm:spPr/>
    </dgm:pt>
    <dgm:pt modelId="{7286A4C0-FFA3-4037-8C44-AA419356B61F}" type="pres">
      <dgm:prSet presAssocID="{D44E2651-0422-4C90-BC17-CDBDA6346CE7}" presName="LShape" presStyleLbl="alignNode1" presStyleIdx="0" presStyleCnt="5">
        <dgm:style>
          <a:lnRef idx="2">
            <a:schemeClr val="dk1">
              <a:shade val="50000"/>
            </a:schemeClr>
          </a:lnRef>
          <a:fillRef idx="1">
            <a:schemeClr val="dk1"/>
          </a:fillRef>
          <a:effectRef idx="0">
            <a:schemeClr val="dk1"/>
          </a:effectRef>
          <a:fontRef idx="minor">
            <a:schemeClr val="lt1"/>
          </a:fontRef>
        </dgm:style>
      </dgm:prSet>
      <dgm:spPr/>
    </dgm:pt>
    <dgm:pt modelId="{DFF6B06F-4D81-44A5-8643-F3D7D5C3B972}" type="pres">
      <dgm:prSet presAssocID="{D44E2651-0422-4C90-BC17-CDBDA6346CE7}" presName="ParentText" presStyleLbl="revTx" presStyleIdx="0" presStyleCnt="3">
        <dgm:presLayoutVars>
          <dgm:chMax val="0"/>
          <dgm:chPref val="0"/>
          <dgm:bulletEnabled val="1"/>
        </dgm:presLayoutVars>
      </dgm:prSet>
      <dgm:spPr/>
    </dgm:pt>
    <dgm:pt modelId="{F539EAB1-52CD-44A9-BADA-C46C618C7D6C}" type="pres">
      <dgm:prSet presAssocID="{D44E2651-0422-4C90-BC17-CDBDA6346CE7}" presName="Triangle" presStyleLbl="alignNode1" presStyleIdx="1" presStyleCnt="5">
        <dgm:style>
          <a:lnRef idx="2">
            <a:schemeClr val="dk1">
              <a:shade val="50000"/>
            </a:schemeClr>
          </a:lnRef>
          <a:fillRef idx="1">
            <a:schemeClr val="dk1"/>
          </a:fillRef>
          <a:effectRef idx="0">
            <a:schemeClr val="dk1"/>
          </a:effectRef>
          <a:fontRef idx="minor">
            <a:schemeClr val="lt1"/>
          </a:fontRef>
        </dgm:style>
      </dgm:prSet>
      <dgm:spPr/>
    </dgm:pt>
    <dgm:pt modelId="{031B2B25-2E7D-4337-B7E4-D4F1363FE49D}" type="pres">
      <dgm:prSet presAssocID="{642F7FCF-896F-44B8-8EE5-D5ACC1A29DB9}" presName="sibTrans" presStyleCnt="0"/>
      <dgm:spPr/>
    </dgm:pt>
    <dgm:pt modelId="{6763725E-6FC3-4391-82FB-67AB621AF6DF}" type="pres">
      <dgm:prSet presAssocID="{642F7FCF-896F-44B8-8EE5-D5ACC1A29DB9}" presName="space" presStyleCnt="0"/>
      <dgm:spPr/>
    </dgm:pt>
    <dgm:pt modelId="{D8F5CA9F-5A08-4319-9629-09B151CAD933}" type="pres">
      <dgm:prSet presAssocID="{23A7535F-3DAF-4A84-B6E2-7C29384DE0FF}" presName="composite" presStyleCnt="0"/>
      <dgm:spPr/>
    </dgm:pt>
    <dgm:pt modelId="{AA837E4C-3105-436A-A1FB-EC8B7EE4BCA2}" type="pres">
      <dgm:prSet presAssocID="{23A7535F-3DAF-4A84-B6E2-7C29384DE0FF}" presName="LShape" presStyleLbl="alignNode1" presStyleIdx="2" presStyleCnt="5">
        <dgm:style>
          <a:lnRef idx="1">
            <a:schemeClr val="accent4"/>
          </a:lnRef>
          <a:fillRef idx="3">
            <a:schemeClr val="accent4"/>
          </a:fillRef>
          <a:effectRef idx="2">
            <a:schemeClr val="accent4"/>
          </a:effectRef>
          <a:fontRef idx="minor">
            <a:schemeClr val="lt1"/>
          </a:fontRef>
        </dgm:style>
      </dgm:prSet>
      <dgm:spPr/>
    </dgm:pt>
    <dgm:pt modelId="{5742854A-3466-4049-BA07-69E5B640679C}" type="pres">
      <dgm:prSet presAssocID="{23A7535F-3DAF-4A84-B6E2-7C29384DE0FF}" presName="ParentText" presStyleLbl="revTx" presStyleIdx="1" presStyleCnt="3">
        <dgm:presLayoutVars>
          <dgm:chMax val="0"/>
          <dgm:chPref val="0"/>
          <dgm:bulletEnabled val="1"/>
        </dgm:presLayoutVars>
      </dgm:prSet>
      <dgm:spPr/>
    </dgm:pt>
    <dgm:pt modelId="{E28A9F91-410B-441D-9735-3295BF1F7D51}" type="pres">
      <dgm:prSet presAssocID="{23A7535F-3DAF-4A84-B6E2-7C29384DE0FF}" presName="Triangle" presStyleLbl="alignNode1" presStyleIdx="3" presStyleCnt="5">
        <dgm:style>
          <a:lnRef idx="1">
            <a:schemeClr val="accent4"/>
          </a:lnRef>
          <a:fillRef idx="3">
            <a:schemeClr val="accent4"/>
          </a:fillRef>
          <a:effectRef idx="2">
            <a:schemeClr val="accent4"/>
          </a:effectRef>
          <a:fontRef idx="minor">
            <a:schemeClr val="lt1"/>
          </a:fontRef>
        </dgm:style>
      </dgm:prSet>
      <dgm:spPr/>
    </dgm:pt>
    <dgm:pt modelId="{51ECF2AD-7278-456C-9CB6-C92165E2BCDC}" type="pres">
      <dgm:prSet presAssocID="{AB6D8A7A-DF27-4CB0-BDE7-23C3C3E0C506}" presName="sibTrans" presStyleCnt="0"/>
      <dgm:spPr/>
    </dgm:pt>
    <dgm:pt modelId="{04FF9126-EE28-4F87-8DFD-5D9082743E59}" type="pres">
      <dgm:prSet presAssocID="{AB6D8A7A-DF27-4CB0-BDE7-23C3C3E0C506}" presName="space" presStyleCnt="0"/>
      <dgm:spPr/>
    </dgm:pt>
    <dgm:pt modelId="{8506DF27-BAB4-4412-9E9D-E59D588E854D}" type="pres">
      <dgm:prSet presAssocID="{297940B2-B99F-4529-9205-9A3A1160427E}" presName="composite" presStyleCnt="0"/>
      <dgm:spPr/>
    </dgm:pt>
    <dgm:pt modelId="{B4B4603D-B0C7-4425-849E-E95F1F2A1BB6}" type="pres">
      <dgm:prSet presAssocID="{297940B2-B99F-4529-9205-9A3A1160427E}" presName="LShape" presStyleLbl="alignNode1" presStyleIdx="4" presStyleCnt="5">
        <dgm:style>
          <a:lnRef idx="1">
            <a:schemeClr val="accent3"/>
          </a:lnRef>
          <a:fillRef idx="2">
            <a:schemeClr val="accent3"/>
          </a:fillRef>
          <a:effectRef idx="1">
            <a:schemeClr val="accent3"/>
          </a:effectRef>
          <a:fontRef idx="minor">
            <a:schemeClr val="dk1"/>
          </a:fontRef>
        </dgm:style>
      </dgm:prSet>
      <dgm:spPr/>
    </dgm:pt>
    <dgm:pt modelId="{169A212D-8271-46AF-A9DF-2FD53F8E3ADE}" type="pres">
      <dgm:prSet presAssocID="{297940B2-B99F-4529-9205-9A3A1160427E}" presName="ParentText" presStyleLbl="revTx" presStyleIdx="2" presStyleCnt="3">
        <dgm:presLayoutVars>
          <dgm:chMax val="0"/>
          <dgm:chPref val="0"/>
          <dgm:bulletEnabled val="1"/>
        </dgm:presLayoutVars>
      </dgm:prSet>
      <dgm:spPr/>
    </dgm:pt>
  </dgm:ptLst>
  <dgm:cxnLst>
    <dgm:cxn modelId="{B3355F4A-9B26-4503-A621-A63CF1C3C8A3}" type="presOf" srcId="{F20E4657-F01D-4C92-903F-7258916602A6}" destId="{92F84DAA-61CF-4788-BC41-71E68CE9BB23}" srcOrd="0" destOrd="0" presId="urn:microsoft.com/office/officeart/2009/3/layout/StepUpProcess"/>
    <dgm:cxn modelId="{D573C36E-B03E-4F03-91CF-35E6E516AF0A}" srcId="{F20E4657-F01D-4C92-903F-7258916602A6}" destId="{D44E2651-0422-4C90-BC17-CDBDA6346CE7}" srcOrd="0" destOrd="0" parTransId="{84BCE947-285A-4B2E-8BD8-98A39341CF4C}" sibTransId="{642F7FCF-896F-44B8-8EE5-D5ACC1A29DB9}"/>
    <dgm:cxn modelId="{BA5A8DB0-EE91-4D70-B757-9518970F2282}" type="presOf" srcId="{23A7535F-3DAF-4A84-B6E2-7C29384DE0FF}" destId="{5742854A-3466-4049-BA07-69E5B640679C}" srcOrd="0" destOrd="0" presId="urn:microsoft.com/office/officeart/2009/3/layout/StepUpProcess"/>
    <dgm:cxn modelId="{133E4EBB-C418-465C-9D94-78D8CFF71023}" srcId="{F20E4657-F01D-4C92-903F-7258916602A6}" destId="{297940B2-B99F-4529-9205-9A3A1160427E}" srcOrd="2" destOrd="0" parTransId="{B9CB127C-FF90-413D-8B3B-2F6FAAD1C764}" sibTransId="{9C4658FE-F598-48F1-84C5-3968A908AEF5}"/>
    <dgm:cxn modelId="{A28DEECA-C365-4B69-B7BA-4072BF2B1F39}" srcId="{F20E4657-F01D-4C92-903F-7258916602A6}" destId="{23A7535F-3DAF-4A84-B6E2-7C29384DE0FF}" srcOrd="1" destOrd="0" parTransId="{4951CC49-FF59-40FD-A01B-765B140B37AD}" sibTransId="{AB6D8A7A-DF27-4CB0-BDE7-23C3C3E0C506}"/>
    <dgm:cxn modelId="{5CAE9AD7-C2DE-4FCC-A5BC-41AE5C89DC0E}" type="presOf" srcId="{D44E2651-0422-4C90-BC17-CDBDA6346CE7}" destId="{DFF6B06F-4D81-44A5-8643-F3D7D5C3B972}" srcOrd="0" destOrd="0" presId="urn:microsoft.com/office/officeart/2009/3/layout/StepUpProcess"/>
    <dgm:cxn modelId="{F69D9BE0-30F2-4175-9A20-B8FAF96B6B5E}" type="presOf" srcId="{297940B2-B99F-4529-9205-9A3A1160427E}" destId="{169A212D-8271-46AF-A9DF-2FD53F8E3ADE}" srcOrd="0" destOrd="0" presId="urn:microsoft.com/office/officeart/2009/3/layout/StepUpProcess"/>
    <dgm:cxn modelId="{C7E4FF0B-01F8-4FF1-BCAF-F50C6412400B}" type="presParOf" srcId="{92F84DAA-61CF-4788-BC41-71E68CE9BB23}" destId="{72547386-2914-47F4-ACA2-1394EF0F66C8}" srcOrd="0" destOrd="0" presId="urn:microsoft.com/office/officeart/2009/3/layout/StepUpProcess"/>
    <dgm:cxn modelId="{9BFD4974-53C6-4BF6-925C-CE7EE80A1118}" type="presParOf" srcId="{72547386-2914-47F4-ACA2-1394EF0F66C8}" destId="{7286A4C0-FFA3-4037-8C44-AA419356B61F}" srcOrd="0" destOrd="0" presId="urn:microsoft.com/office/officeart/2009/3/layout/StepUpProcess"/>
    <dgm:cxn modelId="{FDD5D64E-A0CD-4E3E-B0E5-AAE07AF3BBAB}" type="presParOf" srcId="{72547386-2914-47F4-ACA2-1394EF0F66C8}" destId="{DFF6B06F-4D81-44A5-8643-F3D7D5C3B972}" srcOrd="1" destOrd="0" presId="urn:microsoft.com/office/officeart/2009/3/layout/StepUpProcess"/>
    <dgm:cxn modelId="{8A8FF11F-F26F-4621-BF0B-E8EA96207EA4}" type="presParOf" srcId="{72547386-2914-47F4-ACA2-1394EF0F66C8}" destId="{F539EAB1-52CD-44A9-BADA-C46C618C7D6C}" srcOrd="2" destOrd="0" presId="urn:microsoft.com/office/officeart/2009/3/layout/StepUpProcess"/>
    <dgm:cxn modelId="{0D9CE6EE-5900-40B1-A347-5D02E8933524}" type="presParOf" srcId="{92F84DAA-61CF-4788-BC41-71E68CE9BB23}" destId="{031B2B25-2E7D-4337-B7E4-D4F1363FE49D}" srcOrd="1" destOrd="0" presId="urn:microsoft.com/office/officeart/2009/3/layout/StepUpProcess"/>
    <dgm:cxn modelId="{1994BC5C-39A4-4FBD-8A84-8C8158276D12}" type="presParOf" srcId="{031B2B25-2E7D-4337-B7E4-D4F1363FE49D}" destId="{6763725E-6FC3-4391-82FB-67AB621AF6DF}" srcOrd="0" destOrd="0" presId="urn:microsoft.com/office/officeart/2009/3/layout/StepUpProcess"/>
    <dgm:cxn modelId="{E65A95FC-F518-4B97-A6DE-7D9E77AD1F2A}" type="presParOf" srcId="{92F84DAA-61CF-4788-BC41-71E68CE9BB23}" destId="{D8F5CA9F-5A08-4319-9629-09B151CAD933}" srcOrd="2" destOrd="0" presId="urn:microsoft.com/office/officeart/2009/3/layout/StepUpProcess"/>
    <dgm:cxn modelId="{7F34F03D-1EF6-418F-9420-704FB49B02D8}" type="presParOf" srcId="{D8F5CA9F-5A08-4319-9629-09B151CAD933}" destId="{AA837E4C-3105-436A-A1FB-EC8B7EE4BCA2}" srcOrd="0" destOrd="0" presId="urn:microsoft.com/office/officeart/2009/3/layout/StepUpProcess"/>
    <dgm:cxn modelId="{33709643-E642-4BA8-8A15-5B853143B426}" type="presParOf" srcId="{D8F5CA9F-5A08-4319-9629-09B151CAD933}" destId="{5742854A-3466-4049-BA07-69E5B640679C}" srcOrd="1" destOrd="0" presId="urn:microsoft.com/office/officeart/2009/3/layout/StepUpProcess"/>
    <dgm:cxn modelId="{0E416971-7484-4AFA-A6E3-DDE0E805D477}" type="presParOf" srcId="{D8F5CA9F-5A08-4319-9629-09B151CAD933}" destId="{E28A9F91-410B-441D-9735-3295BF1F7D51}" srcOrd="2" destOrd="0" presId="urn:microsoft.com/office/officeart/2009/3/layout/StepUpProcess"/>
    <dgm:cxn modelId="{1445C3F9-7F29-4691-8076-D93DC487F84C}" type="presParOf" srcId="{92F84DAA-61CF-4788-BC41-71E68CE9BB23}" destId="{51ECF2AD-7278-456C-9CB6-C92165E2BCDC}" srcOrd="3" destOrd="0" presId="urn:microsoft.com/office/officeart/2009/3/layout/StepUpProcess"/>
    <dgm:cxn modelId="{8C69D76F-21E9-4444-9446-93209624649B}" type="presParOf" srcId="{51ECF2AD-7278-456C-9CB6-C92165E2BCDC}" destId="{04FF9126-EE28-4F87-8DFD-5D9082743E59}" srcOrd="0" destOrd="0" presId="urn:microsoft.com/office/officeart/2009/3/layout/StepUpProcess"/>
    <dgm:cxn modelId="{FB9947BD-FF74-4494-A487-9D5829CA83BE}" type="presParOf" srcId="{92F84DAA-61CF-4788-BC41-71E68CE9BB23}" destId="{8506DF27-BAB4-4412-9E9D-E59D588E854D}" srcOrd="4" destOrd="0" presId="urn:microsoft.com/office/officeart/2009/3/layout/StepUpProcess"/>
    <dgm:cxn modelId="{C76A1DC5-DB28-4BBD-B929-546EF4A9C90B}" type="presParOf" srcId="{8506DF27-BAB4-4412-9E9D-E59D588E854D}" destId="{B4B4603D-B0C7-4425-849E-E95F1F2A1BB6}" srcOrd="0" destOrd="0" presId="urn:microsoft.com/office/officeart/2009/3/layout/StepUpProcess"/>
    <dgm:cxn modelId="{13559125-EA19-4417-9A7A-566EBD444922}" type="presParOf" srcId="{8506DF27-BAB4-4412-9E9D-E59D588E854D}" destId="{169A212D-8271-46AF-A9DF-2FD53F8E3AD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DCF82-0055-47C3-BE7D-A2C34B046C1B}" type="doc">
      <dgm:prSet loTypeId="urn:microsoft.com/office/officeart/2005/8/layout/hProcess3" loCatId="process" qsTypeId="urn:microsoft.com/office/officeart/2005/8/quickstyle/simple3" qsCatId="simple" csTypeId="urn:microsoft.com/office/officeart/2005/8/colors/accent1_2" csCatId="accent1" phldr="1"/>
      <dgm:spPr/>
    </dgm:pt>
    <dgm:pt modelId="{E979026F-ED25-4BBA-8560-D4C37EC5612C}">
      <dgm:prSet phldrT="[Текст]"/>
      <dgm:spPr/>
      <dgm:t>
        <a:bodyPr/>
        <a:lstStyle/>
        <a:p>
          <a:r>
            <a:rPr lang="ru-RU" b="1" dirty="0"/>
            <a:t>Деревья </a:t>
          </a:r>
        </a:p>
      </dgm:t>
    </dgm:pt>
    <dgm:pt modelId="{CCDFC915-8E1D-4295-B5EA-ED2158357B15}" type="parTrans" cxnId="{761AB0C6-8D8D-4871-99DB-BE0F2F5725A8}">
      <dgm:prSet/>
      <dgm:spPr/>
      <dgm:t>
        <a:bodyPr/>
        <a:lstStyle/>
        <a:p>
          <a:endParaRPr lang="ru-RU"/>
        </a:p>
      </dgm:t>
    </dgm:pt>
    <dgm:pt modelId="{D3A00D3D-CFDA-461B-ADF6-7D503F77A472}" type="sibTrans" cxnId="{761AB0C6-8D8D-4871-99DB-BE0F2F5725A8}">
      <dgm:prSet/>
      <dgm:spPr/>
      <dgm:t>
        <a:bodyPr/>
        <a:lstStyle/>
        <a:p>
          <a:endParaRPr lang="ru-RU"/>
        </a:p>
      </dgm:t>
    </dgm:pt>
    <dgm:pt modelId="{094A9B64-FFEF-452F-BEF6-6E1206F0CEFC}">
      <dgm:prSet phldrT="[Текст]"/>
      <dgm:spPr/>
      <dgm:t>
        <a:bodyPr/>
        <a:lstStyle/>
        <a:p>
          <a:r>
            <a:rPr lang="ru-RU" b="1" dirty="0"/>
            <a:t>Животные</a:t>
          </a:r>
          <a:r>
            <a:rPr lang="ru-RU" dirty="0"/>
            <a:t> </a:t>
          </a:r>
        </a:p>
      </dgm:t>
    </dgm:pt>
    <dgm:pt modelId="{9C639058-A214-4555-9508-21C54B727F64}" type="parTrans" cxnId="{3C251849-A7BC-42D4-9216-34F6AA185525}">
      <dgm:prSet/>
      <dgm:spPr/>
      <dgm:t>
        <a:bodyPr/>
        <a:lstStyle/>
        <a:p>
          <a:endParaRPr lang="ru-RU"/>
        </a:p>
      </dgm:t>
    </dgm:pt>
    <dgm:pt modelId="{D85BCCDB-079B-49BA-8D64-AB5F50AEDBDB}" type="sibTrans" cxnId="{3C251849-A7BC-42D4-9216-34F6AA185525}">
      <dgm:prSet/>
      <dgm:spPr/>
      <dgm:t>
        <a:bodyPr/>
        <a:lstStyle/>
        <a:p>
          <a:endParaRPr lang="ru-RU"/>
        </a:p>
      </dgm:t>
    </dgm:pt>
    <dgm:pt modelId="{0A97AB3A-ADD9-40DE-BF72-602ED9FABE14}">
      <dgm:prSet phldrT="[Текст]"/>
      <dgm:spPr/>
      <dgm:t>
        <a:bodyPr/>
        <a:lstStyle/>
        <a:p>
          <a:r>
            <a:rPr lang="ru-RU" b="1" dirty="0"/>
            <a:t>Стихии </a:t>
          </a:r>
        </a:p>
      </dgm:t>
    </dgm:pt>
    <dgm:pt modelId="{EB5EFFB9-4129-4493-914C-1A382BC9B664}" type="parTrans" cxnId="{DC0ADEF2-C75E-4871-BFCB-1D43DE1FDA92}">
      <dgm:prSet/>
      <dgm:spPr/>
      <dgm:t>
        <a:bodyPr/>
        <a:lstStyle/>
        <a:p>
          <a:endParaRPr lang="ru-RU"/>
        </a:p>
      </dgm:t>
    </dgm:pt>
    <dgm:pt modelId="{212C7BEB-AF51-4F3A-BB19-61AC07CAD23C}" type="sibTrans" cxnId="{DC0ADEF2-C75E-4871-BFCB-1D43DE1FDA92}">
      <dgm:prSet/>
      <dgm:spPr/>
      <dgm:t>
        <a:bodyPr/>
        <a:lstStyle/>
        <a:p>
          <a:endParaRPr lang="ru-RU"/>
        </a:p>
      </dgm:t>
    </dgm:pt>
    <dgm:pt modelId="{6AA559AE-0718-4B30-AE76-FB7DE914CB02}" type="pres">
      <dgm:prSet presAssocID="{3C7DCF82-0055-47C3-BE7D-A2C34B046C1B}" presName="Name0" presStyleCnt="0">
        <dgm:presLayoutVars>
          <dgm:dir/>
          <dgm:animLvl val="lvl"/>
          <dgm:resizeHandles val="exact"/>
        </dgm:presLayoutVars>
      </dgm:prSet>
      <dgm:spPr/>
    </dgm:pt>
    <dgm:pt modelId="{1F2F1F9A-4AE2-4B52-943B-C3DCB706826D}" type="pres">
      <dgm:prSet presAssocID="{3C7DCF82-0055-47C3-BE7D-A2C34B046C1B}" presName="dummy" presStyleCnt="0"/>
      <dgm:spPr/>
    </dgm:pt>
    <dgm:pt modelId="{B68B6C47-1209-4B52-B56D-21D25AA9ECF4}" type="pres">
      <dgm:prSet presAssocID="{3C7DCF82-0055-47C3-BE7D-A2C34B046C1B}" presName="linH" presStyleCnt="0"/>
      <dgm:spPr/>
    </dgm:pt>
    <dgm:pt modelId="{20111B50-43A6-4391-AD56-7CFC90719AFD}" type="pres">
      <dgm:prSet presAssocID="{3C7DCF82-0055-47C3-BE7D-A2C34B046C1B}" presName="padding1" presStyleCnt="0"/>
      <dgm:spPr/>
    </dgm:pt>
    <dgm:pt modelId="{318B5FC8-C053-4BC2-B78C-C2C6AECFF697}" type="pres">
      <dgm:prSet presAssocID="{E979026F-ED25-4BBA-8560-D4C37EC5612C}" presName="linV" presStyleCnt="0"/>
      <dgm:spPr/>
    </dgm:pt>
    <dgm:pt modelId="{202C07A2-3E0A-49B5-A698-087640673DD8}" type="pres">
      <dgm:prSet presAssocID="{E979026F-ED25-4BBA-8560-D4C37EC5612C}" presName="spVertical1" presStyleCnt="0"/>
      <dgm:spPr/>
    </dgm:pt>
    <dgm:pt modelId="{4ED065A9-CB08-4D14-8654-390B88AC843F}" type="pres">
      <dgm:prSet presAssocID="{E979026F-ED25-4BBA-8560-D4C37EC5612C}" presName="parTx" presStyleLbl="revTx" presStyleIdx="0" presStyleCnt="3">
        <dgm:presLayoutVars>
          <dgm:chMax val="0"/>
          <dgm:chPref val="0"/>
          <dgm:bulletEnabled val="1"/>
        </dgm:presLayoutVars>
      </dgm:prSet>
      <dgm:spPr/>
    </dgm:pt>
    <dgm:pt modelId="{027993B6-2986-4FB0-87A2-15B58644A518}" type="pres">
      <dgm:prSet presAssocID="{E979026F-ED25-4BBA-8560-D4C37EC5612C}" presName="spVertical2" presStyleCnt="0"/>
      <dgm:spPr/>
    </dgm:pt>
    <dgm:pt modelId="{628A57B5-EE44-4CE8-80F3-A732569E7C9E}" type="pres">
      <dgm:prSet presAssocID="{E979026F-ED25-4BBA-8560-D4C37EC5612C}" presName="spVertical3" presStyleCnt="0"/>
      <dgm:spPr/>
    </dgm:pt>
    <dgm:pt modelId="{8B698AE1-CDF0-4010-88C6-9292BF9CEB48}" type="pres">
      <dgm:prSet presAssocID="{D3A00D3D-CFDA-461B-ADF6-7D503F77A472}" presName="space" presStyleCnt="0"/>
      <dgm:spPr/>
    </dgm:pt>
    <dgm:pt modelId="{89BF7A5B-6AD7-4F41-A6AD-1259E38D8154}" type="pres">
      <dgm:prSet presAssocID="{094A9B64-FFEF-452F-BEF6-6E1206F0CEFC}" presName="linV" presStyleCnt="0"/>
      <dgm:spPr/>
    </dgm:pt>
    <dgm:pt modelId="{3B49AD9D-DDC1-4D43-AF98-3C658D28FF79}" type="pres">
      <dgm:prSet presAssocID="{094A9B64-FFEF-452F-BEF6-6E1206F0CEFC}" presName="spVertical1" presStyleCnt="0"/>
      <dgm:spPr/>
    </dgm:pt>
    <dgm:pt modelId="{62FFD19E-D672-47AA-961A-8AE7F5676837}" type="pres">
      <dgm:prSet presAssocID="{094A9B64-FFEF-452F-BEF6-6E1206F0CEFC}" presName="parTx" presStyleLbl="revTx" presStyleIdx="1" presStyleCnt="3">
        <dgm:presLayoutVars>
          <dgm:chMax val="0"/>
          <dgm:chPref val="0"/>
          <dgm:bulletEnabled val="1"/>
        </dgm:presLayoutVars>
      </dgm:prSet>
      <dgm:spPr/>
    </dgm:pt>
    <dgm:pt modelId="{F3F0CDB7-0868-4C41-8538-03AE11B5E73E}" type="pres">
      <dgm:prSet presAssocID="{094A9B64-FFEF-452F-BEF6-6E1206F0CEFC}" presName="spVertical2" presStyleCnt="0"/>
      <dgm:spPr/>
    </dgm:pt>
    <dgm:pt modelId="{D60B4FB6-CEAD-44A3-82D3-C85D1A6AFFE0}" type="pres">
      <dgm:prSet presAssocID="{094A9B64-FFEF-452F-BEF6-6E1206F0CEFC}" presName="spVertical3" presStyleCnt="0"/>
      <dgm:spPr/>
    </dgm:pt>
    <dgm:pt modelId="{607A17A2-1C28-491C-AB86-C3F08A29EE5E}" type="pres">
      <dgm:prSet presAssocID="{D85BCCDB-079B-49BA-8D64-AB5F50AEDBDB}" presName="space" presStyleCnt="0"/>
      <dgm:spPr/>
    </dgm:pt>
    <dgm:pt modelId="{05D84805-423A-4A55-BDCE-BE03045A1BB1}" type="pres">
      <dgm:prSet presAssocID="{0A97AB3A-ADD9-40DE-BF72-602ED9FABE14}" presName="linV" presStyleCnt="0"/>
      <dgm:spPr/>
    </dgm:pt>
    <dgm:pt modelId="{2494D17E-89EC-495A-A6EA-85C509D8BCE8}" type="pres">
      <dgm:prSet presAssocID="{0A97AB3A-ADD9-40DE-BF72-602ED9FABE14}" presName="spVertical1" presStyleCnt="0"/>
      <dgm:spPr/>
    </dgm:pt>
    <dgm:pt modelId="{8C252598-08B0-449A-9E31-9D0302F2A052}" type="pres">
      <dgm:prSet presAssocID="{0A97AB3A-ADD9-40DE-BF72-602ED9FABE14}" presName="parTx" presStyleLbl="revTx" presStyleIdx="2" presStyleCnt="3">
        <dgm:presLayoutVars>
          <dgm:chMax val="0"/>
          <dgm:chPref val="0"/>
          <dgm:bulletEnabled val="1"/>
        </dgm:presLayoutVars>
      </dgm:prSet>
      <dgm:spPr/>
    </dgm:pt>
    <dgm:pt modelId="{E63B1965-C5A0-4FD2-AD73-F14BF4A1420E}" type="pres">
      <dgm:prSet presAssocID="{0A97AB3A-ADD9-40DE-BF72-602ED9FABE14}" presName="spVertical2" presStyleCnt="0"/>
      <dgm:spPr/>
    </dgm:pt>
    <dgm:pt modelId="{4A1D64E0-5F65-4B8D-8104-64B1E0244CB9}" type="pres">
      <dgm:prSet presAssocID="{0A97AB3A-ADD9-40DE-BF72-602ED9FABE14}" presName="spVertical3" presStyleCnt="0"/>
      <dgm:spPr/>
    </dgm:pt>
    <dgm:pt modelId="{DFC86C71-8611-42D2-B16C-1EF2284E3D86}" type="pres">
      <dgm:prSet presAssocID="{3C7DCF82-0055-47C3-BE7D-A2C34B046C1B}" presName="padding2" presStyleCnt="0"/>
      <dgm:spPr/>
    </dgm:pt>
    <dgm:pt modelId="{6810DEAE-CF7A-4DE2-83B1-23B733B6E6E7}" type="pres">
      <dgm:prSet presAssocID="{3C7DCF82-0055-47C3-BE7D-A2C34B046C1B}" presName="negArrow" presStyleCnt="0"/>
      <dgm:spPr/>
    </dgm:pt>
    <dgm:pt modelId="{79199F58-8C3C-41BD-B5F8-20048D915023}" type="pres">
      <dgm:prSet presAssocID="{3C7DCF82-0055-47C3-BE7D-A2C34B046C1B}" presName="backgroundArrow" presStyleLbl="node1" presStyleIdx="0" presStyleCnt="1"/>
      <dgm:spPr/>
    </dgm:pt>
  </dgm:ptLst>
  <dgm:cxnLst>
    <dgm:cxn modelId="{E8356308-FC3A-448A-AD62-4FB5C27353ED}" type="presOf" srcId="{094A9B64-FFEF-452F-BEF6-6E1206F0CEFC}" destId="{62FFD19E-D672-47AA-961A-8AE7F5676837}" srcOrd="0" destOrd="0" presId="urn:microsoft.com/office/officeart/2005/8/layout/hProcess3"/>
    <dgm:cxn modelId="{7F31E10F-9961-4C1D-8C28-B9709DB49497}" type="presOf" srcId="{3C7DCF82-0055-47C3-BE7D-A2C34B046C1B}" destId="{6AA559AE-0718-4B30-AE76-FB7DE914CB02}" srcOrd="0" destOrd="0" presId="urn:microsoft.com/office/officeart/2005/8/layout/hProcess3"/>
    <dgm:cxn modelId="{431CAB23-2664-4B33-9190-B9D0066ECEF1}" type="presOf" srcId="{0A97AB3A-ADD9-40DE-BF72-602ED9FABE14}" destId="{8C252598-08B0-449A-9E31-9D0302F2A052}" srcOrd="0" destOrd="0" presId="urn:microsoft.com/office/officeart/2005/8/layout/hProcess3"/>
    <dgm:cxn modelId="{3C251849-A7BC-42D4-9216-34F6AA185525}" srcId="{3C7DCF82-0055-47C3-BE7D-A2C34B046C1B}" destId="{094A9B64-FFEF-452F-BEF6-6E1206F0CEFC}" srcOrd="1" destOrd="0" parTransId="{9C639058-A214-4555-9508-21C54B727F64}" sibTransId="{D85BCCDB-079B-49BA-8D64-AB5F50AEDBDB}"/>
    <dgm:cxn modelId="{761AB0C6-8D8D-4871-99DB-BE0F2F5725A8}" srcId="{3C7DCF82-0055-47C3-BE7D-A2C34B046C1B}" destId="{E979026F-ED25-4BBA-8560-D4C37EC5612C}" srcOrd="0" destOrd="0" parTransId="{CCDFC915-8E1D-4295-B5EA-ED2158357B15}" sibTransId="{D3A00D3D-CFDA-461B-ADF6-7D503F77A472}"/>
    <dgm:cxn modelId="{B798E2EE-D41C-48B4-87AA-33922C02F77F}" type="presOf" srcId="{E979026F-ED25-4BBA-8560-D4C37EC5612C}" destId="{4ED065A9-CB08-4D14-8654-390B88AC843F}" srcOrd="0" destOrd="0" presId="urn:microsoft.com/office/officeart/2005/8/layout/hProcess3"/>
    <dgm:cxn modelId="{DC0ADEF2-C75E-4871-BFCB-1D43DE1FDA92}" srcId="{3C7DCF82-0055-47C3-BE7D-A2C34B046C1B}" destId="{0A97AB3A-ADD9-40DE-BF72-602ED9FABE14}" srcOrd="2" destOrd="0" parTransId="{EB5EFFB9-4129-4493-914C-1A382BC9B664}" sibTransId="{212C7BEB-AF51-4F3A-BB19-61AC07CAD23C}"/>
    <dgm:cxn modelId="{08395881-EBBE-4580-A75E-BDBC485FBB7C}" type="presParOf" srcId="{6AA559AE-0718-4B30-AE76-FB7DE914CB02}" destId="{1F2F1F9A-4AE2-4B52-943B-C3DCB706826D}" srcOrd="0" destOrd="0" presId="urn:microsoft.com/office/officeart/2005/8/layout/hProcess3"/>
    <dgm:cxn modelId="{8004330B-88A9-4A75-A432-7DD09B7F5CDE}" type="presParOf" srcId="{6AA559AE-0718-4B30-AE76-FB7DE914CB02}" destId="{B68B6C47-1209-4B52-B56D-21D25AA9ECF4}" srcOrd="1" destOrd="0" presId="urn:microsoft.com/office/officeart/2005/8/layout/hProcess3"/>
    <dgm:cxn modelId="{B18F8A4E-94A1-435A-A965-84ABEFBFF75E}" type="presParOf" srcId="{B68B6C47-1209-4B52-B56D-21D25AA9ECF4}" destId="{20111B50-43A6-4391-AD56-7CFC90719AFD}" srcOrd="0" destOrd="0" presId="urn:microsoft.com/office/officeart/2005/8/layout/hProcess3"/>
    <dgm:cxn modelId="{2F22298E-2E2D-4A02-9EFA-0A2F72A2FF6A}" type="presParOf" srcId="{B68B6C47-1209-4B52-B56D-21D25AA9ECF4}" destId="{318B5FC8-C053-4BC2-B78C-C2C6AECFF697}" srcOrd="1" destOrd="0" presId="urn:microsoft.com/office/officeart/2005/8/layout/hProcess3"/>
    <dgm:cxn modelId="{213E82AB-EDBD-4AC7-A700-D2648B69EB6D}" type="presParOf" srcId="{318B5FC8-C053-4BC2-B78C-C2C6AECFF697}" destId="{202C07A2-3E0A-49B5-A698-087640673DD8}" srcOrd="0" destOrd="0" presId="urn:microsoft.com/office/officeart/2005/8/layout/hProcess3"/>
    <dgm:cxn modelId="{402484FC-6E55-4941-ACD9-117D3F6A68D1}" type="presParOf" srcId="{318B5FC8-C053-4BC2-B78C-C2C6AECFF697}" destId="{4ED065A9-CB08-4D14-8654-390B88AC843F}" srcOrd="1" destOrd="0" presId="urn:microsoft.com/office/officeart/2005/8/layout/hProcess3"/>
    <dgm:cxn modelId="{41F9B0F4-954C-4DAC-A722-E65D414AFAF2}" type="presParOf" srcId="{318B5FC8-C053-4BC2-B78C-C2C6AECFF697}" destId="{027993B6-2986-4FB0-87A2-15B58644A518}" srcOrd="2" destOrd="0" presId="urn:microsoft.com/office/officeart/2005/8/layout/hProcess3"/>
    <dgm:cxn modelId="{C36C35B4-1CBF-41C7-AD4F-0EDF151825FF}" type="presParOf" srcId="{318B5FC8-C053-4BC2-B78C-C2C6AECFF697}" destId="{628A57B5-EE44-4CE8-80F3-A732569E7C9E}" srcOrd="3" destOrd="0" presId="urn:microsoft.com/office/officeart/2005/8/layout/hProcess3"/>
    <dgm:cxn modelId="{286C376A-2C9B-4C8F-BF9E-147078DCC813}" type="presParOf" srcId="{B68B6C47-1209-4B52-B56D-21D25AA9ECF4}" destId="{8B698AE1-CDF0-4010-88C6-9292BF9CEB48}" srcOrd="2" destOrd="0" presId="urn:microsoft.com/office/officeart/2005/8/layout/hProcess3"/>
    <dgm:cxn modelId="{CEDF7083-024F-4B50-AECE-0637A841818D}" type="presParOf" srcId="{B68B6C47-1209-4B52-B56D-21D25AA9ECF4}" destId="{89BF7A5B-6AD7-4F41-A6AD-1259E38D8154}" srcOrd="3" destOrd="0" presId="urn:microsoft.com/office/officeart/2005/8/layout/hProcess3"/>
    <dgm:cxn modelId="{3159BD3C-AD42-4A11-8095-39E75FF69126}" type="presParOf" srcId="{89BF7A5B-6AD7-4F41-A6AD-1259E38D8154}" destId="{3B49AD9D-DDC1-4D43-AF98-3C658D28FF79}" srcOrd="0" destOrd="0" presId="urn:microsoft.com/office/officeart/2005/8/layout/hProcess3"/>
    <dgm:cxn modelId="{A009550C-5200-48FC-BC2A-A2DF3D637D5C}" type="presParOf" srcId="{89BF7A5B-6AD7-4F41-A6AD-1259E38D8154}" destId="{62FFD19E-D672-47AA-961A-8AE7F5676837}" srcOrd="1" destOrd="0" presId="urn:microsoft.com/office/officeart/2005/8/layout/hProcess3"/>
    <dgm:cxn modelId="{3F165CFE-E04E-4A44-B7EF-9A7943F0E4BF}" type="presParOf" srcId="{89BF7A5B-6AD7-4F41-A6AD-1259E38D8154}" destId="{F3F0CDB7-0868-4C41-8538-03AE11B5E73E}" srcOrd="2" destOrd="0" presId="urn:microsoft.com/office/officeart/2005/8/layout/hProcess3"/>
    <dgm:cxn modelId="{3EA3C6C2-D5D4-4DBC-83D3-C66512D21D81}" type="presParOf" srcId="{89BF7A5B-6AD7-4F41-A6AD-1259E38D8154}" destId="{D60B4FB6-CEAD-44A3-82D3-C85D1A6AFFE0}" srcOrd="3" destOrd="0" presId="urn:microsoft.com/office/officeart/2005/8/layout/hProcess3"/>
    <dgm:cxn modelId="{28868D37-7263-4FE8-BF1A-FE227BB88B49}" type="presParOf" srcId="{B68B6C47-1209-4B52-B56D-21D25AA9ECF4}" destId="{607A17A2-1C28-491C-AB86-C3F08A29EE5E}" srcOrd="4" destOrd="0" presId="urn:microsoft.com/office/officeart/2005/8/layout/hProcess3"/>
    <dgm:cxn modelId="{8C7D8F98-D54B-4A1E-8AE4-FA5E82108866}" type="presParOf" srcId="{B68B6C47-1209-4B52-B56D-21D25AA9ECF4}" destId="{05D84805-423A-4A55-BDCE-BE03045A1BB1}" srcOrd="5" destOrd="0" presId="urn:microsoft.com/office/officeart/2005/8/layout/hProcess3"/>
    <dgm:cxn modelId="{A50779ED-2ECF-46F6-8B3B-0AAF155D3B66}" type="presParOf" srcId="{05D84805-423A-4A55-BDCE-BE03045A1BB1}" destId="{2494D17E-89EC-495A-A6EA-85C509D8BCE8}" srcOrd="0" destOrd="0" presId="urn:microsoft.com/office/officeart/2005/8/layout/hProcess3"/>
    <dgm:cxn modelId="{0FE4DCE3-D903-454F-BE7B-4CA6CBF78200}" type="presParOf" srcId="{05D84805-423A-4A55-BDCE-BE03045A1BB1}" destId="{8C252598-08B0-449A-9E31-9D0302F2A052}" srcOrd="1" destOrd="0" presId="urn:microsoft.com/office/officeart/2005/8/layout/hProcess3"/>
    <dgm:cxn modelId="{11AA12D0-9685-4393-A644-134BFF308FEE}" type="presParOf" srcId="{05D84805-423A-4A55-BDCE-BE03045A1BB1}" destId="{E63B1965-C5A0-4FD2-AD73-F14BF4A1420E}" srcOrd="2" destOrd="0" presId="urn:microsoft.com/office/officeart/2005/8/layout/hProcess3"/>
    <dgm:cxn modelId="{7740EACB-6B91-4D0B-AE20-C5DCC0977602}" type="presParOf" srcId="{05D84805-423A-4A55-BDCE-BE03045A1BB1}" destId="{4A1D64E0-5F65-4B8D-8104-64B1E0244CB9}" srcOrd="3" destOrd="0" presId="urn:microsoft.com/office/officeart/2005/8/layout/hProcess3"/>
    <dgm:cxn modelId="{7ECDE32E-1BF8-4903-95C0-D809ECC5CF5B}" type="presParOf" srcId="{B68B6C47-1209-4B52-B56D-21D25AA9ECF4}" destId="{DFC86C71-8611-42D2-B16C-1EF2284E3D86}" srcOrd="6" destOrd="0" presId="urn:microsoft.com/office/officeart/2005/8/layout/hProcess3"/>
    <dgm:cxn modelId="{F3433075-45E7-47FE-82F2-897EB2C509C6}" type="presParOf" srcId="{B68B6C47-1209-4B52-B56D-21D25AA9ECF4}" destId="{6810DEAE-CF7A-4DE2-83B1-23B733B6E6E7}" srcOrd="7" destOrd="0" presId="urn:microsoft.com/office/officeart/2005/8/layout/hProcess3"/>
    <dgm:cxn modelId="{A57A5011-BF4E-49BA-B24B-D013F1AB77F0}" type="presParOf" srcId="{B68B6C47-1209-4B52-B56D-21D25AA9ECF4}" destId="{79199F58-8C3C-41BD-B5F8-20048D915023}"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6A4C0-FFA3-4037-8C44-AA419356B61F}">
      <dsp:nvSpPr>
        <dsp:cNvPr id="0" name=""/>
        <dsp:cNvSpPr/>
      </dsp:nvSpPr>
      <dsp:spPr>
        <a:xfrm rot="5400000">
          <a:off x="662230" y="1490227"/>
          <a:ext cx="1972949" cy="3282943"/>
        </a:xfrm>
        <a:prstGeom prst="corner">
          <a:avLst>
            <a:gd name="adj1" fmla="val 16120"/>
            <a:gd name="adj2" fmla="val 16110"/>
          </a:avLst>
        </a:prstGeom>
        <a:solidFill>
          <a:schemeClr val="dk1"/>
        </a:solidFill>
        <a:ln w="12700" cap="flat" cmpd="sng" algn="in">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DFF6B06F-4D81-44A5-8643-F3D7D5C3B972}">
      <dsp:nvSpPr>
        <dsp:cNvPr id="0" name=""/>
        <dsp:cNvSpPr/>
      </dsp:nvSpPr>
      <dsp:spPr>
        <a:xfrm>
          <a:off x="332896" y="2471120"/>
          <a:ext cx="2963859" cy="259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ru-RU" sz="2600" b="1" i="1" kern="1200" dirty="0"/>
            <a:t>Хозяин мира Омöль(ад)</a:t>
          </a:r>
        </a:p>
      </dsp:txBody>
      <dsp:txXfrm>
        <a:off x="332896" y="2471120"/>
        <a:ext cx="2963859" cy="2597996"/>
      </dsp:txXfrm>
    </dsp:sp>
    <dsp:sp modelId="{F539EAB1-52CD-44A9-BADA-C46C618C7D6C}">
      <dsp:nvSpPr>
        <dsp:cNvPr id="0" name=""/>
        <dsp:cNvSpPr/>
      </dsp:nvSpPr>
      <dsp:spPr>
        <a:xfrm>
          <a:off x="2737537" y="1248533"/>
          <a:ext cx="559218" cy="559218"/>
        </a:xfrm>
        <a:prstGeom prst="triangle">
          <a:avLst>
            <a:gd name="adj" fmla="val 100000"/>
          </a:avLst>
        </a:prstGeom>
        <a:solidFill>
          <a:schemeClr val="dk1"/>
        </a:solidFill>
        <a:ln w="12700" cap="flat" cmpd="sng" algn="in">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AA837E4C-3105-436A-A1FB-EC8B7EE4BCA2}">
      <dsp:nvSpPr>
        <dsp:cNvPr id="0" name=""/>
        <dsp:cNvSpPr/>
      </dsp:nvSpPr>
      <dsp:spPr>
        <a:xfrm rot="5400000">
          <a:off x="4290573" y="592390"/>
          <a:ext cx="1972949" cy="3282943"/>
        </a:xfrm>
        <a:prstGeom prst="corner">
          <a:avLst>
            <a:gd name="adj1" fmla="val 16120"/>
            <a:gd name="adj2" fmla="val 16110"/>
          </a:avLst>
        </a:prstGeom>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w="6350" cap="flat" cmpd="sng" algn="in">
          <a:solidFill>
            <a:schemeClr val="accent4"/>
          </a:solidFill>
          <a:prstDash val="solid"/>
        </a:ln>
        <a:effectLst/>
      </dsp:spPr>
      <dsp:style>
        <a:lnRef idx="1">
          <a:schemeClr val="accent4"/>
        </a:lnRef>
        <a:fillRef idx="3">
          <a:schemeClr val="accent4"/>
        </a:fillRef>
        <a:effectRef idx="2">
          <a:schemeClr val="accent4"/>
        </a:effectRef>
        <a:fontRef idx="minor">
          <a:schemeClr val="lt1"/>
        </a:fontRef>
      </dsp:style>
    </dsp:sp>
    <dsp:sp modelId="{5742854A-3466-4049-BA07-69E5B640679C}">
      <dsp:nvSpPr>
        <dsp:cNvPr id="0" name=""/>
        <dsp:cNvSpPr/>
      </dsp:nvSpPr>
      <dsp:spPr>
        <a:xfrm>
          <a:off x="3961239" y="1573282"/>
          <a:ext cx="2963859" cy="259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ru-RU" sz="2600" b="1" i="1" kern="1200" dirty="0"/>
            <a:t>Мир людей, растительности и животных</a:t>
          </a:r>
        </a:p>
      </dsp:txBody>
      <dsp:txXfrm>
        <a:off x="3961239" y="1573282"/>
        <a:ext cx="2963859" cy="2597996"/>
      </dsp:txXfrm>
    </dsp:sp>
    <dsp:sp modelId="{E28A9F91-410B-441D-9735-3295BF1F7D51}">
      <dsp:nvSpPr>
        <dsp:cNvPr id="0" name=""/>
        <dsp:cNvSpPr/>
      </dsp:nvSpPr>
      <dsp:spPr>
        <a:xfrm>
          <a:off x="6365880" y="350696"/>
          <a:ext cx="559218" cy="559218"/>
        </a:xfrm>
        <a:prstGeom prst="triangle">
          <a:avLst>
            <a:gd name="adj" fmla="val 100000"/>
          </a:avLst>
        </a:prstGeom>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w="6350" cap="flat" cmpd="sng" algn="in">
          <a:solidFill>
            <a:schemeClr val="accent4"/>
          </a:solidFill>
          <a:prstDash val="solid"/>
        </a:ln>
        <a:effectLst/>
      </dsp:spPr>
      <dsp:style>
        <a:lnRef idx="1">
          <a:schemeClr val="accent4"/>
        </a:lnRef>
        <a:fillRef idx="3">
          <a:schemeClr val="accent4"/>
        </a:fillRef>
        <a:effectRef idx="2">
          <a:schemeClr val="accent4"/>
        </a:effectRef>
        <a:fontRef idx="minor">
          <a:schemeClr val="lt1"/>
        </a:fontRef>
      </dsp:style>
    </dsp:sp>
    <dsp:sp modelId="{B4B4603D-B0C7-4425-849E-E95F1F2A1BB6}">
      <dsp:nvSpPr>
        <dsp:cNvPr id="0" name=""/>
        <dsp:cNvSpPr/>
      </dsp:nvSpPr>
      <dsp:spPr>
        <a:xfrm rot="5400000">
          <a:off x="7918917" y="-305446"/>
          <a:ext cx="1972949" cy="3282943"/>
        </a:xfrm>
        <a:prstGeom prst="corner">
          <a:avLst>
            <a:gd name="adj1" fmla="val 16120"/>
            <a:gd name="adj2" fmla="val 16110"/>
          </a:avLst>
        </a:prstGeom>
        <a:gradFill rotWithShape="1">
          <a:gsLst>
            <a:gs pos="0">
              <a:schemeClr val="accent3">
                <a:tint val="67000"/>
                <a:satMod val="105000"/>
                <a:lumMod val="110000"/>
              </a:schemeClr>
            </a:gs>
            <a:gs pos="50000">
              <a:schemeClr val="accent3">
                <a:tint val="73000"/>
                <a:satMod val="103000"/>
                <a:lumMod val="105000"/>
              </a:schemeClr>
            </a:gs>
            <a:gs pos="100000">
              <a:schemeClr val="accent3">
                <a:tint val="81000"/>
                <a:satMod val="109000"/>
                <a:lumMod val="105000"/>
              </a:schemeClr>
            </a:gs>
          </a:gsLst>
          <a:lin ang="5400000" scaled="0"/>
        </a:gradFill>
        <a:ln w="6350" cap="flat" cmpd="sng" algn="in">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sp>
    <dsp:sp modelId="{169A212D-8271-46AF-A9DF-2FD53F8E3ADE}">
      <dsp:nvSpPr>
        <dsp:cNvPr id="0" name=""/>
        <dsp:cNvSpPr/>
      </dsp:nvSpPr>
      <dsp:spPr>
        <a:xfrm>
          <a:off x="7589582" y="675445"/>
          <a:ext cx="2963859" cy="259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ru-RU" sz="2600" b="1" i="1" kern="1200" dirty="0"/>
            <a:t>Хозяин мира</a:t>
          </a:r>
        </a:p>
        <a:p>
          <a:pPr marL="0" lvl="0" indent="0" algn="ctr" defTabSz="1155700">
            <a:lnSpc>
              <a:spcPct val="90000"/>
            </a:lnSpc>
            <a:spcBef>
              <a:spcPct val="0"/>
            </a:spcBef>
            <a:spcAft>
              <a:spcPct val="35000"/>
            </a:spcAft>
            <a:buNone/>
          </a:pPr>
          <a:r>
            <a:rPr lang="ru-RU" sz="2600" b="1" i="1" kern="1200" dirty="0" err="1"/>
            <a:t>Ен</a:t>
          </a:r>
          <a:endParaRPr lang="ru-RU" sz="2600" b="1" i="1" kern="1200" dirty="0"/>
        </a:p>
      </dsp:txBody>
      <dsp:txXfrm>
        <a:off x="7589582" y="675445"/>
        <a:ext cx="2963859" cy="2597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99F58-8C3C-41BD-B5F8-20048D915023}">
      <dsp:nvSpPr>
        <dsp:cNvPr id="0" name=""/>
        <dsp:cNvSpPr/>
      </dsp:nvSpPr>
      <dsp:spPr>
        <a:xfrm>
          <a:off x="0" y="925493"/>
          <a:ext cx="8128000" cy="2304000"/>
        </a:xfrm>
        <a:prstGeom prst="rightArrow">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C252598-08B0-449A-9E31-9D0302F2A052}">
      <dsp:nvSpPr>
        <dsp:cNvPr id="0" name=""/>
        <dsp:cNvSpPr/>
      </dsp:nvSpPr>
      <dsp:spPr>
        <a:xfrm>
          <a:off x="5356621" y="1501493"/>
          <a:ext cx="1958578" cy="11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marL="0" lvl="0" indent="0" algn="ctr" defTabSz="1422400">
            <a:lnSpc>
              <a:spcPct val="90000"/>
            </a:lnSpc>
            <a:spcBef>
              <a:spcPct val="0"/>
            </a:spcBef>
            <a:spcAft>
              <a:spcPct val="35000"/>
            </a:spcAft>
            <a:buNone/>
          </a:pPr>
          <a:r>
            <a:rPr lang="ru-RU" sz="3200" b="1" kern="1200" dirty="0"/>
            <a:t>Стихии </a:t>
          </a:r>
        </a:p>
      </dsp:txBody>
      <dsp:txXfrm>
        <a:off x="5356621" y="1501493"/>
        <a:ext cx="1958578" cy="1152000"/>
      </dsp:txXfrm>
    </dsp:sp>
    <dsp:sp modelId="{62FFD19E-D672-47AA-961A-8AE7F5676837}">
      <dsp:nvSpPr>
        <dsp:cNvPr id="0" name=""/>
        <dsp:cNvSpPr/>
      </dsp:nvSpPr>
      <dsp:spPr>
        <a:xfrm>
          <a:off x="3006328" y="1501493"/>
          <a:ext cx="1958578" cy="11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marL="0" lvl="0" indent="0" algn="ctr" defTabSz="1422400">
            <a:lnSpc>
              <a:spcPct val="90000"/>
            </a:lnSpc>
            <a:spcBef>
              <a:spcPct val="0"/>
            </a:spcBef>
            <a:spcAft>
              <a:spcPct val="35000"/>
            </a:spcAft>
            <a:buNone/>
          </a:pPr>
          <a:r>
            <a:rPr lang="ru-RU" sz="3200" b="1" kern="1200" dirty="0"/>
            <a:t>Животные</a:t>
          </a:r>
          <a:r>
            <a:rPr lang="ru-RU" sz="3200" kern="1200" dirty="0"/>
            <a:t> </a:t>
          </a:r>
        </a:p>
      </dsp:txBody>
      <dsp:txXfrm>
        <a:off x="3006328" y="1501493"/>
        <a:ext cx="1958578" cy="1152000"/>
      </dsp:txXfrm>
    </dsp:sp>
    <dsp:sp modelId="{4ED065A9-CB08-4D14-8654-390B88AC843F}">
      <dsp:nvSpPr>
        <dsp:cNvPr id="0" name=""/>
        <dsp:cNvSpPr/>
      </dsp:nvSpPr>
      <dsp:spPr>
        <a:xfrm>
          <a:off x="656034" y="1501493"/>
          <a:ext cx="1958578" cy="11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marL="0" lvl="0" indent="0" algn="ctr" defTabSz="1422400">
            <a:lnSpc>
              <a:spcPct val="90000"/>
            </a:lnSpc>
            <a:spcBef>
              <a:spcPct val="0"/>
            </a:spcBef>
            <a:spcAft>
              <a:spcPct val="35000"/>
            </a:spcAft>
            <a:buNone/>
          </a:pPr>
          <a:r>
            <a:rPr lang="ru-RU" sz="3200" b="1" kern="1200" dirty="0"/>
            <a:t>Деревья </a:t>
          </a:r>
        </a:p>
      </dsp:txBody>
      <dsp:txXfrm>
        <a:off x="656034" y="1501493"/>
        <a:ext cx="1958578" cy="115200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18F3413-BC3F-4AFC-BDAB-11B831171019}" type="datetimeFigureOut">
              <a:rPr lang="ru-RU" smtClean="0"/>
              <a:t>26.02.2025</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802CE81-1CCC-47AA-A9C4-990520671503}" type="slidenum">
              <a:rPr lang="ru-RU" smtClean="0"/>
              <a:t>‹#›</a:t>
            </a:fld>
            <a:endParaRPr lang="ru-RU"/>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337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8F3413-BC3F-4AFC-BDAB-11B831171019}" type="datetimeFigureOut">
              <a:rPr lang="ru-RU" smtClean="0"/>
              <a:t>26.02.2025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02CE81-1CCC-47AA-A9C4-990520671503}" type="slidenum">
              <a:rPr lang="ru-RU" smtClean="0"/>
              <a:t>‹#›</a:t>
            </a:fld>
            <a:endParaRPr lang="ru-RU"/>
          </a:p>
        </p:txBody>
      </p:sp>
    </p:spTree>
    <p:extLst>
      <p:ext uri="{BB962C8B-B14F-4D97-AF65-F5344CB8AC3E}">
        <p14:creationId xmlns:p14="http://schemas.microsoft.com/office/powerpoint/2010/main" val="171118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8F3413-BC3F-4AFC-BDAB-11B831171019}" type="datetimeFigureOut">
              <a:rPr lang="ru-RU" smtClean="0"/>
              <a:t>26.02.2025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02CE81-1CCC-47AA-A9C4-990520671503}" type="slidenum">
              <a:rPr lang="ru-RU" smtClean="0"/>
              <a:t>‹#›</a:t>
            </a:fld>
            <a:endParaRPr lang="ru-RU"/>
          </a:p>
        </p:txBody>
      </p:sp>
    </p:spTree>
    <p:extLst>
      <p:ext uri="{BB962C8B-B14F-4D97-AF65-F5344CB8AC3E}">
        <p14:creationId xmlns:p14="http://schemas.microsoft.com/office/powerpoint/2010/main" val="337954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18F3413-BC3F-4AFC-BDAB-11B831171019}" type="datetimeFigureOut">
              <a:rPr lang="ru-RU" smtClean="0"/>
              <a:t>26.02.2025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02CE81-1CCC-47AA-A9C4-990520671503}" type="slidenum">
              <a:rPr lang="ru-RU" smtClean="0"/>
              <a:t>‹#›</a:t>
            </a:fld>
            <a:endParaRPr lang="ru-RU"/>
          </a:p>
        </p:txBody>
      </p:sp>
    </p:spTree>
    <p:extLst>
      <p:ext uri="{BB962C8B-B14F-4D97-AF65-F5344CB8AC3E}">
        <p14:creationId xmlns:p14="http://schemas.microsoft.com/office/powerpoint/2010/main" val="380595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18F3413-BC3F-4AFC-BDAB-11B831171019}" type="datetimeFigureOut">
              <a:rPr lang="ru-RU" smtClean="0"/>
              <a:t>26.02.2025</a:t>
            </a:fld>
            <a:endParaRPr lang="ru-R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802CE81-1CCC-47AA-A9C4-990520671503}" type="slidenum">
              <a:rPr lang="ru-RU" smtClean="0"/>
              <a:t>‹#›</a:t>
            </a:fld>
            <a:endParaRPr lang="ru-R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720934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18F3413-BC3F-4AFC-BDAB-11B831171019}" type="datetimeFigureOut">
              <a:rPr lang="ru-RU" smtClean="0"/>
              <a:t>26.02.2025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02CE81-1CCC-47AA-A9C4-990520671503}" type="slidenum">
              <a:rPr lang="ru-RU" smtClean="0"/>
              <a:t>‹#›</a:t>
            </a:fld>
            <a:endParaRPr lang="ru-RU"/>
          </a:p>
        </p:txBody>
      </p:sp>
    </p:spTree>
    <p:extLst>
      <p:ext uri="{BB962C8B-B14F-4D97-AF65-F5344CB8AC3E}">
        <p14:creationId xmlns:p14="http://schemas.microsoft.com/office/powerpoint/2010/main" val="182054387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18F3413-BC3F-4AFC-BDAB-11B831171019}" type="datetimeFigureOut">
              <a:rPr lang="ru-RU" smtClean="0"/>
              <a:t>26.02.2025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802CE81-1CCC-47AA-A9C4-990520671503}" type="slidenum">
              <a:rPr lang="ru-RU" smtClean="0"/>
              <a:t>‹#›</a:t>
            </a:fld>
            <a:endParaRPr lang="ru-RU"/>
          </a:p>
        </p:txBody>
      </p:sp>
    </p:spTree>
    <p:extLst>
      <p:ext uri="{BB962C8B-B14F-4D97-AF65-F5344CB8AC3E}">
        <p14:creationId xmlns:p14="http://schemas.microsoft.com/office/powerpoint/2010/main" val="238443515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18F3413-BC3F-4AFC-BDAB-11B831171019}" type="datetimeFigureOut">
              <a:rPr lang="ru-RU" smtClean="0"/>
              <a:t>26.02.2025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802CE81-1CCC-47AA-A9C4-990520671503}" type="slidenum">
              <a:rPr lang="ru-RU" smtClean="0"/>
              <a:t>‹#›</a:t>
            </a:fld>
            <a:endParaRPr lang="ru-RU"/>
          </a:p>
        </p:txBody>
      </p:sp>
    </p:spTree>
    <p:extLst>
      <p:ext uri="{BB962C8B-B14F-4D97-AF65-F5344CB8AC3E}">
        <p14:creationId xmlns:p14="http://schemas.microsoft.com/office/powerpoint/2010/main" val="424148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F3413-BC3F-4AFC-BDAB-11B831171019}" type="datetimeFigureOut">
              <a:rPr lang="ru-RU" smtClean="0"/>
              <a:t>26.02.2025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802CE81-1CCC-47AA-A9C4-990520671503}" type="slidenum">
              <a:rPr lang="ru-RU" smtClean="0"/>
              <a:t>‹#›</a:t>
            </a:fld>
            <a:endParaRPr lang="ru-RU"/>
          </a:p>
        </p:txBody>
      </p:sp>
    </p:spTree>
    <p:extLst>
      <p:ext uri="{BB962C8B-B14F-4D97-AF65-F5344CB8AC3E}">
        <p14:creationId xmlns:p14="http://schemas.microsoft.com/office/powerpoint/2010/main" val="227660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618F3413-BC3F-4AFC-BDAB-11B831171019}" type="datetimeFigureOut">
              <a:rPr lang="ru-RU" smtClean="0"/>
              <a:t>26.02.2025</a:t>
            </a:fld>
            <a:endParaRPr lang="ru-RU"/>
          </a:p>
        </p:txBody>
      </p:sp>
      <p:sp>
        <p:nvSpPr>
          <p:cNvPr id="6" name="Footer Placeholder 5"/>
          <p:cNvSpPr>
            <a:spLocks noGrp="1"/>
          </p:cNvSpPr>
          <p:nvPr>
            <p:ph type="ftr" sz="quarter" idx="11"/>
          </p:nvPr>
        </p:nvSpPr>
        <p:spPr>
          <a:xfrm>
            <a:off x="2103620" y="6375679"/>
            <a:ext cx="3482179" cy="345796"/>
          </a:xfrm>
        </p:spPr>
        <p:txBody>
          <a:bodyPr/>
          <a:lstStyle/>
          <a:p>
            <a:endParaRPr lang="ru-RU"/>
          </a:p>
        </p:txBody>
      </p:sp>
      <p:sp>
        <p:nvSpPr>
          <p:cNvPr id="7" name="Slide Number Placeholder 6"/>
          <p:cNvSpPr>
            <a:spLocks noGrp="1"/>
          </p:cNvSpPr>
          <p:nvPr>
            <p:ph type="sldNum" sz="quarter" idx="12"/>
          </p:nvPr>
        </p:nvSpPr>
        <p:spPr>
          <a:xfrm>
            <a:off x="5691014" y="6375679"/>
            <a:ext cx="1232456" cy="345796"/>
          </a:xfrm>
        </p:spPr>
        <p:txBody>
          <a:bodyPr/>
          <a:lstStyle/>
          <a:p>
            <a:fld id="{3802CE81-1CCC-47AA-A9C4-990520671503}" type="slidenum">
              <a:rPr lang="ru-RU" smtClean="0"/>
              <a:t>‹#›</a:t>
            </a:fld>
            <a:endParaRPr lang="ru-R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257247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618F3413-BC3F-4AFC-BDAB-11B831171019}" type="datetimeFigureOut">
              <a:rPr lang="ru-RU" smtClean="0"/>
              <a:t>26.02.2025</a:t>
            </a:fld>
            <a:endParaRPr lang="ru-RU"/>
          </a:p>
        </p:txBody>
      </p:sp>
      <p:sp>
        <p:nvSpPr>
          <p:cNvPr id="6" name="Footer Placeholder 5"/>
          <p:cNvSpPr>
            <a:spLocks noGrp="1"/>
          </p:cNvSpPr>
          <p:nvPr>
            <p:ph type="ftr" sz="quarter" idx="11"/>
          </p:nvPr>
        </p:nvSpPr>
        <p:spPr>
          <a:xfrm>
            <a:off x="2103621" y="6375679"/>
            <a:ext cx="3482178" cy="345796"/>
          </a:xfrm>
        </p:spPr>
        <p:txBody>
          <a:bodyPr/>
          <a:lstStyle/>
          <a:p>
            <a:endParaRPr lang="ru-RU"/>
          </a:p>
        </p:txBody>
      </p:sp>
      <p:sp>
        <p:nvSpPr>
          <p:cNvPr id="7" name="Slide Number Placeholder 6"/>
          <p:cNvSpPr>
            <a:spLocks noGrp="1"/>
          </p:cNvSpPr>
          <p:nvPr>
            <p:ph type="sldNum" sz="quarter" idx="12"/>
          </p:nvPr>
        </p:nvSpPr>
        <p:spPr>
          <a:xfrm>
            <a:off x="5687568" y="6375679"/>
            <a:ext cx="1234440" cy="345796"/>
          </a:xfrm>
        </p:spPr>
        <p:txBody>
          <a:bodyPr/>
          <a:lstStyle/>
          <a:p>
            <a:fld id="{3802CE81-1CCC-47AA-A9C4-990520671503}" type="slidenum">
              <a:rPr lang="ru-RU" smtClean="0"/>
              <a:t>‹#›</a:t>
            </a:fld>
            <a:endParaRPr lang="ru-RU"/>
          </a:p>
        </p:txBody>
      </p:sp>
    </p:spTree>
    <p:extLst>
      <p:ext uri="{BB962C8B-B14F-4D97-AF65-F5344CB8AC3E}">
        <p14:creationId xmlns:p14="http://schemas.microsoft.com/office/powerpoint/2010/main" val="342816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18F3413-BC3F-4AFC-BDAB-11B831171019}" type="datetimeFigureOut">
              <a:rPr lang="ru-RU" smtClean="0"/>
              <a:t>26.02.2025</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802CE81-1CCC-47AA-A9C4-990520671503}" type="slidenum">
              <a:rPr lang="ru-RU" smtClean="0"/>
              <a:t>‹#›</a:t>
            </a:fld>
            <a:endParaRPr lang="ru-R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042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t>Духовный мир древних пермян</a:t>
            </a:r>
            <a:br>
              <a:rPr lang="ru-RU" dirty="0"/>
            </a:br>
            <a:endParaRPr lang="ru-RU" dirty="0"/>
          </a:p>
        </p:txBody>
      </p:sp>
      <p:sp>
        <p:nvSpPr>
          <p:cNvPr id="3" name="TextBox 2">
            <a:extLst>
              <a:ext uri="{FF2B5EF4-FFF2-40B4-BE49-F238E27FC236}">
                <a16:creationId xmlns:a16="http://schemas.microsoft.com/office/drawing/2014/main" id="{346C3ABF-9A4D-4AAD-B359-7566643022EF}"/>
              </a:ext>
            </a:extLst>
          </p:cNvPr>
          <p:cNvSpPr txBox="1"/>
          <p:nvPr/>
        </p:nvSpPr>
        <p:spPr>
          <a:xfrm>
            <a:off x="927652" y="265043"/>
            <a:ext cx="10880035" cy="369332"/>
          </a:xfrm>
          <a:prstGeom prst="rect">
            <a:avLst/>
          </a:prstGeom>
          <a:noFill/>
        </p:spPr>
        <p:txBody>
          <a:bodyPr wrap="square" rtlCol="0">
            <a:spAutoFit/>
          </a:bodyPr>
          <a:lstStyle/>
          <a:p>
            <a:r>
              <a:rPr lang="ru-RU" dirty="0"/>
              <a:t>Воркутинский филиал ГПОУ «Сыктывкарский гуманитарно- педагогический колледж им. И. А. Куратова»</a:t>
            </a:r>
          </a:p>
        </p:txBody>
      </p:sp>
      <p:sp>
        <p:nvSpPr>
          <p:cNvPr id="4" name="TextBox 3">
            <a:extLst>
              <a:ext uri="{FF2B5EF4-FFF2-40B4-BE49-F238E27FC236}">
                <a16:creationId xmlns:a16="http://schemas.microsoft.com/office/drawing/2014/main" id="{1A75BB66-9856-4099-A659-5DD43637073C}"/>
              </a:ext>
            </a:extLst>
          </p:cNvPr>
          <p:cNvSpPr txBox="1"/>
          <p:nvPr/>
        </p:nvSpPr>
        <p:spPr>
          <a:xfrm>
            <a:off x="7182678" y="5261113"/>
            <a:ext cx="4850296" cy="646331"/>
          </a:xfrm>
          <a:prstGeom prst="rect">
            <a:avLst/>
          </a:prstGeom>
          <a:noFill/>
        </p:spPr>
        <p:txBody>
          <a:bodyPr wrap="square" rtlCol="0">
            <a:spAutoFit/>
          </a:bodyPr>
          <a:lstStyle/>
          <a:p>
            <a:r>
              <a:rPr lang="ru-RU" dirty="0"/>
              <a:t>Выполнила: преподаватель истории и обществознания Вейлентас И. </a:t>
            </a:r>
            <a:r>
              <a:rPr lang="ru-RU"/>
              <a:t>В.</a:t>
            </a:r>
          </a:p>
        </p:txBody>
      </p:sp>
    </p:spTree>
    <p:extLst>
      <p:ext uri="{BB962C8B-B14F-4D97-AF65-F5344CB8AC3E}">
        <p14:creationId xmlns:p14="http://schemas.microsoft.com/office/powerpoint/2010/main" val="1634265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2129" y="437882"/>
            <a:ext cx="9633397" cy="1077218"/>
          </a:xfrm>
          <a:prstGeom prst="rect">
            <a:avLst/>
          </a:prstGeom>
          <a:noFill/>
        </p:spPr>
        <p:txBody>
          <a:bodyPr wrap="square" rtlCol="0">
            <a:spAutoFit/>
          </a:bodyPr>
          <a:lstStyle/>
          <a:p>
            <a:pPr algn="ctr"/>
            <a:r>
              <a:rPr lang="ru-RU" sz="3200" b="1" dirty="0"/>
              <a:t>Небо имеет семь этажей: все нечетные небеса - создание Ена, а четные - </a:t>
            </a:r>
            <a:r>
              <a:rPr lang="ru-RU" sz="3200" b="1" i="1" dirty="0"/>
              <a:t>Омöля</a:t>
            </a:r>
            <a:r>
              <a:rPr lang="ru-RU" sz="3200" b="1" dirty="0"/>
              <a:t>..."</a:t>
            </a:r>
          </a:p>
        </p:txBody>
      </p:sp>
      <p:sp>
        <p:nvSpPr>
          <p:cNvPr id="3" name="TextBox 2"/>
          <p:cNvSpPr txBox="1"/>
          <p:nvPr/>
        </p:nvSpPr>
        <p:spPr>
          <a:xfrm>
            <a:off x="965915" y="1515100"/>
            <a:ext cx="10637949" cy="1200329"/>
          </a:xfrm>
          <a:prstGeom prst="rect">
            <a:avLst/>
          </a:prstGeom>
          <a:noFill/>
        </p:spPr>
        <p:txBody>
          <a:bodyPr wrap="square" rtlCol="0">
            <a:spAutoFit/>
          </a:bodyPr>
          <a:lstStyle/>
          <a:p>
            <a:pPr algn="just"/>
            <a:r>
              <a:rPr lang="ru-RU" sz="2400" b="1" i="1" dirty="0"/>
              <a:t>В ряде коми-пермяцких мифов изначальный хаос описывается как облако, или же просто указывается, что в мире не было ничего и никого, кроме Ена, который, впрочем, не создает землю (она возникает сама по себе).</a:t>
            </a:r>
          </a:p>
        </p:txBody>
      </p:sp>
      <p:pic>
        <p:nvPicPr>
          <p:cNvPr id="2050" name="Picture 2" descr="http://www.kraevidenie.ru/content/photos/376/Prizyv_Tugana_na_borbu_s_Yag-Mor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373" y="2715429"/>
            <a:ext cx="8834907" cy="395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84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797" y="309093"/>
            <a:ext cx="10496282" cy="1077218"/>
          </a:xfrm>
          <a:prstGeom prst="rect">
            <a:avLst/>
          </a:prstGeom>
          <a:noFill/>
        </p:spPr>
        <p:txBody>
          <a:bodyPr wrap="square" rtlCol="0">
            <a:spAutoFit/>
          </a:bodyPr>
          <a:lstStyle/>
          <a:p>
            <a:pPr algn="ctr"/>
            <a:r>
              <a:rPr lang="ru-RU" sz="3200" b="1" dirty="0"/>
              <a:t>2. Мифологические представления о строении мира</a:t>
            </a:r>
          </a:p>
          <a:p>
            <a:pPr algn="ctr"/>
            <a:endParaRPr lang="ru-RU" sz="3200" b="1" dirty="0"/>
          </a:p>
        </p:txBody>
      </p:sp>
      <p:graphicFrame>
        <p:nvGraphicFramePr>
          <p:cNvPr id="3" name="Схема 2"/>
          <p:cNvGraphicFramePr/>
          <p:nvPr>
            <p:extLst>
              <p:ext uri="{D42A27DB-BD31-4B8C-83A1-F6EECF244321}">
                <p14:modId xmlns:p14="http://schemas.microsoft.com/office/powerpoint/2010/main" val="2298959025"/>
              </p:ext>
            </p:extLst>
          </p:nvPr>
        </p:nvGraphicFramePr>
        <p:xfrm>
          <a:off x="1056068" y="847702"/>
          <a:ext cx="1056067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96980" y="5550794"/>
            <a:ext cx="10019764" cy="830997"/>
          </a:xfrm>
          <a:prstGeom prst="rect">
            <a:avLst/>
          </a:prstGeom>
          <a:noFill/>
        </p:spPr>
        <p:txBody>
          <a:bodyPr wrap="square" rtlCol="0">
            <a:spAutoFit/>
          </a:bodyPr>
          <a:lstStyle/>
          <a:p>
            <a:pPr lvl="0" algn="ctr"/>
            <a:r>
              <a:rPr lang="ru-RU" sz="2400" b="1" i="1" dirty="0"/>
              <a:t>Омöль и </a:t>
            </a:r>
            <a:r>
              <a:rPr lang="ru-RU" sz="2400" b="1" i="1" dirty="0" err="1"/>
              <a:t>Ен</a:t>
            </a:r>
            <a:r>
              <a:rPr lang="ru-RU" sz="2400" b="1" i="1" dirty="0"/>
              <a:t> устранились и в мир людей не вмешиваются</a:t>
            </a:r>
            <a:endParaRPr lang="ru-RU" sz="2400" dirty="0"/>
          </a:p>
          <a:p>
            <a:pPr algn="ctr"/>
            <a:endParaRPr lang="ru-RU" sz="2400" dirty="0"/>
          </a:p>
        </p:txBody>
      </p:sp>
    </p:spTree>
    <p:extLst>
      <p:ext uri="{BB962C8B-B14F-4D97-AF65-F5344CB8AC3E}">
        <p14:creationId xmlns:p14="http://schemas.microsoft.com/office/powerpoint/2010/main" val="13024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0766" y="334851"/>
            <a:ext cx="4623516" cy="3785652"/>
          </a:xfrm>
          <a:prstGeom prst="rect">
            <a:avLst/>
          </a:prstGeom>
          <a:noFill/>
        </p:spPr>
        <p:txBody>
          <a:bodyPr wrap="square" rtlCol="0">
            <a:spAutoFit/>
          </a:bodyPr>
          <a:lstStyle/>
          <a:p>
            <a:pPr algn="just"/>
            <a:r>
              <a:rPr lang="ru-RU" sz="2400" b="1" dirty="0"/>
              <a:t>Мир подводный считается доступнее, чем подземный мир, и попасть в него могут не только колдуны (</a:t>
            </a:r>
            <a:r>
              <a:rPr lang="ru-RU" sz="2400" b="1" dirty="0" err="1"/>
              <a:t>тöдысь</a:t>
            </a:r>
            <a:r>
              <a:rPr lang="ru-RU" sz="2400" b="1" dirty="0"/>
              <a:t>, тун), но и обычные люди: "под водой, говорят, тоже можно ходить, только трогать ничего нельзя". Так же, как в верхнем и подземном мирах, в подводном мире идет обычная жизнь.</a:t>
            </a:r>
          </a:p>
        </p:txBody>
      </p:sp>
      <p:pic>
        <p:nvPicPr>
          <p:cNvPr id="3076" name="Picture 4" descr="http://www.finnougoria.ru/upload/iblock/667/-lhu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4586" y="147145"/>
            <a:ext cx="5313564" cy="666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43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1983" y="218941"/>
            <a:ext cx="8603087" cy="1200329"/>
          </a:xfrm>
          <a:prstGeom prst="rect">
            <a:avLst/>
          </a:prstGeom>
          <a:noFill/>
        </p:spPr>
        <p:txBody>
          <a:bodyPr wrap="square" rtlCol="0">
            <a:spAutoFit/>
          </a:bodyPr>
          <a:lstStyle/>
          <a:p>
            <a:pPr algn="ctr"/>
            <a:r>
              <a:rPr lang="ru-RU" sz="3600" b="1" dirty="0"/>
              <a:t>3. Календарные мифы.</a:t>
            </a:r>
            <a:endParaRPr lang="ru-RU" sz="3600" dirty="0"/>
          </a:p>
          <a:p>
            <a:pPr algn="ctr"/>
            <a:endParaRPr lang="ru-RU" sz="3600" dirty="0"/>
          </a:p>
        </p:txBody>
      </p:sp>
      <p:sp>
        <p:nvSpPr>
          <p:cNvPr id="3" name="TextBox 2"/>
          <p:cNvSpPr txBox="1"/>
          <p:nvPr/>
        </p:nvSpPr>
        <p:spPr>
          <a:xfrm>
            <a:off x="1236372" y="1249251"/>
            <a:ext cx="10174310" cy="1631216"/>
          </a:xfrm>
          <a:prstGeom prst="rect">
            <a:avLst/>
          </a:prstGeom>
          <a:noFill/>
        </p:spPr>
        <p:txBody>
          <a:bodyPr wrap="square" rtlCol="0">
            <a:spAutoFit/>
          </a:bodyPr>
          <a:lstStyle/>
          <a:p>
            <a:pPr algn="just"/>
            <a:r>
              <a:rPr lang="ru-RU" sz="2000" b="1" i="1" dirty="0"/>
              <a:t>В </a:t>
            </a:r>
            <a:r>
              <a:rPr lang="ru-RU" sz="2000" b="1" i="1" dirty="0" err="1"/>
              <a:t>коми</a:t>
            </a:r>
            <a:r>
              <a:rPr lang="ru-RU" sz="2000" b="1" i="1" dirty="0"/>
              <a:t> мифологии календарные мифы редко встречаются в виде развитых сюжетов. Хотя некоторые исследователи и рассматривали сюжеты преданий о погоне </a:t>
            </a:r>
            <a:r>
              <a:rPr lang="ru-RU" sz="2000" b="1" i="1" dirty="0" err="1"/>
              <a:t>Йиркапа</a:t>
            </a:r>
            <a:r>
              <a:rPr lang="ru-RU" sz="2000" b="1" i="1" dirty="0"/>
              <a:t> за голубым оленем, </a:t>
            </a:r>
            <a:r>
              <a:rPr lang="ru-RU" sz="2000" b="1" i="1" dirty="0" err="1"/>
              <a:t>Перы</a:t>
            </a:r>
            <a:r>
              <a:rPr lang="ru-RU" sz="2000" b="1" i="1" dirty="0"/>
              <a:t> - за лешим, о женитьбе </a:t>
            </a:r>
            <a:r>
              <a:rPr lang="ru-RU" sz="2000" b="1" i="1" dirty="0" err="1"/>
              <a:t>Перы</a:t>
            </a:r>
            <a:r>
              <a:rPr lang="ru-RU" sz="2000" b="1" i="1" dirty="0"/>
              <a:t> на жене лешего и её убийстве в русле мифов, связанных с годовым солнечным и месячным лунным циклами.</a:t>
            </a:r>
          </a:p>
        </p:txBody>
      </p:sp>
      <p:pic>
        <p:nvPicPr>
          <p:cNvPr id="4098" name="Picture 2" descr="http://www.finnougoria.ru/upload/iblock/974/-k-jhv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9860" y="3020299"/>
            <a:ext cx="2987898" cy="37357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1ob8phwwne29y.cloudfront.net/content/images/2830743/pe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6096" y="2588679"/>
            <a:ext cx="4966038" cy="406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49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279" y="193183"/>
            <a:ext cx="4417453"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ru-RU" b="1" dirty="0"/>
              <a:t>Сохранились также некоторые приметы и былинные сюжеты, связанные с образами низшей мифологи и приуроченные к определённым христианским праздникам. </a:t>
            </a:r>
          </a:p>
        </p:txBody>
      </p:sp>
      <p:cxnSp>
        <p:nvCxnSpPr>
          <p:cNvPr id="4" name="Прямая со стрелкой 3"/>
          <p:cNvCxnSpPr/>
          <p:nvPr/>
        </p:nvCxnSpPr>
        <p:spPr>
          <a:xfrm>
            <a:off x="5666704" y="734096"/>
            <a:ext cx="83712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7147774" y="334851"/>
            <a:ext cx="4597757"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ru-RU" b="1" dirty="0"/>
              <a:t>По мифологическим представлениям </a:t>
            </a:r>
            <a:r>
              <a:rPr lang="ru-RU" b="1" dirty="0" err="1"/>
              <a:t>коми</a:t>
            </a:r>
            <a:r>
              <a:rPr lang="ru-RU" b="1" dirty="0"/>
              <a:t>, в рубежные дни, т.е. в дни, когда завершается годовой цикл или происходит смена сезонов, происходят изменения в космосе: нижний и верхний миры открываются для среднего мира, вода, земля и небо перерождаются. </a:t>
            </a:r>
          </a:p>
        </p:txBody>
      </p:sp>
      <p:sp>
        <p:nvSpPr>
          <p:cNvPr id="6" name="TextBox 5"/>
          <p:cNvSpPr txBox="1"/>
          <p:nvPr/>
        </p:nvSpPr>
        <p:spPr>
          <a:xfrm>
            <a:off x="1326524" y="2601532"/>
            <a:ext cx="244698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800" b="1" dirty="0"/>
              <a:t>святки</a:t>
            </a:r>
          </a:p>
        </p:txBody>
      </p:sp>
      <p:cxnSp>
        <p:nvCxnSpPr>
          <p:cNvPr id="11" name="Прямая со стрелкой 10"/>
          <p:cNvCxnSpPr/>
          <p:nvPr/>
        </p:nvCxnSpPr>
        <p:spPr>
          <a:xfrm>
            <a:off x="4237149" y="2897746"/>
            <a:ext cx="110758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5885645" y="2704563"/>
            <a:ext cx="5203065"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000" b="1" i="1" dirty="0"/>
              <a:t>на свободу выходят святочные духи </a:t>
            </a:r>
            <a:r>
              <a:rPr lang="ru-RU" sz="2000" b="1" i="1" dirty="0" err="1"/>
              <a:t>куття-войса</a:t>
            </a:r>
            <a:r>
              <a:rPr lang="ru-RU" sz="2000" b="1" i="1" dirty="0"/>
              <a:t> (чуд) с железными санками, которые могут тащить людей (особенно детей) в свой мир. </a:t>
            </a:r>
          </a:p>
        </p:txBody>
      </p:sp>
      <p:sp>
        <p:nvSpPr>
          <p:cNvPr id="13" name="TextBox 12"/>
          <p:cNvSpPr txBox="1"/>
          <p:nvPr/>
        </p:nvSpPr>
        <p:spPr>
          <a:xfrm>
            <a:off x="1506828" y="4881093"/>
            <a:ext cx="9723549"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ru-RU" sz="2000" b="1" dirty="0"/>
              <a:t>Поэтому в </a:t>
            </a:r>
            <a:r>
              <a:rPr lang="ru-RU" sz="2000" b="1" dirty="0" err="1"/>
              <a:t>коми</a:t>
            </a:r>
            <a:r>
              <a:rPr lang="ru-RU" sz="2000" b="1" dirty="0"/>
              <a:t> деревнях их изгоняли из человеческого мира: святили дом и хозяйственные строения, "косили" косой в домах и "топили" в проруби, и в это время не разрешали кататься на санках и прясть.</a:t>
            </a:r>
          </a:p>
          <a:p>
            <a:pPr algn="just"/>
            <a:endParaRPr lang="ru-RU" sz="2400" b="1" dirty="0"/>
          </a:p>
        </p:txBody>
      </p:sp>
    </p:spTree>
    <p:extLst>
      <p:ext uri="{BB962C8B-B14F-4D97-AF65-F5344CB8AC3E}">
        <p14:creationId xmlns:p14="http://schemas.microsoft.com/office/powerpoint/2010/main" val="92879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8344" y="476518"/>
            <a:ext cx="3721994"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000" b="1" dirty="0"/>
              <a:t> Иванов день </a:t>
            </a:r>
          </a:p>
        </p:txBody>
      </p:sp>
      <p:cxnSp>
        <p:nvCxnSpPr>
          <p:cNvPr id="4" name="Прямая со стрелкой 3"/>
          <p:cNvCxnSpPr/>
          <p:nvPr/>
        </p:nvCxnSpPr>
        <p:spPr>
          <a:xfrm>
            <a:off x="5705341" y="695459"/>
            <a:ext cx="1068946" cy="128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7302322" y="517232"/>
            <a:ext cx="422427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b="1" dirty="0"/>
              <a:t>Начало лета</a:t>
            </a:r>
          </a:p>
        </p:txBody>
      </p:sp>
      <p:sp>
        <p:nvSpPr>
          <p:cNvPr id="6" name="TextBox 5"/>
          <p:cNvSpPr txBox="1"/>
          <p:nvPr/>
        </p:nvSpPr>
        <p:spPr>
          <a:xfrm>
            <a:off x="1107583" y="1107583"/>
            <a:ext cx="2421229"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ru-RU" b="1" i="1" dirty="0"/>
              <a:t>Женщины старались выстирать все грязное белье до наступления этого праздника, поскольку после него воспрещался шум, производимый полосканием и поколачиванием белья.</a:t>
            </a:r>
          </a:p>
        </p:txBody>
      </p:sp>
      <p:sp>
        <p:nvSpPr>
          <p:cNvPr id="7" name="TextBox 6"/>
          <p:cNvSpPr txBox="1"/>
          <p:nvPr/>
        </p:nvSpPr>
        <p:spPr>
          <a:xfrm>
            <a:off x="8293994" y="1204174"/>
            <a:ext cx="3374265"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ru-RU" b="1" i="1" dirty="0"/>
              <a:t>Детям после Иванова дня запрещалось скакать на досках и свистеть на дудках. Объяснялось это тем, что наступало время цветения ржи и шум ей вреден.</a:t>
            </a:r>
          </a:p>
        </p:txBody>
      </p:sp>
      <p:pic>
        <p:nvPicPr>
          <p:cNvPr id="8" name="Picture 2" descr="https://myslide.ru/documents_3/8201ef2f72686cc25adc6755ac4f9a56/img22.jpg"/>
          <p:cNvPicPr>
            <a:picLocks noChangeAspect="1" noChangeArrowheads="1"/>
          </p:cNvPicPr>
          <p:nvPr/>
        </p:nvPicPr>
        <p:blipFill rotWithShape="1">
          <a:blip r:embed="rId2">
            <a:extLst>
              <a:ext uri="{28A0092B-C50C-407E-A947-70E740481C1C}">
                <a14:useLocalDpi xmlns:a14="http://schemas.microsoft.com/office/drawing/2010/main" val="0"/>
              </a:ext>
            </a:extLst>
          </a:blip>
          <a:srcRect l="3583" t="7421" r="44734" b="9039"/>
          <a:stretch/>
        </p:blipFill>
        <p:spPr bwMode="auto">
          <a:xfrm>
            <a:off x="3689797" y="1204174"/>
            <a:ext cx="4443212" cy="5653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448541" y="5035639"/>
            <a:ext cx="2910625" cy="461665"/>
          </a:xfrm>
          <a:prstGeom prst="rect">
            <a:avLst/>
          </a:prstGeom>
          <a:noFill/>
        </p:spPr>
        <p:txBody>
          <a:bodyPr wrap="square" rtlCol="0">
            <a:spAutoFit/>
          </a:bodyPr>
          <a:lstStyle/>
          <a:p>
            <a:r>
              <a:rPr lang="ru-RU" sz="2400" b="1" dirty="0" err="1"/>
              <a:t>Войпель</a:t>
            </a:r>
            <a:r>
              <a:rPr lang="ru-RU" sz="2400" b="1" dirty="0"/>
              <a:t> </a:t>
            </a:r>
          </a:p>
        </p:txBody>
      </p:sp>
      <p:cxnSp>
        <p:nvCxnSpPr>
          <p:cNvPr id="11" name="Прямая со стрелкой 10"/>
          <p:cNvCxnSpPr/>
          <p:nvPr/>
        </p:nvCxnSpPr>
        <p:spPr>
          <a:xfrm flipH="1">
            <a:off x="9414457" y="5731099"/>
            <a:ext cx="373487" cy="8113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57370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yslide.ru/documents_3/8201ef2f72686cc25adc6755ac4f9a56/img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7" y="90152"/>
            <a:ext cx="11861442" cy="676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933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4710" y="231820"/>
            <a:ext cx="8500056" cy="1077218"/>
          </a:xfrm>
          <a:prstGeom prst="rect">
            <a:avLst/>
          </a:prstGeom>
          <a:noFill/>
        </p:spPr>
        <p:txBody>
          <a:bodyPr wrap="square" rtlCol="0">
            <a:spAutoFit/>
          </a:bodyPr>
          <a:lstStyle/>
          <a:p>
            <a:pPr algn="ctr"/>
            <a:r>
              <a:rPr lang="ru-RU" sz="3200" dirty="0"/>
              <a:t> </a:t>
            </a:r>
            <a:r>
              <a:rPr lang="ru-RU" sz="3200" b="1" dirty="0"/>
              <a:t>4. Представления о жизни и смерти</a:t>
            </a:r>
            <a:endParaRPr lang="ru-RU" sz="3200" dirty="0"/>
          </a:p>
          <a:p>
            <a:pPr algn="ctr"/>
            <a:endParaRPr lang="ru-RU" sz="3200" dirty="0"/>
          </a:p>
        </p:txBody>
      </p:sp>
      <p:sp>
        <p:nvSpPr>
          <p:cNvPr id="3" name="TextBox 2"/>
          <p:cNvSpPr txBox="1"/>
          <p:nvPr/>
        </p:nvSpPr>
        <p:spPr>
          <a:xfrm>
            <a:off x="4855336" y="953695"/>
            <a:ext cx="318108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dirty="0"/>
              <a:t>Единые представления</a:t>
            </a:r>
          </a:p>
        </p:txBody>
      </p:sp>
      <p:sp>
        <p:nvSpPr>
          <p:cNvPr id="4" name="TextBox 3"/>
          <p:cNvSpPr txBox="1"/>
          <p:nvPr/>
        </p:nvSpPr>
        <p:spPr>
          <a:xfrm>
            <a:off x="1635617" y="1841679"/>
            <a:ext cx="3374265"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dirty="0"/>
              <a:t>Лов </a:t>
            </a:r>
          </a:p>
        </p:txBody>
      </p:sp>
      <p:cxnSp>
        <p:nvCxnSpPr>
          <p:cNvPr id="6" name="Прямая со стрелкой 5"/>
          <p:cNvCxnSpPr/>
          <p:nvPr/>
        </p:nvCxnSpPr>
        <p:spPr>
          <a:xfrm flipV="1">
            <a:off x="5563673" y="1957589"/>
            <a:ext cx="1223493" cy="257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8036417" y="1841679"/>
            <a:ext cx="3026535"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dirty="0"/>
              <a:t>Душа - дыхание</a:t>
            </a:r>
          </a:p>
        </p:txBody>
      </p:sp>
      <p:cxnSp>
        <p:nvCxnSpPr>
          <p:cNvPr id="9" name="Прямая со стрелкой 8"/>
          <p:cNvCxnSpPr/>
          <p:nvPr/>
        </p:nvCxnSpPr>
        <p:spPr>
          <a:xfrm flipH="1">
            <a:off x="6787166" y="2485623"/>
            <a:ext cx="2099257" cy="5924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330521" y="3395662"/>
            <a:ext cx="397957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dirty="0"/>
              <a:t>После выхода ЛОВА из тела человека</a:t>
            </a:r>
          </a:p>
        </p:txBody>
      </p:sp>
      <p:cxnSp>
        <p:nvCxnSpPr>
          <p:cNvPr id="12" name="Прямая со стрелкой 11"/>
          <p:cNvCxnSpPr/>
          <p:nvPr/>
        </p:nvCxnSpPr>
        <p:spPr>
          <a:xfrm flipH="1">
            <a:off x="4649273" y="4069970"/>
            <a:ext cx="1171978" cy="5535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215166" y="5100034"/>
            <a:ext cx="423071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dirty="0"/>
              <a:t>Человек считался мертвым</a:t>
            </a:r>
          </a:p>
        </p:txBody>
      </p:sp>
    </p:spTree>
    <p:extLst>
      <p:ext uri="{BB962C8B-B14F-4D97-AF65-F5344CB8AC3E}">
        <p14:creationId xmlns:p14="http://schemas.microsoft.com/office/powerpoint/2010/main" val="119158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643" y="270456"/>
            <a:ext cx="10702344"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000" b="1" dirty="0"/>
              <a:t>Вероятно, под влиянием христианских воззрений утвердилось мнение, что в течение сорока дней после смерти лов находится на земле и посещает родной дом. Для покойника вплоть до 40-го дня в какую-либо посудину наливалась вода, а в красном углу висело чистое полотенце и нитка с иголкой. Считалось, что после сороковин лов уходит в иной мир.</a:t>
            </a:r>
          </a:p>
          <a:p>
            <a:pPr algn="just"/>
            <a:endParaRPr lang="ru-RU" sz="2000" b="1" dirty="0"/>
          </a:p>
        </p:txBody>
      </p:sp>
      <p:pic>
        <p:nvPicPr>
          <p:cNvPr id="6146" name="Picture 2" descr="https://data10.proshkolu.ru/content/media/pic/std/4000000/3414000/3413611-3df125a3a3e21b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383" y="2060731"/>
            <a:ext cx="6813953" cy="465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365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825" y="157318"/>
            <a:ext cx="10715223"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b="1" dirty="0"/>
              <a:t>Коми полагали, что существует ещё другая душа человека - тень, или двойник (орт). Оставаясь невидимым, орт всю жизнь сопровождает человека. Видеть орта могли лишь некоторые колдуны или люди, прошедшие под гробом покойника. Орт появлялся перед глазами людей или обнаруживал своё присутствие перед смертью человека либо как свидетельство смерти человека, умершего на чужбине. У </a:t>
            </a:r>
            <a:r>
              <a:rPr lang="ru-RU" b="1" dirty="0" err="1"/>
              <a:t>коми</a:t>
            </a:r>
            <a:r>
              <a:rPr lang="ru-RU" b="1" dirty="0"/>
              <a:t> считалось, что орт счастливого человека ходит впереди него. Внешне орт появлялся в облике человека, чьей тенью являлся. Невидимый орт давал о себе знать какими-либо звуками или же перемещением домашней утвари.</a:t>
            </a:r>
          </a:p>
        </p:txBody>
      </p:sp>
      <p:pic>
        <p:nvPicPr>
          <p:cNvPr id="8194" name="Picture 2" descr="http://earth-chronicles.ru/Publications_8/40/204-i-ljadova-o-permskaja_ch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6854" y="2319429"/>
            <a:ext cx="5725163" cy="429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6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4710" y="1017431"/>
            <a:ext cx="8641724" cy="1938992"/>
          </a:xfrm>
          <a:prstGeom prst="rect">
            <a:avLst/>
          </a:prstGeom>
          <a:noFill/>
        </p:spPr>
        <p:txBody>
          <a:bodyPr wrap="square" rtlCol="0">
            <a:spAutoFit/>
          </a:bodyPr>
          <a:lstStyle/>
          <a:p>
            <a:pPr algn="ctr"/>
            <a:r>
              <a:rPr lang="ru-RU" sz="6000" b="1" dirty="0"/>
              <a:t>1. Космогонические мифы.</a:t>
            </a:r>
          </a:p>
        </p:txBody>
      </p:sp>
      <p:pic>
        <p:nvPicPr>
          <p:cNvPr id="1026" name="Picture 2" descr="http://fb.ru/misc/i/gallery/32935/9929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290" y="2956423"/>
            <a:ext cx="7031865" cy="357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428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3803" y="270456"/>
            <a:ext cx="8487177" cy="1384995"/>
          </a:xfrm>
          <a:prstGeom prst="rect">
            <a:avLst/>
          </a:prstGeom>
          <a:noFill/>
        </p:spPr>
        <p:txBody>
          <a:bodyPr wrap="square" rtlCol="0">
            <a:spAutoFit/>
          </a:bodyPr>
          <a:lstStyle/>
          <a:p>
            <a:pPr algn="ctr"/>
            <a:r>
              <a:rPr lang="ru-RU" sz="2800" b="1" dirty="0"/>
              <a:t>5. Представления о природе. </a:t>
            </a:r>
          </a:p>
          <a:p>
            <a:pPr algn="ctr"/>
            <a:r>
              <a:rPr lang="ru-RU" sz="2800" b="1" dirty="0"/>
              <a:t>Промысловые культы</a:t>
            </a:r>
          </a:p>
          <a:p>
            <a:pPr algn="ctr"/>
            <a:endParaRPr lang="ru-RU" sz="2800" b="1" dirty="0"/>
          </a:p>
        </p:txBody>
      </p:sp>
      <p:sp>
        <p:nvSpPr>
          <p:cNvPr id="3" name="TextBox 2"/>
          <p:cNvSpPr txBox="1"/>
          <p:nvPr/>
        </p:nvSpPr>
        <p:spPr>
          <a:xfrm>
            <a:off x="5351171" y="1343106"/>
            <a:ext cx="265304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800" b="1" dirty="0" err="1"/>
              <a:t>вöр-ва</a:t>
            </a:r>
            <a:r>
              <a:rPr lang="ru-RU" sz="2800" b="1" dirty="0"/>
              <a:t> </a:t>
            </a:r>
          </a:p>
        </p:txBody>
      </p:sp>
      <p:cxnSp>
        <p:nvCxnSpPr>
          <p:cNvPr id="5" name="Прямая со стрелкой 4"/>
          <p:cNvCxnSpPr/>
          <p:nvPr/>
        </p:nvCxnSpPr>
        <p:spPr>
          <a:xfrm>
            <a:off x="6935272" y="1999967"/>
            <a:ext cx="624627" cy="3734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7763946" y="2111845"/>
            <a:ext cx="3633857"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800" b="1" dirty="0"/>
              <a:t>Лес- вода</a:t>
            </a:r>
          </a:p>
        </p:txBody>
      </p:sp>
      <p:sp>
        <p:nvSpPr>
          <p:cNvPr id="7" name="TextBox 6"/>
          <p:cNvSpPr txBox="1"/>
          <p:nvPr/>
        </p:nvSpPr>
        <p:spPr>
          <a:xfrm>
            <a:off x="1207394" y="1130954"/>
            <a:ext cx="270456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b="1" dirty="0"/>
              <a:t>Природа для народа </a:t>
            </a:r>
            <a:r>
              <a:rPr lang="ru-RU" b="1" dirty="0" err="1"/>
              <a:t>коми</a:t>
            </a:r>
            <a:endParaRPr lang="ru-RU" b="1" dirty="0"/>
          </a:p>
        </p:txBody>
      </p:sp>
      <p:cxnSp>
        <p:nvCxnSpPr>
          <p:cNvPr id="9" name="Прямая со стрелкой 8"/>
          <p:cNvCxnSpPr/>
          <p:nvPr/>
        </p:nvCxnSpPr>
        <p:spPr>
          <a:xfrm flipV="1">
            <a:off x="4333740" y="1441240"/>
            <a:ext cx="463640" cy="128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218" name="Picture 2" descr="http://v2011.kamwa.ru/u_pics/poklonenie_promat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816" y="2826235"/>
            <a:ext cx="714375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34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025344420"/>
              </p:ext>
            </p:extLst>
          </p:nvPr>
        </p:nvGraphicFramePr>
        <p:xfrm>
          <a:off x="2263820" y="828281"/>
          <a:ext cx="8128000" cy="4154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129566" y="566671"/>
            <a:ext cx="6207617" cy="523220"/>
          </a:xfrm>
          <a:prstGeom prst="rect">
            <a:avLst/>
          </a:prstGeom>
          <a:noFill/>
        </p:spPr>
        <p:txBody>
          <a:bodyPr wrap="square" rtlCol="0">
            <a:spAutoFit/>
          </a:bodyPr>
          <a:lstStyle/>
          <a:p>
            <a:pPr algn="ctr"/>
            <a:r>
              <a:rPr lang="ru-RU" sz="2800" b="1" dirty="0"/>
              <a:t>ПОЧИТАНИЕ </a:t>
            </a:r>
          </a:p>
        </p:txBody>
      </p:sp>
    </p:spTree>
    <p:extLst>
      <p:ext uri="{BB962C8B-B14F-4D97-AF65-F5344CB8AC3E}">
        <p14:creationId xmlns:p14="http://schemas.microsoft.com/office/powerpoint/2010/main" val="2844295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7431" y="27164"/>
            <a:ext cx="4803819" cy="6863417"/>
          </a:xfrm>
          <a:prstGeom prst="rect">
            <a:avLst/>
          </a:prstGeom>
        </p:spPr>
        <p:txBody>
          <a:bodyPr wrap="square">
            <a:spAutoFit/>
          </a:bodyPr>
          <a:lstStyle/>
          <a:p>
            <a:pPr indent="630555" algn="just">
              <a:spcAft>
                <a:spcPts val="0"/>
              </a:spcAft>
            </a:pPr>
            <a:r>
              <a:rPr lang="ru-RU" sz="2000" b="1" dirty="0">
                <a:latin typeface="Times New Roman" panose="02020603050405020304" pitchFamily="18" charset="0"/>
                <a:ea typeface="Times New Roman" panose="02020603050405020304" pitchFamily="18" charset="0"/>
              </a:rPr>
              <a:t>Культ воды и леса выражался в почитании водяного и лешего, культ огня – прежде всего в почитании домашнего очага. Охотники и рыбаки первую добычу оставляли лешему, водяному. Отправляясь в дорогу, путники бросали в родную реку (ручей) хлеб и просили удачи в путешествии. Огню, особенно "живому" (полученному с помощью трения), приписывали очистительную силу. Перед едой охотники обязательно совершали обряд "кормления" огня, бросая в него крошки хлеба. В очаге овина принято было оставлять репу, печеную картошку, луковицу. В огонь воспрещалось плевать: считалось, что на губах нарушителя этого запрета появлялась короста. Огонь полагалось заливать водой, нельзя было затаптывать ногами или тушить иным способом.</a:t>
            </a:r>
          </a:p>
        </p:txBody>
      </p:sp>
      <p:pic>
        <p:nvPicPr>
          <p:cNvPr id="10242" name="Picture 2" descr="https://www.maam.ru/upload/blogs/detsad-305828-14683991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825" y="168832"/>
            <a:ext cx="5686425"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54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5775" y="193183"/>
            <a:ext cx="6555346" cy="400110"/>
          </a:xfrm>
          <a:prstGeom prst="rect">
            <a:avLst/>
          </a:prstGeom>
          <a:noFill/>
        </p:spPr>
        <p:txBody>
          <a:bodyPr wrap="square" rtlCol="0">
            <a:spAutoFit/>
          </a:bodyPr>
          <a:lstStyle/>
          <a:p>
            <a:pPr algn="ctr"/>
            <a:r>
              <a:rPr lang="ru-RU" sz="2000" b="1" dirty="0"/>
              <a:t>Прослеживаются пережитки культа деревьев</a:t>
            </a:r>
          </a:p>
        </p:txBody>
      </p:sp>
      <p:sp>
        <p:nvSpPr>
          <p:cNvPr id="3" name="TextBox 2"/>
          <p:cNvSpPr txBox="1"/>
          <p:nvPr/>
        </p:nvSpPr>
        <p:spPr>
          <a:xfrm>
            <a:off x="1365161" y="940158"/>
            <a:ext cx="370911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b="1" dirty="0"/>
              <a:t>Культовые </a:t>
            </a:r>
          </a:p>
        </p:txBody>
      </p:sp>
      <p:cxnSp>
        <p:nvCxnSpPr>
          <p:cNvPr id="5" name="Прямая со стрелкой 4"/>
          <p:cNvCxnSpPr/>
          <p:nvPr/>
        </p:nvCxnSpPr>
        <p:spPr>
          <a:xfrm>
            <a:off x="5280338" y="1081825"/>
            <a:ext cx="124925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7160654" y="940158"/>
            <a:ext cx="4018208"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000" b="1" dirty="0"/>
              <a:t>Береза, сосна, ель</a:t>
            </a:r>
          </a:p>
        </p:txBody>
      </p:sp>
      <p:sp>
        <p:nvSpPr>
          <p:cNvPr id="7" name="TextBox 6"/>
          <p:cNvSpPr txBox="1"/>
          <p:nvPr/>
        </p:nvSpPr>
        <p:spPr>
          <a:xfrm>
            <a:off x="1365160" y="1903927"/>
            <a:ext cx="370911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b="1" dirty="0"/>
              <a:t>Отпугивали злых духов  </a:t>
            </a:r>
          </a:p>
        </p:txBody>
      </p:sp>
      <p:sp>
        <p:nvSpPr>
          <p:cNvPr id="9" name="TextBox 8"/>
          <p:cNvSpPr txBox="1"/>
          <p:nvPr/>
        </p:nvSpPr>
        <p:spPr>
          <a:xfrm>
            <a:off x="7160654" y="2942823"/>
            <a:ext cx="4018208"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000" b="1" dirty="0"/>
              <a:t>Ель, черемуха, пихта</a:t>
            </a:r>
          </a:p>
        </p:txBody>
      </p:sp>
      <p:sp>
        <p:nvSpPr>
          <p:cNvPr id="10" name="TextBox 9"/>
          <p:cNvSpPr txBox="1"/>
          <p:nvPr/>
        </p:nvSpPr>
        <p:spPr>
          <a:xfrm>
            <a:off x="1365160" y="2996485"/>
            <a:ext cx="370911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b="1" dirty="0"/>
              <a:t>Нечистые творения </a:t>
            </a:r>
          </a:p>
        </p:txBody>
      </p:sp>
      <p:cxnSp>
        <p:nvCxnSpPr>
          <p:cNvPr id="11" name="Прямая со стрелкой 10"/>
          <p:cNvCxnSpPr/>
          <p:nvPr/>
        </p:nvCxnSpPr>
        <p:spPr>
          <a:xfrm>
            <a:off x="5280338" y="3355154"/>
            <a:ext cx="124925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Прямая со стрелкой 11"/>
          <p:cNvCxnSpPr/>
          <p:nvPr/>
        </p:nvCxnSpPr>
        <p:spPr>
          <a:xfrm>
            <a:off x="5280338" y="2180077"/>
            <a:ext cx="124925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160654" y="1841905"/>
            <a:ext cx="4018208"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000" b="1" dirty="0"/>
              <a:t>Верба, рябина, ольха, можжевельник</a:t>
            </a:r>
          </a:p>
        </p:txBody>
      </p:sp>
      <p:sp>
        <p:nvSpPr>
          <p:cNvPr id="14" name="TextBox 13"/>
          <p:cNvSpPr txBox="1"/>
          <p:nvPr/>
        </p:nvSpPr>
        <p:spPr>
          <a:xfrm>
            <a:off x="1571223" y="3850783"/>
            <a:ext cx="433374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dirty="0"/>
              <a:t>Упавшее во сне или наяву возле дома дерево является предвестием смерти одного из жильцов. </a:t>
            </a:r>
          </a:p>
        </p:txBody>
      </p:sp>
      <p:sp>
        <p:nvSpPr>
          <p:cNvPr id="15" name="TextBox 14"/>
          <p:cNvSpPr txBox="1"/>
          <p:nvPr/>
        </p:nvSpPr>
        <p:spPr>
          <a:xfrm>
            <a:off x="7160654" y="3979572"/>
            <a:ext cx="4301543"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dirty="0"/>
              <a:t>Если дерево (особенно черемуха) пускало корни под основание дома, это означало, что дом будет пустовать.</a:t>
            </a:r>
          </a:p>
        </p:txBody>
      </p:sp>
      <p:sp>
        <p:nvSpPr>
          <p:cNvPr id="16" name="TextBox 15"/>
          <p:cNvSpPr txBox="1"/>
          <p:nvPr/>
        </p:nvSpPr>
        <p:spPr>
          <a:xfrm>
            <a:off x="1458531" y="5207583"/>
            <a:ext cx="352237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dirty="0"/>
              <a:t>Буря, повалившая в лесу много деревьев, предвещала войну.</a:t>
            </a:r>
          </a:p>
        </p:txBody>
      </p:sp>
      <p:sp>
        <p:nvSpPr>
          <p:cNvPr id="17" name="TextBox 16"/>
          <p:cNvSpPr txBox="1"/>
          <p:nvPr/>
        </p:nvSpPr>
        <p:spPr>
          <a:xfrm>
            <a:off x="5853448" y="5274259"/>
            <a:ext cx="5203064"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ru-RU" sz="2000" b="1" dirty="0"/>
              <a:t>Существовало убеждение, что деревья не только понимают человеческую речь, но и сами разговаривают между собой.</a:t>
            </a:r>
          </a:p>
          <a:p>
            <a:pPr algn="just"/>
            <a:endParaRPr lang="ru-RU" sz="2000" b="1" dirty="0"/>
          </a:p>
        </p:txBody>
      </p:sp>
    </p:spTree>
    <p:extLst>
      <p:ext uri="{BB962C8B-B14F-4D97-AF65-F5344CB8AC3E}">
        <p14:creationId xmlns:p14="http://schemas.microsoft.com/office/powerpoint/2010/main" val="688560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noChangeArrowheads="1"/>
          </p:cNvSpPr>
          <p:nvPr>
            <p:ph type="title"/>
          </p:nvPr>
        </p:nvSpPr>
        <p:spPr>
          <a:xfrm>
            <a:off x="1404078" y="266475"/>
            <a:ext cx="10178322" cy="789593"/>
          </a:xfrm>
        </p:spPr>
        <p:txBody>
          <a:bodyPr>
            <a:normAutofit fontScale="90000"/>
          </a:bodyPr>
          <a:lstStyle/>
          <a:p>
            <a:pPr algn="ctr" eaLnBrk="1" hangingPunct="1"/>
            <a:r>
              <a:rPr lang="ru-RU" altLang="en-US" dirty="0"/>
              <a:t>Верования древних </a:t>
            </a:r>
            <a:r>
              <a:rPr lang="ru-RU" altLang="en-US" dirty="0" err="1"/>
              <a:t>пермян</a:t>
            </a:r>
            <a:endParaRPr lang="ru-RU" altLang="en-US" dirty="0"/>
          </a:p>
        </p:txBody>
      </p:sp>
      <p:sp>
        <p:nvSpPr>
          <p:cNvPr id="3" name="Замещающее содержимое 2"/>
          <p:cNvSpPr>
            <a:spLocks noGrp="1"/>
          </p:cNvSpPr>
          <p:nvPr>
            <p:ph idx="1"/>
          </p:nvPr>
        </p:nvSpPr>
        <p:spPr>
          <a:xfrm>
            <a:off x="1077532" y="1056068"/>
            <a:ext cx="4885386" cy="3003550"/>
          </a:xfrm>
        </p:spPr>
        <p:txBody>
          <a:bodyPr>
            <a:normAutofit/>
          </a:bodyPr>
          <a:lstStyle/>
          <a:p>
            <a:pPr eaLnBrk="1" hangingPunct="1">
              <a:buFont typeface="Wingdings" panose="05000000000000000000" charset="0"/>
              <a:buChar char="v"/>
              <a:defRPr/>
            </a:pPr>
            <a:r>
              <a:rPr lang="ru-RU" altLang="en-US" sz="2800" b="1" noProof="1">
                <a:solidFill>
                  <a:schemeClr val="tx1"/>
                </a:solidFill>
              </a:rPr>
              <a:t> Вера в Богиню-Мать;</a:t>
            </a:r>
          </a:p>
          <a:p>
            <a:pPr eaLnBrk="1" hangingPunct="1">
              <a:buFont typeface="Wingdings" panose="05000000000000000000" charset="0"/>
              <a:buChar char="v"/>
              <a:defRPr/>
            </a:pPr>
            <a:r>
              <a:rPr lang="ru-RU" altLang="en-US" sz="2800" b="1" noProof="1">
                <a:solidFill>
                  <a:schemeClr val="tx1"/>
                </a:solidFill>
              </a:rPr>
              <a:t> Фетишизм;</a:t>
            </a:r>
          </a:p>
          <a:p>
            <a:pPr eaLnBrk="1" hangingPunct="1">
              <a:buFont typeface="Wingdings" panose="05000000000000000000" charset="0"/>
              <a:buChar char="v"/>
              <a:defRPr/>
            </a:pPr>
            <a:r>
              <a:rPr lang="ru-RU" altLang="en-US" sz="2800" b="1" noProof="1">
                <a:solidFill>
                  <a:schemeClr val="tx1"/>
                </a:solidFill>
              </a:rPr>
              <a:t> Зоолатрия;</a:t>
            </a:r>
          </a:p>
          <a:p>
            <a:pPr eaLnBrk="1" hangingPunct="1">
              <a:buFont typeface="Wingdings" panose="05000000000000000000" charset="0"/>
              <a:buChar char="v"/>
              <a:defRPr/>
            </a:pPr>
            <a:r>
              <a:rPr lang="ru-RU" altLang="en-US" sz="2800" b="1" noProof="1">
                <a:solidFill>
                  <a:schemeClr val="tx1"/>
                </a:solidFill>
              </a:rPr>
              <a:t> Тотемизм;</a:t>
            </a:r>
          </a:p>
          <a:p>
            <a:pPr marL="0" indent="0" eaLnBrk="1" hangingPunct="1">
              <a:buFont typeface="Wingdings" panose="05000000000000000000" charset="0"/>
              <a:buNone/>
              <a:defRPr/>
            </a:pPr>
            <a:endParaRPr lang="ru-RU" altLang="en-US" sz="2800" b="1" noProof="1">
              <a:solidFill>
                <a:schemeClr val="tx1"/>
              </a:solidFill>
            </a:endParaRPr>
          </a:p>
          <a:p>
            <a:pPr marL="0" indent="0" eaLnBrk="1" hangingPunct="1">
              <a:buFont typeface="Wingdings" panose="05000000000000000000" charset="0"/>
              <a:buNone/>
              <a:defRPr/>
            </a:pPr>
            <a:endParaRPr lang="ru-RU" altLang="en-US" sz="2800" b="1" noProof="1">
              <a:solidFill>
                <a:schemeClr val="tx1"/>
              </a:solidFill>
            </a:endParaRPr>
          </a:p>
        </p:txBody>
      </p:sp>
      <p:pic>
        <p:nvPicPr>
          <p:cNvPr id="4" name="Замещающее содержимое 3" descr="Ankara_Muzeum_B19-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777783" y="1171978"/>
            <a:ext cx="2435221" cy="3477295"/>
          </a:xfrm>
          <a:prstGeom prst="rect">
            <a:avLst/>
          </a:prstGeom>
        </p:spPr>
      </p:pic>
      <p:pic>
        <p:nvPicPr>
          <p:cNvPr id="5" name="Замещающее содержимое 4" descr="4c4adcfaba7a4c04b2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68874" y="1742092"/>
            <a:ext cx="3544888" cy="4953000"/>
          </a:xfrm>
          <a:prstGeom prst="rect">
            <a:avLst/>
          </a:prstGeom>
        </p:spPr>
      </p:pic>
    </p:spTree>
    <p:extLst>
      <p:ext uri="{BB962C8B-B14F-4D97-AF65-F5344CB8AC3E}">
        <p14:creationId xmlns:p14="http://schemas.microsoft.com/office/powerpoint/2010/main" val="3429500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3" descr="860bbdfb2c2fb3fbd439f59d04e25331--a-rock-rock-ar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55394" y="1088600"/>
            <a:ext cx="4953000" cy="4665662"/>
          </a:xfrm>
        </p:spPr>
      </p:pic>
      <p:sp>
        <p:nvSpPr>
          <p:cNvPr id="5" name="TextBox 4"/>
          <p:cNvSpPr txBox="1"/>
          <p:nvPr/>
        </p:nvSpPr>
        <p:spPr>
          <a:xfrm>
            <a:off x="2021983" y="103031"/>
            <a:ext cx="3876541" cy="369332"/>
          </a:xfrm>
          <a:prstGeom prst="rect">
            <a:avLst/>
          </a:prstGeom>
          <a:noFill/>
        </p:spPr>
        <p:txBody>
          <a:bodyPr wrap="square" rtlCol="0">
            <a:spAutoFit/>
          </a:bodyPr>
          <a:lstStyle/>
          <a:p>
            <a:pPr algn="ctr"/>
            <a:r>
              <a:rPr lang="ru-RU" b="1" dirty="0"/>
              <a:t>Фетишизм </a:t>
            </a:r>
          </a:p>
        </p:txBody>
      </p:sp>
    </p:spTree>
    <p:extLst>
      <p:ext uri="{BB962C8B-B14F-4D97-AF65-F5344CB8AC3E}">
        <p14:creationId xmlns:p14="http://schemas.microsoft.com/office/powerpoint/2010/main" val="1611804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1082" y="270456"/>
            <a:ext cx="4224270" cy="461665"/>
          </a:xfrm>
          <a:prstGeom prst="rect">
            <a:avLst/>
          </a:prstGeom>
          <a:noFill/>
        </p:spPr>
        <p:txBody>
          <a:bodyPr wrap="square" rtlCol="0">
            <a:spAutoFit/>
          </a:bodyPr>
          <a:lstStyle/>
          <a:p>
            <a:pPr algn="ctr"/>
            <a:r>
              <a:rPr lang="ru-RU" sz="2400" b="1" dirty="0"/>
              <a:t>Тотемизм </a:t>
            </a:r>
          </a:p>
        </p:txBody>
      </p:sp>
      <p:pic>
        <p:nvPicPr>
          <p:cNvPr id="5" name="Замещающее содержимое 3" descr="361294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01572" y="818836"/>
            <a:ext cx="6611130" cy="5646358"/>
          </a:xfrm>
        </p:spPr>
      </p:pic>
    </p:spTree>
    <p:extLst>
      <p:ext uri="{BB962C8B-B14F-4D97-AF65-F5344CB8AC3E}">
        <p14:creationId xmlns:p14="http://schemas.microsoft.com/office/powerpoint/2010/main" val="906264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0625" y="244698"/>
            <a:ext cx="6284890" cy="954107"/>
          </a:xfrm>
          <a:prstGeom prst="rect">
            <a:avLst/>
          </a:prstGeom>
          <a:noFill/>
        </p:spPr>
        <p:txBody>
          <a:bodyPr wrap="square" rtlCol="0">
            <a:spAutoFit/>
          </a:bodyPr>
          <a:lstStyle/>
          <a:p>
            <a:pPr algn="ctr"/>
            <a:r>
              <a:rPr lang="ru-RU" sz="2800" b="1" dirty="0"/>
              <a:t>МИФОЛОГИЧЕСКИЕ ПРЕДСТАВЛЕНИЯ</a:t>
            </a:r>
          </a:p>
        </p:txBody>
      </p:sp>
      <p:cxnSp>
        <p:nvCxnSpPr>
          <p:cNvPr id="5" name="Прямая со стрелкой 4"/>
          <p:cNvCxnSpPr/>
          <p:nvPr/>
        </p:nvCxnSpPr>
        <p:spPr>
          <a:xfrm flipH="1">
            <a:off x="3618963" y="1237441"/>
            <a:ext cx="759854" cy="6697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1403796" y="2345201"/>
            <a:ext cx="301365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i="1" dirty="0"/>
              <a:t>ДОЭСТЕТИЧЕСКИЕ ВОЗЗРЕНИЯ </a:t>
            </a:r>
          </a:p>
        </p:txBody>
      </p:sp>
      <p:sp>
        <p:nvSpPr>
          <p:cNvPr id="7" name="TextBox 6"/>
          <p:cNvSpPr txBox="1"/>
          <p:nvPr/>
        </p:nvSpPr>
        <p:spPr>
          <a:xfrm>
            <a:off x="4698642" y="2346447"/>
            <a:ext cx="301365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i="1" dirty="0"/>
              <a:t>ДОЭТИЧЕСКИЕ ВОЗЗРЕНИЯ </a:t>
            </a:r>
          </a:p>
        </p:txBody>
      </p:sp>
      <p:sp>
        <p:nvSpPr>
          <p:cNvPr id="8" name="TextBox 7"/>
          <p:cNvSpPr txBox="1"/>
          <p:nvPr/>
        </p:nvSpPr>
        <p:spPr>
          <a:xfrm>
            <a:off x="8160911" y="2345200"/>
            <a:ext cx="301365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i="1" dirty="0"/>
              <a:t>ДОНАУЧНЫЕ  </a:t>
            </a:r>
          </a:p>
          <a:p>
            <a:pPr algn="ctr"/>
            <a:r>
              <a:rPr lang="ru-RU" b="1" i="1" dirty="0"/>
              <a:t>ВОЗЗРЕНИЯ </a:t>
            </a:r>
          </a:p>
        </p:txBody>
      </p:sp>
      <p:cxnSp>
        <p:nvCxnSpPr>
          <p:cNvPr id="9" name="Прямая со стрелкой 8"/>
          <p:cNvCxnSpPr/>
          <p:nvPr/>
        </p:nvCxnSpPr>
        <p:spPr>
          <a:xfrm>
            <a:off x="6205470" y="1237441"/>
            <a:ext cx="4292" cy="8237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a:off x="8448541" y="1369835"/>
            <a:ext cx="1129047" cy="6557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Правая фигурная скобка 12"/>
          <p:cNvSpPr/>
          <p:nvPr/>
        </p:nvSpPr>
        <p:spPr>
          <a:xfrm rot="5400000">
            <a:off x="6123902" y="527898"/>
            <a:ext cx="515155" cy="694171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14" name="Прямоугольник 13"/>
          <p:cNvSpPr/>
          <p:nvPr/>
        </p:nvSpPr>
        <p:spPr>
          <a:xfrm>
            <a:off x="4466822" y="4494726"/>
            <a:ext cx="3477296" cy="695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ОБЩАЯ КАРТИНА МИРА </a:t>
            </a:r>
          </a:p>
        </p:txBody>
      </p:sp>
    </p:spTree>
    <p:extLst>
      <p:ext uri="{BB962C8B-B14F-4D97-AF65-F5344CB8AC3E}">
        <p14:creationId xmlns:p14="http://schemas.microsoft.com/office/powerpoint/2010/main" val="83401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341" y="170922"/>
            <a:ext cx="6658377"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800" b="1" i="1" dirty="0"/>
              <a:t> первобытные люди боялись всего: грома, воды, огня и прочего, поэтому нашли примитивное решение - населить весь мир духами и ублажать их</a:t>
            </a:r>
          </a:p>
        </p:txBody>
      </p:sp>
      <p:cxnSp>
        <p:nvCxnSpPr>
          <p:cNvPr id="4" name="Прямая со стрелкой 3"/>
          <p:cNvCxnSpPr/>
          <p:nvPr/>
        </p:nvCxnSpPr>
        <p:spPr>
          <a:xfrm flipH="1">
            <a:off x="8384145" y="727430"/>
            <a:ext cx="1596981" cy="128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9981127" y="386366"/>
            <a:ext cx="1635617" cy="707886"/>
          </a:xfrm>
          <a:prstGeom prst="rect">
            <a:avLst/>
          </a:prstGeom>
          <a:noFill/>
        </p:spPr>
        <p:txBody>
          <a:bodyPr wrap="square" rtlCol="0">
            <a:spAutoFit/>
          </a:bodyPr>
          <a:lstStyle/>
          <a:p>
            <a:pPr algn="ctr"/>
            <a:r>
              <a:rPr lang="ru-RU" sz="2000" b="1" dirty="0"/>
              <a:t>ЕСТЬ МНЕНИЕ!!!</a:t>
            </a:r>
          </a:p>
        </p:txBody>
      </p:sp>
      <p:cxnSp>
        <p:nvCxnSpPr>
          <p:cNvPr id="7" name="Прямая со стрелкой 6"/>
          <p:cNvCxnSpPr/>
          <p:nvPr/>
        </p:nvCxnSpPr>
        <p:spPr>
          <a:xfrm>
            <a:off x="4855335" y="2717442"/>
            <a:ext cx="1210614" cy="9659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Прямоугольник 7"/>
          <p:cNvSpPr/>
          <p:nvPr/>
        </p:nvSpPr>
        <p:spPr>
          <a:xfrm>
            <a:off x="6439437" y="2756079"/>
            <a:ext cx="1532586" cy="45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НО!!!</a:t>
            </a:r>
          </a:p>
        </p:txBody>
      </p:sp>
      <p:cxnSp>
        <p:nvCxnSpPr>
          <p:cNvPr id="10" name="Прямая со стрелкой 9"/>
          <p:cNvCxnSpPr/>
          <p:nvPr/>
        </p:nvCxnSpPr>
        <p:spPr>
          <a:xfrm flipH="1">
            <a:off x="5834130" y="3361386"/>
            <a:ext cx="1371600" cy="7856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Прямоугольник 10"/>
          <p:cNvSpPr/>
          <p:nvPr/>
        </p:nvSpPr>
        <p:spPr>
          <a:xfrm>
            <a:off x="1062506" y="4288665"/>
            <a:ext cx="6800045" cy="2369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a:solidFill>
                  <a:schemeClr val="tx1"/>
                </a:solidFill>
              </a:rPr>
              <a:t>На самом же деле, человек древности не боялся отдельных вещей и явлений: он смело осваивал пространство, овладевал тайнами огня, воды, ветра, камня, дерева, утверждал себя в природной среде и создавал среду социальную, человеческую.</a:t>
            </a:r>
          </a:p>
        </p:txBody>
      </p:sp>
      <p:pic>
        <p:nvPicPr>
          <p:cNvPr id="2050" name="Picture 2" descr="http://totalblog.ru/wp-content/uploads/2013/08/ques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9949" y="3073443"/>
            <a:ext cx="2902355" cy="290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9713" y="283335"/>
            <a:ext cx="8384146"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400" b="1" i="1" dirty="0"/>
              <a:t>в его сердце гнездился основной страх - страх мистический, который у человека появился тогда, когда (в отличие от животных) он впервые ощутил, но ещё не осознал, течение времени. </a:t>
            </a:r>
          </a:p>
          <a:p>
            <a:pPr algn="ctr"/>
            <a:endParaRPr lang="ru-RU" sz="2400" b="1" i="1" dirty="0"/>
          </a:p>
        </p:txBody>
      </p:sp>
      <p:sp>
        <p:nvSpPr>
          <p:cNvPr id="3" name="TextBox 2"/>
          <p:cNvSpPr txBox="1"/>
          <p:nvPr/>
        </p:nvSpPr>
        <p:spPr>
          <a:xfrm>
            <a:off x="1056068" y="283335"/>
            <a:ext cx="1081825" cy="523220"/>
          </a:xfrm>
          <a:prstGeom prst="rect">
            <a:avLst/>
          </a:prstGeom>
          <a:noFill/>
        </p:spPr>
        <p:txBody>
          <a:bodyPr wrap="square" rtlCol="0">
            <a:spAutoFit/>
          </a:bodyPr>
          <a:lstStyle/>
          <a:p>
            <a:pPr algn="ctr"/>
            <a:r>
              <a:rPr lang="ru-RU" sz="2800" b="1" dirty="0"/>
              <a:t>НО!!!</a:t>
            </a:r>
          </a:p>
        </p:txBody>
      </p:sp>
      <p:sp>
        <p:nvSpPr>
          <p:cNvPr id="4" name="Прямоугольник 3"/>
          <p:cNvSpPr/>
          <p:nvPr/>
        </p:nvSpPr>
        <p:spPr>
          <a:xfrm>
            <a:off x="4391696" y="2588654"/>
            <a:ext cx="4404574" cy="734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ПЕРВОБЫТНЫЙ ЧЕЛОВЕК ОЩУТИЛ</a:t>
            </a:r>
          </a:p>
        </p:txBody>
      </p:sp>
      <p:cxnSp>
        <p:nvCxnSpPr>
          <p:cNvPr id="6" name="Прямая со стрелкой 5"/>
          <p:cNvCxnSpPr/>
          <p:nvPr/>
        </p:nvCxnSpPr>
        <p:spPr>
          <a:xfrm flipH="1">
            <a:off x="3979572" y="3451538"/>
            <a:ext cx="798490" cy="7340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524259" y="4367294"/>
            <a:ext cx="291062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b="1" i="1" dirty="0"/>
              <a:t>РОЖДЕНИЕ </a:t>
            </a:r>
          </a:p>
        </p:txBody>
      </p:sp>
      <p:sp>
        <p:nvSpPr>
          <p:cNvPr id="8" name="TextBox 7"/>
          <p:cNvSpPr txBox="1"/>
          <p:nvPr/>
        </p:nvSpPr>
        <p:spPr>
          <a:xfrm>
            <a:off x="7340957" y="4367294"/>
            <a:ext cx="291062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b="1" i="1" dirty="0"/>
              <a:t>СМЕРТЬ</a:t>
            </a:r>
          </a:p>
        </p:txBody>
      </p:sp>
      <p:cxnSp>
        <p:nvCxnSpPr>
          <p:cNvPr id="9" name="Прямая со стрелкой 8"/>
          <p:cNvCxnSpPr/>
          <p:nvPr/>
        </p:nvCxnSpPr>
        <p:spPr>
          <a:xfrm>
            <a:off x="8216722" y="3584945"/>
            <a:ext cx="890788" cy="6006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4" name="Picture 2" descr="http://totalblog.ru/wp-content/uploads/2013/08/ques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9882" y="3818586"/>
            <a:ext cx="1608504" cy="160850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586766" y="5947330"/>
            <a:ext cx="595004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b="1" dirty="0"/>
              <a:t>ЧТО ЖЕ НАХОДИТСЯ ЗА ПРЕДЕЛАМИ НЕИЗВЕСТНОГО?</a:t>
            </a:r>
          </a:p>
        </p:txBody>
      </p:sp>
    </p:spTree>
    <p:extLst>
      <p:ext uri="{BB962C8B-B14F-4D97-AF65-F5344CB8AC3E}">
        <p14:creationId xmlns:p14="http://schemas.microsoft.com/office/powerpoint/2010/main" val="65938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8349" y="708338"/>
            <a:ext cx="7959144" cy="1200329"/>
          </a:xfrm>
          <a:prstGeom prst="rect">
            <a:avLst/>
          </a:prstGeom>
          <a:noFill/>
        </p:spPr>
        <p:txBody>
          <a:bodyPr wrap="square" rtlCol="0">
            <a:spAutoFit/>
          </a:bodyPr>
          <a:lstStyle/>
          <a:p>
            <a:pPr algn="ctr"/>
            <a:r>
              <a:rPr lang="ru-RU" sz="7200" b="1" dirty="0"/>
              <a:t>Что такое миф?</a:t>
            </a:r>
          </a:p>
        </p:txBody>
      </p:sp>
      <p:pic>
        <p:nvPicPr>
          <p:cNvPr id="3" name="Picture 2" descr="http://fb.ru/misc/i/gallery/32935/9929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290" y="2956423"/>
            <a:ext cx="7031865" cy="357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8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220" y="437882"/>
            <a:ext cx="10625070" cy="3539430"/>
          </a:xfrm>
          <a:prstGeom prst="rect">
            <a:avLst/>
          </a:prstGeom>
          <a:noFill/>
        </p:spPr>
        <p:txBody>
          <a:bodyPr wrap="square" rtlCol="0">
            <a:spAutoFit/>
          </a:bodyPr>
          <a:lstStyle/>
          <a:p>
            <a:r>
              <a:rPr lang="ru-RU" sz="2800" b="1" i="1" dirty="0"/>
              <a:t>Мифологические представления сохраняются не только в мифологических рассказах, но и в других формах устного творчества: песнях, сказках, приметах, загадках, а также в обрядах, танцах и, конечно же, в вещной форме, в произведениях рук человеческих: зодчестве, тканье, вышивке, культовом литье, произведениях резчиков по дереву и кости и т.д. </a:t>
            </a:r>
          </a:p>
          <a:p>
            <a:endParaRPr lang="ru-RU" sz="2800" b="1" i="1" dirty="0"/>
          </a:p>
        </p:txBody>
      </p:sp>
      <p:pic>
        <p:nvPicPr>
          <p:cNvPr id="1026" name="Picture 2" descr="Ð°Ð±Ð¾ÑÐ¸Ð³ÐµÐ½Ñ ÐºÑÐ°Ð¹Ð½ÐµÐ³Ð¾ ÑÐµÐ²ÐµÑ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36" y="3534570"/>
            <a:ext cx="4351136" cy="29113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ÑÑÐºÐ°Ð»Ð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172" y="3181082"/>
            <a:ext cx="15716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ÐÐµÑÐ°Ð»Ð»Ð¸ÑÐµÑÐºÐ°Ñ Ð¿Ð¾Ð´Ð²ÐµÑÐºÐ° Ð½Ð° ÑÑÐµÐ½Ñ Â«ÐÐµÐ´ÑÐ·Ð°Â», 56 Ñ 28 ÑÐ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251" y="4813479"/>
            <a:ext cx="1714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russkiymir.ru/export/sites/default/russkiymir/ru/catalogue/russia/photo/Komi/komi_narp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2389" y="3181082"/>
            <a:ext cx="2391154" cy="17893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nhpko.ru/public/storage/images/katalog/pezba_derevo/4766c610071ae6929a4c79d0a589655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8571" y="2989588"/>
            <a:ext cx="1398362" cy="20964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craftru.com/images/site/catalog/bones/tobolsk/ShamanDance_TR02_0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2883" y="4758697"/>
            <a:ext cx="2437706" cy="201456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nivasposad.ru/school/homepages/all_kurs/konkurs2013/web-pages/web/haritonova_angelina/big_photo/260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07476" y="4707931"/>
            <a:ext cx="2840552" cy="2022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18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5487" y="167425"/>
            <a:ext cx="6722772"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800" b="1" dirty="0"/>
              <a:t>Мифы - древнейшие представления о появлении и существовании мира, сохраняющиеся в образах, которые раскрываются в жизнетворчестве (в искусстве, верованиях, обрядах, обычаях) и на которые ориентируются люди одной культуры, как на некие правила, данные изначально.</a:t>
            </a:r>
          </a:p>
        </p:txBody>
      </p:sp>
      <p:sp>
        <p:nvSpPr>
          <p:cNvPr id="3" name="TextBox 2"/>
          <p:cNvSpPr txBox="1"/>
          <p:nvPr/>
        </p:nvSpPr>
        <p:spPr>
          <a:xfrm>
            <a:off x="1056068" y="953037"/>
            <a:ext cx="2768958" cy="369332"/>
          </a:xfrm>
          <a:prstGeom prst="rect">
            <a:avLst/>
          </a:prstGeom>
          <a:solidFill>
            <a:srgbClr val="FFCCFF"/>
          </a:solidFill>
          <a:ln>
            <a:solidFill>
              <a:schemeClr val="tx1"/>
            </a:solidFill>
          </a:ln>
        </p:spPr>
        <p:txBody>
          <a:bodyPr wrap="square" rtlCol="0">
            <a:spAutoFit/>
          </a:bodyPr>
          <a:lstStyle/>
          <a:p>
            <a:pPr algn="ctr"/>
            <a:r>
              <a:rPr lang="ru-RU" b="1" dirty="0"/>
              <a:t>В широком смысле</a:t>
            </a:r>
          </a:p>
        </p:txBody>
      </p:sp>
      <p:cxnSp>
        <p:nvCxnSpPr>
          <p:cNvPr id="5" name="Прямая со стрелкой 4"/>
          <p:cNvCxnSpPr/>
          <p:nvPr/>
        </p:nvCxnSpPr>
        <p:spPr>
          <a:xfrm>
            <a:off x="4108361" y="1137703"/>
            <a:ext cx="55379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056068" y="4466823"/>
            <a:ext cx="2768958" cy="369332"/>
          </a:xfrm>
          <a:prstGeom prst="rect">
            <a:avLst/>
          </a:prstGeom>
          <a:solidFill>
            <a:srgbClr val="FFCCFF"/>
          </a:solidFill>
          <a:ln>
            <a:solidFill>
              <a:schemeClr val="tx1"/>
            </a:solidFill>
          </a:ln>
        </p:spPr>
        <p:txBody>
          <a:bodyPr wrap="square" rtlCol="0">
            <a:spAutoFit/>
          </a:bodyPr>
          <a:lstStyle/>
          <a:p>
            <a:pPr algn="ctr"/>
            <a:r>
              <a:rPr lang="ru-RU" b="1" dirty="0"/>
              <a:t>В узком смысле</a:t>
            </a:r>
          </a:p>
        </p:txBody>
      </p:sp>
      <p:cxnSp>
        <p:nvCxnSpPr>
          <p:cNvPr id="8" name="Прямая со стрелкой 7"/>
          <p:cNvCxnSpPr/>
          <p:nvPr/>
        </p:nvCxnSpPr>
        <p:spPr>
          <a:xfrm>
            <a:off x="4108361" y="4651489"/>
            <a:ext cx="55379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945487" y="4068589"/>
            <a:ext cx="6838682"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800" b="1" dirty="0"/>
              <a:t>Мифы- фольклорные рассказы о божественных существах, о сотворении мира, вещей, людей, животных, растений, т.е. одну из жанровых разновидностей устной прозы. </a:t>
            </a:r>
            <a:endParaRPr lang="ru-RU" sz="3600" b="1" dirty="0"/>
          </a:p>
        </p:txBody>
      </p:sp>
    </p:spTree>
    <p:extLst>
      <p:ext uri="{BB962C8B-B14F-4D97-AF65-F5344CB8AC3E}">
        <p14:creationId xmlns:p14="http://schemas.microsoft.com/office/powerpoint/2010/main" val="240766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806" y="347730"/>
            <a:ext cx="7920507" cy="1323439"/>
          </a:xfrm>
          <a:prstGeom prst="rect">
            <a:avLst/>
          </a:prstGeom>
          <a:noFill/>
        </p:spPr>
        <p:txBody>
          <a:bodyPr wrap="square" rtlCol="0">
            <a:spAutoFit/>
          </a:bodyPr>
          <a:lstStyle/>
          <a:p>
            <a:pPr algn="ctr"/>
            <a:r>
              <a:rPr lang="ru-RU" sz="4000" b="1" dirty="0"/>
              <a:t>1. Космогонические мифы</a:t>
            </a:r>
          </a:p>
          <a:p>
            <a:pPr algn="ctr"/>
            <a:endParaRPr lang="ru-RU" sz="4000" b="1" dirty="0"/>
          </a:p>
        </p:txBody>
      </p:sp>
      <p:sp>
        <p:nvSpPr>
          <p:cNvPr id="3" name="TextBox 2"/>
          <p:cNvSpPr txBox="1"/>
          <p:nvPr/>
        </p:nvSpPr>
        <p:spPr>
          <a:xfrm>
            <a:off x="1829124" y="1009449"/>
            <a:ext cx="9787620" cy="400110"/>
          </a:xfrm>
          <a:prstGeom prst="rect">
            <a:avLst/>
          </a:prstGeom>
          <a:noFill/>
        </p:spPr>
        <p:txBody>
          <a:bodyPr wrap="square" rtlCol="0">
            <a:spAutoFit/>
          </a:bodyPr>
          <a:lstStyle/>
          <a:p>
            <a:r>
              <a:rPr lang="ru-RU" sz="2000" b="1" i="1" dirty="0"/>
              <a:t>Мир создали братья-соперники, добрый </a:t>
            </a:r>
            <a:r>
              <a:rPr lang="ru-RU" sz="2000" b="1" i="1" dirty="0" err="1"/>
              <a:t>Ен</a:t>
            </a:r>
            <a:r>
              <a:rPr lang="ru-RU" sz="2000" b="1" i="1" dirty="0"/>
              <a:t> и злой Омöль (у коми-пермяков - Куль). </a:t>
            </a:r>
          </a:p>
        </p:txBody>
      </p:sp>
      <p:pic>
        <p:nvPicPr>
          <p:cNvPr id="1026" name="Picture 2" descr="http://www.kraevidenie.ru/content/photos/374/Omol_(plohoi_b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727" y="1671169"/>
            <a:ext cx="3460292" cy="43423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12135" y="6284890"/>
            <a:ext cx="2562896" cy="369332"/>
          </a:xfrm>
          <a:prstGeom prst="rect">
            <a:avLst/>
          </a:prstGeom>
          <a:noFill/>
        </p:spPr>
        <p:txBody>
          <a:bodyPr wrap="square" rtlCol="0">
            <a:spAutoFit/>
          </a:bodyPr>
          <a:lstStyle/>
          <a:p>
            <a:pPr algn="ctr"/>
            <a:r>
              <a:rPr lang="ru-RU" b="1" i="1" dirty="0"/>
              <a:t>злой Омöль</a:t>
            </a:r>
            <a:endParaRPr lang="ru-RU" dirty="0"/>
          </a:p>
        </p:txBody>
      </p:sp>
      <p:pic>
        <p:nvPicPr>
          <p:cNvPr id="1028" name="Picture 4" descr="http://bio.ucoz.ru/prezentacii/0_80279_92aacad9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009" y="2071278"/>
            <a:ext cx="5148284" cy="35008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7927" y="6013496"/>
            <a:ext cx="3000777" cy="369332"/>
          </a:xfrm>
          <a:prstGeom prst="rect">
            <a:avLst/>
          </a:prstGeom>
          <a:noFill/>
        </p:spPr>
        <p:txBody>
          <a:bodyPr wrap="square" rtlCol="0">
            <a:spAutoFit/>
          </a:bodyPr>
          <a:lstStyle/>
          <a:p>
            <a:pPr algn="ctr"/>
            <a:r>
              <a:rPr lang="ru-RU" b="1" i="1" dirty="0"/>
              <a:t>добрый </a:t>
            </a:r>
            <a:r>
              <a:rPr lang="ru-RU" b="1" i="1" dirty="0" err="1"/>
              <a:t>Ен</a:t>
            </a:r>
            <a:endParaRPr lang="ru-RU" dirty="0"/>
          </a:p>
        </p:txBody>
      </p:sp>
    </p:spTree>
    <p:extLst>
      <p:ext uri="{BB962C8B-B14F-4D97-AF65-F5344CB8AC3E}">
        <p14:creationId xmlns:p14="http://schemas.microsoft.com/office/powerpoint/2010/main" val="139300688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TM10001106[[fn=Эмблема]]</Template>
  <TotalTime>116</TotalTime>
  <Words>1176</Words>
  <Application>Microsoft Office PowerPoint</Application>
  <PresentationFormat>Широкоэкранный</PresentationFormat>
  <Paragraphs>87</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Corbel</vt:lpstr>
      <vt:lpstr>Gill Sans MT</vt:lpstr>
      <vt:lpstr>Impact</vt:lpstr>
      <vt:lpstr>Times New Roman</vt:lpstr>
      <vt:lpstr>Wingdings</vt:lpstr>
      <vt:lpstr>Badge</vt:lpstr>
      <vt:lpstr>Духовный мир древних пермян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Верования древних пермян</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Духовный мир древних пермян.</dc:title>
  <dc:creator>Velintasyusyusyusyuite</dc:creator>
  <cp:lastModifiedBy>Вейлентас И.В.</cp:lastModifiedBy>
  <cp:revision>13</cp:revision>
  <dcterms:created xsi:type="dcterms:W3CDTF">2019-03-19T19:03:06Z</dcterms:created>
  <dcterms:modified xsi:type="dcterms:W3CDTF">2025-02-26T10:00:20Z</dcterms:modified>
</cp:coreProperties>
</file>