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4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3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66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69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4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6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0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8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5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947432-7D3E-C54B-9FC2-627C52F9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304800"/>
            <a:ext cx="9904413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автономное 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«Спасский политехнический колледж»</a:t>
            </a:r>
            <a:br>
              <a:rPr lang="ru-RU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«Памятники города Спасска-Дальнего»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1547D2-C693-A84B-97DE-B469CCE8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3810000"/>
            <a:ext cx="8763000" cy="2819400"/>
          </a:xfrm>
        </p:spPr>
        <p:txBody>
          <a:bodyPr>
            <a:noAutofit/>
          </a:bodyPr>
          <a:lstStyle/>
          <a:p>
            <a:pPr marL="3600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Выполнила: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Татьяна, </a:t>
            </a:r>
          </a:p>
          <a:p>
            <a:pPr marL="3600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студентка 307 группы: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Проверила: Бахарева Галина                   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Александровна,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 химии, биологии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2025 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D783007A-87CB-B042-98BA-676CAA541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79" y="125846"/>
            <a:ext cx="8811738" cy="66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64017F64-E18D-9E4A-8FD9-E3BD67BB8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0" y="129748"/>
            <a:ext cx="8798004" cy="65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B2646AA3-7E0B-8F40-A918-B06F5905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027"/>
            <a:ext cx="10058400" cy="65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B4A49D13-A3B3-E741-A061-33E7CE388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3532"/>
            <a:ext cx="10058400" cy="64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1EDD5B61-F437-A24D-9F72-7D1D044F2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97" y="75305"/>
            <a:ext cx="9052417" cy="67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9201B2EC-1020-D44F-8C7D-F10672B67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21" y="108718"/>
            <a:ext cx="8784791" cy="65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C2FD1E9E-C720-AB4A-BEE7-2BABBD8A7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9" y="145830"/>
            <a:ext cx="10058400" cy="65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85F9F0C8-BAD8-DA4E-B658-48A84A789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30"/>
            <a:ext cx="10210799" cy="65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999F2499-0AAF-774A-8E99-7400C06AC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93" y="106108"/>
            <a:ext cx="8848860" cy="6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10D31664-442A-F746-9054-86B097A0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67" y="206778"/>
            <a:ext cx="8605513" cy="64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685800"/>
            <a:ext cx="891540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 течением времени исчезают и уходят в прошлое многие события </a:t>
            </a:r>
            <a:r>
              <a:rPr lang="ru-RU" dirty="0" smtClean="0"/>
              <a:t>давних </a:t>
            </a:r>
            <a:r>
              <a:rPr lang="ru-RU" dirty="0"/>
              <a:t>лет. Но в памяти народной останутся навсегда годы борьбы за власть Советов, имена людей, которые сражались за лучшую жизнь. От поколения к поколению будут передаваться рассказы о героических днях гражданской войны, о тех, кто защищал молодую советскую республику от многочисленных врагов.</a:t>
            </a:r>
          </a:p>
          <a:p>
            <a:r>
              <a:rPr lang="ru-RU" dirty="0"/>
              <a:t>Для каждого человека самое дорогое и родное место на Земле – это его Родина, там, где он родился, вырос, где живут близкие ему люди. Для нас это наш город </a:t>
            </a:r>
            <a:r>
              <a:rPr lang="ru-RU" dirty="0" smtClean="0"/>
              <a:t> Спасск - Дальний.</a:t>
            </a:r>
            <a:endParaRPr lang="ru-RU" dirty="0"/>
          </a:p>
          <a:p>
            <a:r>
              <a:rPr lang="ru-RU" dirty="0"/>
              <a:t>Каждый день мы ходим по знакомым улочкам нашего небольшого городка, спешим по делам. Часто не замечаем вещи, которые нам кажутся обыденными, а на самом деле таят в себе огромную культурную и историческую ценность. Узнать об историческом прошлом своего народа мы можем из книг по истории, кинофильмов, рассказов старших </a:t>
            </a:r>
            <a:r>
              <a:rPr lang="ru-RU" dirty="0" smtClean="0"/>
              <a:t>. </a:t>
            </a:r>
            <a:r>
              <a:rPr lang="ru-RU" dirty="0"/>
              <a:t>А ещё об историческом прошлом нам многое могут рассказать памятники, которые есть и в нашем городе</a:t>
            </a:r>
            <a:r>
              <a:rPr lang="ru-RU" dirty="0" smtClean="0"/>
              <a:t>.</a:t>
            </a:r>
          </a:p>
          <a:p>
            <a:r>
              <a:rPr lang="ru-RU" dirty="0"/>
              <a:t>В нашем городе  несколько   памятников, но учащиеся мало знают об их истории, не все памятники известны и жителям нашего города, и ещё меньше они знают о событиях, в честь которых установлены эти памятники.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ведь памятники, как и люди, имеют свою </a:t>
            </a:r>
            <a:r>
              <a:rPr lang="ru-RU" dirty="0" smtClean="0"/>
              <a:t>судьбу, </a:t>
            </a:r>
            <a:r>
              <a:rPr lang="ru-RU" dirty="0"/>
              <a:t>хранят память о событиях и </a:t>
            </a:r>
            <a:r>
              <a:rPr lang="ru-RU" dirty="0" smtClean="0"/>
              <a:t>людях. </a:t>
            </a:r>
            <a:r>
              <a:rPr lang="ru-RU" dirty="0"/>
              <a:t>Народная молва гласит: "Не зная прошлого, нельзя жить в настоящем". Любовь к Родине начинается именно с любви к родной земле. Наш город и район связан со многими великими событиями и интересными людьми. </a:t>
            </a:r>
            <a:r>
              <a:rPr lang="ru-RU" dirty="0" smtClean="0"/>
              <a:t>Важно</a:t>
            </a:r>
            <a:r>
              <a:rPr lang="ru-RU" dirty="0"/>
              <a:t>, чтобы люди </a:t>
            </a:r>
            <a:r>
              <a:rPr lang="ru-RU"/>
              <a:t>помнили </a:t>
            </a:r>
            <a:r>
              <a:rPr lang="ru-RU" smtClean="0"/>
              <a:t>свою историю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2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1968CEAD-FAB1-BF48-8DF8-D8A72E98C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3082"/>
            <a:ext cx="10134600" cy="64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3636C4A-8656-2741-97BA-0C432A5F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4835"/>
            <a:ext cx="10058400" cy="64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FA9A8414-452C-1A4B-B7D1-3E14D43B1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655"/>
            <a:ext cx="10058400" cy="65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02B32DA3-A6CB-2341-9DB9-8BB91D3D9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7967"/>
            <a:ext cx="10134600" cy="664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1143000"/>
            <a:ext cx="6705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373D3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373D3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373D3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373D3F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dirty="0" smtClean="0">
                <a:solidFill>
                  <a:srgbClr val="373D3F"/>
                </a:solidFill>
                <a:latin typeface="Times New Roman"/>
                <a:ea typeface="Times New Roman"/>
                <a:cs typeface="Times New Roman"/>
              </a:rPr>
              <a:t>СПАСИБО</a:t>
            </a:r>
            <a:endParaRPr lang="ru-RU" sz="7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1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4063454-8EE9-DA49-94CB-38B78485B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03" y="107619"/>
            <a:ext cx="9061048" cy="6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099F3098-B887-8944-A57B-E7BAF2C4A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59" y="121622"/>
            <a:ext cx="9680241" cy="6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5411E47D-C8DE-904B-B9F5-8B517E09B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2465"/>
            <a:ext cx="10058400" cy="66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965A2BB-9091-8643-BA67-DB7509D8E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690"/>
            <a:ext cx="11048999" cy="65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CE4E7C3-2E5C-5C4A-ABD4-73882E01F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111"/>
            <a:ext cx="10210800" cy="65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51F1D42A-BFBC-5E4A-BDD3-A6BAE6E53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38" y="130707"/>
            <a:ext cx="10060961" cy="65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48E2DBF3-9D38-7C46-8C63-750FBD791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38" y="167794"/>
            <a:ext cx="8975888" cy="65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206</Words>
  <Application>Microsoft Office PowerPoint</Application>
  <PresentationFormat>Произвольный</PresentationFormat>
  <Paragraphs>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Краевое государственное автономное  профессиональное образовательное учреждение «Спасский политехнический колледж»  «Памятники города Спасска-Дальнего» презентация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 КГБ ПОУ «СПК» Презентация на тему: « Памятники города Спасск-Дальний».  </dc:title>
  <dc:creator>Неизвестный пользователь</dc:creator>
  <cp:lastModifiedBy>Андрей</cp:lastModifiedBy>
  <cp:revision>23</cp:revision>
  <dcterms:created xsi:type="dcterms:W3CDTF">2020-05-04T11:30:47Z</dcterms:created>
  <dcterms:modified xsi:type="dcterms:W3CDTF">2025-02-27T01:19:04Z</dcterms:modified>
</cp:coreProperties>
</file>