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1"/>
  </p:notesMasterIdLst>
  <p:sldIdLst>
    <p:sldId id="342" r:id="rId3"/>
    <p:sldId id="345" r:id="rId4"/>
    <p:sldId id="346" r:id="rId5"/>
    <p:sldId id="343" r:id="rId6"/>
    <p:sldId id="344" r:id="rId7"/>
    <p:sldId id="347" r:id="rId8"/>
    <p:sldId id="349" r:id="rId9"/>
    <p:sldId id="35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6" autoAdjust="0"/>
    <p:restoredTop sz="93559" autoAdjust="0"/>
  </p:normalViewPr>
  <p:slideViewPr>
    <p:cSldViewPr snapToGrid="0">
      <p:cViewPr>
        <p:scale>
          <a:sx n="111" d="100"/>
          <a:sy n="111" d="100"/>
        </p:scale>
        <p:origin x="-30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00450"/>
            <a:ext cx="6677880" cy="216849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68940"/>
            <a:ext cx="6677880" cy="854110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5829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2226365"/>
            <a:ext cx="10515600" cy="39505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759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895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895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8" y="1709738"/>
            <a:ext cx="45888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608" y="4589463"/>
            <a:ext cx="45888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0104"/>
            <a:ext cx="8569325" cy="19192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14825"/>
            <a:ext cx="8569325" cy="1203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4347D42F-CDE2-4745-AF01-ABC7E6862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51507" y="381185"/>
            <a:ext cx="1525714" cy="1762902"/>
          </a:xfrm>
          <a:custGeom>
            <a:avLst/>
            <a:gdLst>
              <a:gd name="connsiteX0" fmla="*/ 1354113 w 1525714"/>
              <a:gd name="connsiteY0" fmla="*/ 2029 h 1762902"/>
              <a:gd name="connsiteX1" fmla="*/ 1525714 w 1525714"/>
              <a:gd name="connsiteY1" fmla="*/ 15587 h 1762902"/>
              <a:gd name="connsiteX2" fmla="*/ 1425724 w 1525714"/>
              <a:gd name="connsiteY2" fmla="*/ 542611 h 1762902"/>
              <a:gd name="connsiteX3" fmla="*/ 771669 w 1525714"/>
              <a:gd name="connsiteY3" fmla="*/ 1569542 h 1762902"/>
              <a:gd name="connsiteX4" fmla="*/ 296421 w 1525714"/>
              <a:gd name="connsiteY4" fmla="*/ 1451640 h 1762902"/>
              <a:gd name="connsiteX5" fmla="*/ 299950 w 1525714"/>
              <a:gd name="connsiteY5" fmla="*/ 1439849 h 1762902"/>
              <a:gd name="connsiteX6" fmla="*/ 328182 w 1525714"/>
              <a:gd name="connsiteY6" fmla="*/ 1367929 h 1762902"/>
              <a:gd name="connsiteX7" fmla="*/ 344651 w 1525714"/>
              <a:gd name="connsiteY7" fmla="*/ 1330200 h 1762902"/>
              <a:gd name="connsiteX8" fmla="*/ 362297 w 1525714"/>
              <a:gd name="connsiteY8" fmla="*/ 1291292 h 1762902"/>
              <a:gd name="connsiteX9" fmla="*/ 399940 w 1525714"/>
              <a:gd name="connsiteY9" fmla="*/ 1214656 h 1762902"/>
              <a:gd name="connsiteX10" fmla="*/ 421115 w 1525714"/>
              <a:gd name="connsiteY10" fmla="*/ 1176927 h 1762902"/>
              <a:gd name="connsiteX11" fmla="*/ 442289 w 1525714"/>
              <a:gd name="connsiteY11" fmla="*/ 1139198 h 1762902"/>
              <a:gd name="connsiteX12" fmla="*/ 464640 w 1525714"/>
              <a:gd name="connsiteY12" fmla="*/ 1103827 h 1762902"/>
              <a:gd name="connsiteX13" fmla="*/ 486991 w 1525714"/>
              <a:gd name="connsiteY13" fmla="*/ 1069636 h 1762902"/>
              <a:gd name="connsiteX14" fmla="*/ 509341 w 1525714"/>
              <a:gd name="connsiteY14" fmla="*/ 1036623 h 1762902"/>
              <a:gd name="connsiteX15" fmla="*/ 532868 w 1525714"/>
              <a:gd name="connsiteY15" fmla="*/ 1005968 h 1762902"/>
              <a:gd name="connsiteX16" fmla="*/ 578746 w 1525714"/>
              <a:gd name="connsiteY16" fmla="*/ 952912 h 1762902"/>
              <a:gd name="connsiteX17" fmla="*/ 621095 w 1525714"/>
              <a:gd name="connsiteY17" fmla="*/ 910467 h 1762902"/>
              <a:gd name="connsiteX18" fmla="*/ 638741 w 1525714"/>
              <a:gd name="connsiteY18" fmla="*/ 893961 h 1762902"/>
              <a:gd name="connsiteX19" fmla="*/ 655210 w 1525714"/>
              <a:gd name="connsiteY19" fmla="*/ 880992 h 1762902"/>
              <a:gd name="connsiteX20" fmla="*/ 686971 w 1525714"/>
              <a:gd name="connsiteY20" fmla="*/ 856232 h 1762902"/>
              <a:gd name="connsiteX21" fmla="*/ 652857 w 1525714"/>
              <a:gd name="connsiteY21" fmla="*/ 877455 h 1762902"/>
              <a:gd name="connsiteX22" fmla="*/ 634035 w 1525714"/>
              <a:gd name="connsiteY22" fmla="*/ 888066 h 1762902"/>
              <a:gd name="connsiteX23" fmla="*/ 614037 w 1525714"/>
              <a:gd name="connsiteY23" fmla="*/ 903393 h 1762902"/>
              <a:gd name="connsiteX24" fmla="*/ 566983 w 1525714"/>
              <a:gd name="connsiteY24" fmla="*/ 939943 h 1762902"/>
              <a:gd name="connsiteX25" fmla="*/ 514047 w 1525714"/>
              <a:gd name="connsiteY25" fmla="*/ 989462 h 1762902"/>
              <a:gd name="connsiteX26" fmla="*/ 486991 w 1525714"/>
              <a:gd name="connsiteY26" fmla="*/ 1017758 h 1762902"/>
              <a:gd name="connsiteX27" fmla="*/ 459934 w 1525714"/>
              <a:gd name="connsiteY27" fmla="*/ 1048413 h 1762902"/>
              <a:gd name="connsiteX28" fmla="*/ 432878 w 1525714"/>
              <a:gd name="connsiteY28" fmla="*/ 1080247 h 1762902"/>
              <a:gd name="connsiteX29" fmla="*/ 405822 w 1525714"/>
              <a:gd name="connsiteY29" fmla="*/ 1114438 h 1762902"/>
              <a:gd name="connsiteX30" fmla="*/ 379942 w 1525714"/>
              <a:gd name="connsiteY30" fmla="*/ 1149809 h 1762902"/>
              <a:gd name="connsiteX31" fmla="*/ 354062 w 1525714"/>
              <a:gd name="connsiteY31" fmla="*/ 1186359 h 1762902"/>
              <a:gd name="connsiteX32" fmla="*/ 305831 w 1525714"/>
              <a:gd name="connsiteY32" fmla="*/ 1261817 h 1762902"/>
              <a:gd name="connsiteX33" fmla="*/ 283481 w 1525714"/>
              <a:gd name="connsiteY33" fmla="*/ 1298366 h 1762902"/>
              <a:gd name="connsiteX34" fmla="*/ 262306 w 1525714"/>
              <a:gd name="connsiteY34" fmla="*/ 1336095 h 1762902"/>
              <a:gd name="connsiteX35" fmla="*/ 224663 w 1525714"/>
              <a:gd name="connsiteY35" fmla="*/ 1406837 h 1762902"/>
              <a:gd name="connsiteX36" fmla="*/ 207017 w 1525714"/>
              <a:gd name="connsiteY36" fmla="*/ 1444565 h 1762902"/>
              <a:gd name="connsiteX37" fmla="*/ 205841 w 1525714"/>
              <a:gd name="connsiteY37" fmla="*/ 1444565 h 1762902"/>
              <a:gd name="connsiteX38" fmla="*/ 139965 w 1525714"/>
              <a:gd name="connsiteY38" fmla="*/ 1762902 h 1762902"/>
              <a:gd name="connsiteX39" fmla="*/ 58796 w 1525714"/>
              <a:gd name="connsiteY39" fmla="*/ 1759365 h 1762902"/>
              <a:gd name="connsiteX40" fmla="*/ 143494 w 1525714"/>
              <a:gd name="connsiteY40" fmla="*/ 1391509 h 1762902"/>
              <a:gd name="connsiteX41" fmla="*/ 38798 w 1525714"/>
              <a:gd name="connsiteY41" fmla="*/ 634575 h 1762902"/>
              <a:gd name="connsiteX42" fmla="*/ 1190452 w 1525714"/>
              <a:gd name="connsiteY42" fmla="*/ 2618 h 1762902"/>
              <a:gd name="connsiteX43" fmla="*/ 1354113 w 1525714"/>
              <a:gd name="connsiteY43" fmla="*/ 2029 h 17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25714" h="1762902">
                <a:moveTo>
                  <a:pt x="1354113" y="2029"/>
                </a:moveTo>
                <a:cubicBezTo>
                  <a:pt x="1408666" y="4682"/>
                  <a:pt x="1464543" y="9692"/>
                  <a:pt x="1525714" y="15587"/>
                </a:cubicBezTo>
                <a:cubicBezTo>
                  <a:pt x="1417489" y="140564"/>
                  <a:pt x="1396315" y="346893"/>
                  <a:pt x="1425724" y="542611"/>
                </a:cubicBezTo>
                <a:cubicBezTo>
                  <a:pt x="1492776" y="995357"/>
                  <a:pt x="1152809" y="1520023"/>
                  <a:pt x="771669" y="1569542"/>
                </a:cubicBezTo>
                <a:cubicBezTo>
                  <a:pt x="391706" y="1620240"/>
                  <a:pt x="362297" y="1435133"/>
                  <a:pt x="296421" y="1451640"/>
                </a:cubicBezTo>
                <a:cubicBezTo>
                  <a:pt x="297597" y="1446923"/>
                  <a:pt x="298773" y="1443386"/>
                  <a:pt x="299950" y="1439849"/>
                </a:cubicBezTo>
                <a:cubicBezTo>
                  <a:pt x="309361" y="1417448"/>
                  <a:pt x="317595" y="1392688"/>
                  <a:pt x="328182" y="1367929"/>
                </a:cubicBezTo>
                <a:cubicBezTo>
                  <a:pt x="334064" y="1354960"/>
                  <a:pt x="338769" y="1343169"/>
                  <a:pt x="344651" y="1330200"/>
                </a:cubicBezTo>
                <a:cubicBezTo>
                  <a:pt x="350533" y="1317231"/>
                  <a:pt x="356415" y="1304261"/>
                  <a:pt x="362297" y="1291292"/>
                </a:cubicBezTo>
                <a:cubicBezTo>
                  <a:pt x="374060" y="1265354"/>
                  <a:pt x="387000" y="1240594"/>
                  <a:pt x="399940" y="1214656"/>
                </a:cubicBezTo>
                <a:cubicBezTo>
                  <a:pt x="406998" y="1201686"/>
                  <a:pt x="414056" y="1188717"/>
                  <a:pt x="421115" y="1176927"/>
                </a:cubicBezTo>
                <a:cubicBezTo>
                  <a:pt x="426996" y="1163958"/>
                  <a:pt x="434054" y="1150988"/>
                  <a:pt x="442289" y="1139198"/>
                </a:cubicBezTo>
                <a:cubicBezTo>
                  <a:pt x="449347" y="1127408"/>
                  <a:pt x="456405" y="1115618"/>
                  <a:pt x="464640" y="1103827"/>
                </a:cubicBezTo>
                <a:cubicBezTo>
                  <a:pt x="471698" y="1090858"/>
                  <a:pt x="479932" y="1080247"/>
                  <a:pt x="486991" y="1069636"/>
                </a:cubicBezTo>
                <a:cubicBezTo>
                  <a:pt x="495225" y="1057845"/>
                  <a:pt x="502283" y="1046055"/>
                  <a:pt x="509341" y="1036623"/>
                </a:cubicBezTo>
                <a:cubicBezTo>
                  <a:pt x="517576" y="1026012"/>
                  <a:pt x="525810" y="1015400"/>
                  <a:pt x="532868" y="1005968"/>
                </a:cubicBezTo>
                <a:cubicBezTo>
                  <a:pt x="548161" y="985925"/>
                  <a:pt x="564630" y="969418"/>
                  <a:pt x="578746" y="952912"/>
                </a:cubicBezTo>
                <a:cubicBezTo>
                  <a:pt x="592863" y="935227"/>
                  <a:pt x="608155" y="923437"/>
                  <a:pt x="621095" y="910467"/>
                </a:cubicBezTo>
                <a:cubicBezTo>
                  <a:pt x="626977" y="904572"/>
                  <a:pt x="632859" y="898677"/>
                  <a:pt x="638741" y="893961"/>
                </a:cubicBezTo>
                <a:cubicBezTo>
                  <a:pt x="644622" y="889245"/>
                  <a:pt x="650504" y="884529"/>
                  <a:pt x="655210" y="880992"/>
                </a:cubicBezTo>
                <a:cubicBezTo>
                  <a:pt x="675208" y="865664"/>
                  <a:pt x="686971" y="856232"/>
                  <a:pt x="686971" y="856232"/>
                </a:cubicBezTo>
                <a:cubicBezTo>
                  <a:pt x="686971" y="856232"/>
                  <a:pt x="674031" y="863306"/>
                  <a:pt x="652857" y="877455"/>
                </a:cubicBezTo>
                <a:cubicBezTo>
                  <a:pt x="646975" y="879813"/>
                  <a:pt x="641093" y="884529"/>
                  <a:pt x="634035" y="888066"/>
                </a:cubicBezTo>
                <a:cubicBezTo>
                  <a:pt x="628153" y="892782"/>
                  <a:pt x="621095" y="897498"/>
                  <a:pt x="614037" y="903393"/>
                </a:cubicBezTo>
                <a:cubicBezTo>
                  <a:pt x="599921" y="914004"/>
                  <a:pt x="583452" y="925795"/>
                  <a:pt x="566983" y="939943"/>
                </a:cubicBezTo>
                <a:cubicBezTo>
                  <a:pt x="550514" y="955270"/>
                  <a:pt x="531692" y="970598"/>
                  <a:pt x="514047" y="989462"/>
                </a:cubicBezTo>
                <a:cubicBezTo>
                  <a:pt x="505812" y="998894"/>
                  <a:pt x="496401" y="1008326"/>
                  <a:pt x="486991" y="1017758"/>
                </a:cubicBezTo>
                <a:cubicBezTo>
                  <a:pt x="477580" y="1027191"/>
                  <a:pt x="469345" y="1037802"/>
                  <a:pt x="459934" y="1048413"/>
                </a:cubicBezTo>
                <a:cubicBezTo>
                  <a:pt x="451700" y="1059024"/>
                  <a:pt x="441113" y="1069636"/>
                  <a:pt x="432878" y="1080247"/>
                </a:cubicBezTo>
                <a:cubicBezTo>
                  <a:pt x="423467" y="1092037"/>
                  <a:pt x="415233" y="1102648"/>
                  <a:pt x="405822" y="1114438"/>
                </a:cubicBezTo>
                <a:cubicBezTo>
                  <a:pt x="396411" y="1126229"/>
                  <a:pt x="388177" y="1138019"/>
                  <a:pt x="379942" y="1149809"/>
                </a:cubicBezTo>
                <a:cubicBezTo>
                  <a:pt x="370531" y="1162778"/>
                  <a:pt x="362297" y="1174569"/>
                  <a:pt x="354062" y="1186359"/>
                </a:cubicBezTo>
                <a:cubicBezTo>
                  <a:pt x="337593" y="1211119"/>
                  <a:pt x="321124" y="1235878"/>
                  <a:pt x="305831" y="1261817"/>
                </a:cubicBezTo>
                <a:cubicBezTo>
                  <a:pt x="298773" y="1273607"/>
                  <a:pt x="290539" y="1286576"/>
                  <a:pt x="283481" y="1298366"/>
                </a:cubicBezTo>
                <a:cubicBezTo>
                  <a:pt x="276423" y="1311336"/>
                  <a:pt x="269364" y="1323126"/>
                  <a:pt x="262306" y="1336095"/>
                </a:cubicBezTo>
                <a:cubicBezTo>
                  <a:pt x="248190" y="1359676"/>
                  <a:pt x="236426" y="1384435"/>
                  <a:pt x="224663" y="1406837"/>
                </a:cubicBezTo>
                <a:cubicBezTo>
                  <a:pt x="218781" y="1419806"/>
                  <a:pt x="212899" y="1431596"/>
                  <a:pt x="207017" y="1444565"/>
                </a:cubicBezTo>
                <a:cubicBezTo>
                  <a:pt x="207017" y="1444565"/>
                  <a:pt x="205841" y="1444565"/>
                  <a:pt x="205841" y="1444565"/>
                </a:cubicBezTo>
                <a:cubicBezTo>
                  <a:pt x="201136" y="1452819"/>
                  <a:pt x="150552" y="1531813"/>
                  <a:pt x="139965" y="1762902"/>
                </a:cubicBezTo>
                <a:lnTo>
                  <a:pt x="58796" y="1759365"/>
                </a:lnTo>
                <a:cubicBezTo>
                  <a:pt x="69384" y="1549499"/>
                  <a:pt x="119967" y="1433954"/>
                  <a:pt x="143494" y="1391509"/>
                </a:cubicBezTo>
                <a:cubicBezTo>
                  <a:pt x="101145" y="1308978"/>
                  <a:pt x="-77661" y="904572"/>
                  <a:pt x="38798" y="634575"/>
                </a:cubicBezTo>
                <a:cubicBezTo>
                  <a:pt x="238779" y="166503"/>
                  <a:pt x="1023409" y="13229"/>
                  <a:pt x="1190452" y="2618"/>
                </a:cubicBezTo>
                <a:cubicBezTo>
                  <a:pt x="1246329" y="-919"/>
                  <a:pt x="1299559" y="-624"/>
                  <a:pt x="1354113" y="2029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24634" y="2050104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634" y="2277437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634" y="250477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=""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=""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=""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=""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=""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=""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=""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=""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00412" y="365125"/>
            <a:ext cx="805338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=""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499" y="2207486"/>
            <a:ext cx="7592992" cy="216849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ПРОЕКТНАЯ </a:t>
            </a:r>
            <a:r>
              <a:rPr lang="ru-RU" dirty="0" smtClean="0"/>
              <a:t>ДЕЯТЕЛЬНОСТЬ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01" y="1956986"/>
            <a:ext cx="10930071" cy="4016523"/>
          </a:xfrm>
        </p:spPr>
        <p:txBody>
          <a:bodyPr>
            <a:normAutofit/>
          </a:bodyPr>
          <a:lstStyle/>
          <a:p>
            <a:r>
              <a:rPr lang="ru-RU" dirty="0"/>
              <a:t>Проект – это творческая деятельность, направленная на достижение определённой цели, решение какой-либо проблемы.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598" y="5853869"/>
            <a:ext cx="1163498" cy="3230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noProof="1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1337D04-F29E-4894-AA2C-9C66978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6" y="28690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Учебный проект – это самостоятельно разработанный и изготовленный продукт (материальный или интеллектуальный)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395791" y="6110243"/>
            <a:ext cx="158407" cy="66720"/>
          </a:xfrm>
        </p:spPr>
        <p:txBody>
          <a:bodyPr>
            <a:normAutofit fontScale="25000" lnSpcReduction="20000"/>
          </a:bodyPr>
          <a:lstStyle/>
          <a:p>
            <a:endParaRPr lang="en-US" noProof="1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3" y="1709738"/>
            <a:ext cx="5590967" cy="2852737"/>
          </a:xfrm>
        </p:spPr>
        <p:txBody>
          <a:bodyPr>
            <a:noAutofit/>
          </a:bodyPr>
          <a:lstStyle/>
          <a:p>
            <a:r>
              <a:rPr lang="ru-RU" sz="3200" dirty="0"/>
              <a:t>Творчество</a:t>
            </a:r>
            <a:r>
              <a:rPr lang="ru-RU" sz="3200" b="0" dirty="0"/>
              <a:t> </a:t>
            </a:r>
            <a:r>
              <a:rPr lang="ru-RU" sz="3200" dirty="0"/>
              <a:t>– </a:t>
            </a:r>
            <a:r>
              <a:rPr lang="ru-RU" sz="3200" b="0" dirty="0"/>
              <a:t>это деятельность человека, направленная на создание новых материальных и духовных ценностей, материальных и духовных благ для удовлетворения имеющихся или новых потребностей людей.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043931"/>
            <a:ext cx="8255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23E8A3A-6FB3-4A01-980B-E2DB20D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95" y="2726688"/>
            <a:ext cx="6184307" cy="285273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Творческий проект</a:t>
            </a:r>
            <a:r>
              <a:rPr lang="ru-RU" sz="4400" b="0" dirty="0"/>
              <a:t> </a:t>
            </a:r>
            <a:r>
              <a:rPr lang="ru-RU" sz="4400" dirty="0"/>
              <a:t>– </a:t>
            </a:r>
            <a:r>
              <a:rPr lang="ru-RU" sz="4400" b="0" dirty="0"/>
              <a:t>является самостоятельной творческой итоговой работой по учебному предмету.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290AD6-CF4F-40D6-93FA-5F998F8E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2D6725-98B3-4236-A20D-B359CC0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7E543D-C5A6-4D43-B39E-5403AE6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AECD98-5237-4EFB-ACE2-3AF54D22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706E319-CFF6-47B5-A20A-6B1263E9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>
            <a:off x="12593004" y="1700613"/>
            <a:ext cx="746980" cy="424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98D2B60-6EBF-438D-ACDF-B187F775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69628" y="2251799"/>
            <a:ext cx="1701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38332" y="2752598"/>
            <a:ext cx="586165" cy="22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1" y="598206"/>
            <a:ext cx="10383140" cy="544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7</a:t>
            </a:fld>
            <a:endParaRPr lang="en-US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8</a:t>
            </a:fld>
            <a:endParaRPr lang="en-US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210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80_T_PGO_Green-Leaves-Flat-Lay-16x9.pptx" id="{8EA9F394-580A-4316-9A9F-FAA7D40A021F}" vid="{CD240E48-5858-44DC-90E6-139D25B38BCA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80_T_PGO_Green-Leaves-Flat-Lay-16x9.pptx" id="{8EA9F394-580A-4316-9A9F-FAA7D40A021F}" vid="{8D15BEDF-8059-4B27-BF72-9805C84B48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0180_T_PGO_Green-Leaves-Flat-Lay-16x9</Template>
  <TotalTime>76</TotalTime>
  <Words>158</Words>
  <Application>Microsoft Office PowerPoint</Application>
  <PresentationFormat>Произвольный</PresentationFormat>
  <Paragraphs>40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PresentationGO</vt:lpstr>
      <vt:lpstr>Designed by PresentationGO</vt:lpstr>
      <vt:lpstr>ПРОЕКТНАЯ ДЕЯТЕЛЬНОСТЬ</vt:lpstr>
      <vt:lpstr>Проект – это творческая деятельность, направленная на достижение определённой цели, решение какой-либо проблемы. </vt:lpstr>
      <vt:lpstr>Учебный проект – это самостоятельно разработанный и изготовленный продукт (материальный или интеллектуальный) </vt:lpstr>
      <vt:lpstr>Творчество – это деятельность человека, направленная на создание новых материальных и духовных ценностей, материальных и духовных благ для удовлетворения имеющихся или новых потребностей людей.</vt:lpstr>
      <vt:lpstr>Творческий проект – является самостоятельной творческой итоговой работой по учебному предмету.</vt:lpstr>
      <vt:lpstr>Thank You!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ДЕЯЬЕЛЬНОСТЬ</dc:title>
  <dc:creator>Hector Benedi</dc:creator>
  <dc:description>© Copyright PresentationGo.com</dc:description>
  <cp:lastModifiedBy>user</cp:lastModifiedBy>
  <cp:revision>6</cp:revision>
  <dcterms:created xsi:type="dcterms:W3CDTF">2024-09-02T09:55:39Z</dcterms:created>
  <dcterms:modified xsi:type="dcterms:W3CDTF">2024-10-02T06:14:55Z</dcterms:modified>
  <cp:category>Templates</cp:category>
</cp:coreProperties>
</file>