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3" r:id="rId2"/>
    <p:sldId id="256" r:id="rId3"/>
    <p:sldId id="290" r:id="rId4"/>
    <p:sldId id="288" r:id="rId5"/>
    <p:sldId id="28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71" r:id="rId17"/>
    <p:sldId id="270" r:id="rId18"/>
    <p:sldId id="269" r:id="rId19"/>
    <p:sldId id="268" r:id="rId20"/>
    <p:sldId id="275" r:id="rId21"/>
    <p:sldId id="267" r:id="rId22"/>
    <p:sldId id="273" r:id="rId23"/>
    <p:sldId id="274" r:id="rId24"/>
    <p:sldId id="278" r:id="rId25"/>
    <p:sldId id="277" r:id="rId26"/>
    <p:sldId id="280" r:id="rId27"/>
    <p:sldId id="279" r:id="rId28"/>
    <p:sldId id="282" r:id="rId29"/>
    <p:sldId id="281" r:id="rId30"/>
    <p:sldId id="276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4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9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7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9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6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0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9E6031A-3843-4224-BC72-F38D16FE1D27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454DEAD-F8D3-46F4-9B48-6260AEDE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979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Разучивание стихов, пересказ сказок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 используя метод мнемотехники,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 в старшей группе.</a:t>
            </a: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1600" dirty="0"/>
              <a:t>                                                     </a:t>
            </a:r>
            <a:r>
              <a:rPr lang="ru-RU" sz="1600" b="1" dirty="0">
                <a:solidFill>
                  <a:srgbClr val="00B050"/>
                </a:solidFill>
              </a:rPr>
              <a:t>Автор: воспитатель Зелинская О.М.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B050"/>
                </a:solidFill>
              </a:rPr>
              <a:t>                                                МАДОУ ДС № 56 «</a:t>
            </a:r>
            <a:r>
              <a:rPr lang="ru-RU" sz="1600" b="1" dirty="0" err="1">
                <a:solidFill>
                  <a:srgbClr val="00B050"/>
                </a:solidFill>
              </a:rPr>
              <a:t>Северяночка</a:t>
            </a:r>
            <a:r>
              <a:rPr lang="ru-RU" sz="1600" b="1" dirty="0">
                <a:solidFill>
                  <a:srgbClr val="00B05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26196"/>
          </a:xfrm>
        </p:spPr>
        <p:txBody>
          <a:bodyPr>
            <a:normAutofit/>
          </a:bodyPr>
          <a:lstStyle/>
          <a:p>
            <a:r>
              <a:rPr lang="ru-RU" sz="1800" dirty="0"/>
              <a:t>Корова на луг ходила,</a:t>
            </a:r>
            <a:br>
              <a:rPr lang="ru-RU" sz="1800" dirty="0"/>
            </a:br>
            <a:r>
              <a:rPr lang="ru-RU" sz="1800" dirty="0"/>
              <a:t>Всех накормила:</a:t>
            </a:r>
            <a:br>
              <a:rPr lang="ru-RU" sz="1800" dirty="0"/>
            </a:br>
            <a:r>
              <a:rPr lang="ru-RU" sz="1800" dirty="0"/>
              <a:t>Бабке </a:t>
            </a:r>
            <a:r>
              <a:rPr lang="ru-RU" sz="1800" dirty="0" err="1"/>
              <a:t>Малаше</a:t>
            </a:r>
            <a:r>
              <a:rPr lang="ru-RU" sz="1800" dirty="0"/>
              <a:t> –</a:t>
            </a:r>
            <a:br>
              <a:rPr lang="ru-RU" sz="1800" dirty="0"/>
            </a:br>
            <a:r>
              <a:rPr lang="ru-RU" sz="1800" dirty="0"/>
              <a:t>Дала простокваши,</a:t>
            </a:r>
            <a:br>
              <a:rPr lang="ru-RU" sz="1800" dirty="0"/>
            </a:br>
            <a:r>
              <a:rPr lang="ru-RU" sz="1800" dirty="0"/>
              <a:t>Деду Егору –</a:t>
            </a:r>
            <a:br>
              <a:rPr lang="ru-RU" sz="1800" dirty="0"/>
            </a:br>
            <a:r>
              <a:rPr lang="ru-RU" sz="1800" dirty="0"/>
              <a:t>Сметаны гору,</a:t>
            </a:r>
            <a:br>
              <a:rPr lang="ru-RU" sz="1800" dirty="0"/>
            </a:br>
            <a:r>
              <a:rPr lang="ru-RU" sz="1800" dirty="0"/>
              <a:t>Внучке </a:t>
            </a:r>
            <a:r>
              <a:rPr lang="ru-RU" sz="1800" dirty="0" err="1"/>
              <a:t>Еленке</a:t>
            </a:r>
            <a:r>
              <a:rPr lang="ru-RU" sz="1800" dirty="0"/>
              <a:t> –</a:t>
            </a:r>
            <a:br>
              <a:rPr lang="ru-RU" sz="1800" dirty="0"/>
            </a:br>
            <a:r>
              <a:rPr lang="ru-RU" sz="1800" dirty="0"/>
              <a:t>Молока с пенкой,</a:t>
            </a:r>
            <a:br>
              <a:rPr lang="ru-RU" sz="1800" dirty="0"/>
            </a:br>
            <a:r>
              <a:rPr lang="ru-RU" sz="1800" dirty="0"/>
              <a:t>А лохматому Дружку</a:t>
            </a:r>
            <a:br>
              <a:rPr lang="ru-RU" sz="1800" dirty="0"/>
            </a:br>
            <a:r>
              <a:rPr lang="ru-RU" sz="1800" dirty="0"/>
              <a:t>Дала корова творожку.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C:\Users\МДУ10\Desktop\Митюшевва Н.В. мнемотехника\2 мл.гр\SAM_1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4528524" cy="5965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97634"/>
          </a:xfrm>
        </p:spPr>
        <p:txBody>
          <a:bodyPr>
            <a:normAutofit/>
          </a:bodyPr>
          <a:lstStyle/>
          <a:p>
            <a:r>
              <a:rPr lang="ru-RU" sz="1600" dirty="0"/>
              <a:t>Наша – то хозяюшка                Мышка собирает</a:t>
            </a:r>
            <a:br>
              <a:rPr lang="ru-RU" sz="1600" dirty="0"/>
            </a:br>
            <a:r>
              <a:rPr lang="ru-RU" sz="1600" dirty="0"/>
              <a:t>Сметлива была –                        Крошки под окном,</a:t>
            </a:r>
            <a:br>
              <a:rPr lang="ru-RU" sz="1600" dirty="0"/>
            </a:br>
            <a:r>
              <a:rPr lang="ru-RU" sz="1600" dirty="0"/>
              <a:t>Всем в избе </a:t>
            </a:r>
            <a:r>
              <a:rPr lang="ru-RU" sz="1600" dirty="0" err="1"/>
              <a:t>работушку</a:t>
            </a:r>
            <a:r>
              <a:rPr lang="ru-RU" sz="1600" dirty="0"/>
              <a:t>           По столу котище</a:t>
            </a:r>
            <a:br>
              <a:rPr lang="ru-RU" sz="1600" dirty="0"/>
            </a:br>
            <a:r>
              <a:rPr lang="ru-RU" sz="1600" dirty="0"/>
              <a:t>К празднику дала!                     Лапою скребет,</a:t>
            </a:r>
            <a:br>
              <a:rPr lang="ru-RU" sz="1600" dirty="0"/>
            </a:br>
            <a:r>
              <a:rPr lang="ru-RU" sz="1600" dirty="0"/>
              <a:t>Чашечку собачка                        Половичку курочка</a:t>
            </a:r>
            <a:br>
              <a:rPr lang="ru-RU" sz="1600" dirty="0"/>
            </a:br>
            <a:r>
              <a:rPr lang="ru-RU" sz="1600" dirty="0"/>
              <a:t>Моет языком,                                Веничком метет!</a:t>
            </a:r>
            <a:br>
              <a:rPr lang="ru-RU" sz="1600" dirty="0"/>
            </a:b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7170" name="Picture 2" descr="C:\Users\МДУ10\Desktop\Митюшевва Н.В. мнемотехника\2 мл.гр\SAM_1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66900" y="20574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8190"/>
            <a:ext cx="7498080" cy="6551170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«Много мебели в квартире».</a:t>
            </a:r>
            <a:br>
              <a:rPr lang="ru-RU" sz="2000" dirty="0"/>
            </a:br>
            <a:r>
              <a:rPr lang="ru-RU" sz="2000" dirty="0"/>
              <a:t>Раз, два, три, четыре,</a:t>
            </a:r>
            <a:br>
              <a:rPr lang="ru-RU" sz="2000" dirty="0"/>
            </a:br>
            <a:r>
              <a:rPr lang="ru-RU" sz="2000" dirty="0"/>
              <a:t>Много мебели в квартире.</a:t>
            </a:r>
            <a:br>
              <a:rPr lang="ru-RU" sz="2000" dirty="0"/>
            </a:br>
            <a:r>
              <a:rPr lang="ru-RU" sz="2000" dirty="0"/>
              <a:t>В шкаф повесим мы рубашку,</a:t>
            </a:r>
            <a:br>
              <a:rPr lang="ru-RU" sz="2000" dirty="0"/>
            </a:br>
            <a:r>
              <a:rPr lang="ru-RU" sz="2000" dirty="0"/>
              <a:t>А в буфет поставим чашку.</a:t>
            </a:r>
            <a:br>
              <a:rPr lang="ru-RU" sz="2000" dirty="0"/>
            </a:br>
            <a:r>
              <a:rPr lang="ru-RU" sz="2000" dirty="0"/>
              <a:t>Чтобы ножки отдохнули,</a:t>
            </a:r>
            <a:br>
              <a:rPr lang="ru-RU" sz="2000" dirty="0"/>
            </a:br>
            <a:r>
              <a:rPr lang="ru-RU" sz="2000" dirty="0"/>
              <a:t>Посидим чуть – </a:t>
            </a:r>
            <a:r>
              <a:rPr lang="ru-RU" sz="2000" dirty="0" err="1"/>
              <a:t>чуть</a:t>
            </a:r>
            <a:r>
              <a:rPr lang="ru-RU" sz="2000" dirty="0"/>
              <a:t> на стуле.</a:t>
            </a:r>
            <a:br>
              <a:rPr lang="ru-RU" sz="2000" dirty="0"/>
            </a:br>
            <a:r>
              <a:rPr lang="ru-RU" sz="2000" dirty="0"/>
              <a:t>А когда мы крепко спали, </a:t>
            </a:r>
            <a:br>
              <a:rPr lang="ru-RU" sz="2000" dirty="0"/>
            </a:br>
            <a:r>
              <a:rPr lang="ru-RU" sz="2000" dirty="0"/>
              <a:t>На кровати мы лежали.</a:t>
            </a:r>
            <a:br>
              <a:rPr lang="ru-RU" sz="2000" dirty="0"/>
            </a:br>
            <a:r>
              <a:rPr lang="ru-RU" sz="2000" dirty="0"/>
              <a:t>А потом мы с котом</a:t>
            </a:r>
            <a:br>
              <a:rPr lang="ru-RU" sz="2000" dirty="0"/>
            </a:br>
            <a:r>
              <a:rPr lang="ru-RU" sz="2000" dirty="0"/>
              <a:t>Посидели за столом,</a:t>
            </a:r>
            <a:br>
              <a:rPr lang="ru-RU" sz="2000" dirty="0"/>
            </a:br>
            <a:r>
              <a:rPr lang="ru-RU" sz="2000" dirty="0"/>
              <a:t>Чай с вареньем дружно пили,</a:t>
            </a:r>
            <a:br>
              <a:rPr lang="ru-RU" sz="2000" dirty="0"/>
            </a:br>
            <a:r>
              <a:rPr lang="ru-RU" sz="2000" dirty="0"/>
              <a:t>Много мебели в квартире.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8194" name="Picture 2" descr="C:\Users\МДУ10\Desktop\Митюшевва Н.В. мнемотехника\2 мл.гр\SAM_1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8640"/>
            <a:ext cx="438735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4176" cy="6383632"/>
          </a:xfrm>
        </p:spPr>
        <p:txBody>
          <a:bodyPr>
            <a:normAutofit/>
          </a:bodyPr>
          <a:lstStyle/>
          <a:p>
            <a:r>
              <a:rPr lang="ru-RU" sz="1600" dirty="0"/>
              <a:t>Мама есть у мышки,</a:t>
            </a:r>
            <a:br>
              <a:rPr lang="ru-RU" sz="1600" dirty="0"/>
            </a:br>
            <a:r>
              <a:rPr lang="ru-RU" sz="1600" dirty="0"/>
              <a:t>Мама есть у мишки,</a:t>
            </a:r>
            <a:br>
              <a:rPr lang="ru-RU" sz="1600" dirty="0"/>
            </a:br>
            <a:r>
              <a:rPr lang="ru-RU" sz="1600" dirty="0"/>
              <a:t>Мама есть у киски,</a:t>
            </a:r>
            <a:br>
              <a:rPr lang="ru-RU" sz="1600" dirty="0"/>
            </a:br>
            <a:r>
              <a:rPr lang="ru-RU" sz="1600" dirty="0"/>
              <a:t>Мама есть у </a:t>
            </a:r>
            <a:r>
              <a:rPr lang="ru-RU" sz="1600" dirty="0" err="1"/>
              <a:t>лиски</a:t>
            </a:r>
            <a:r>
              <a:rPr lang="ru-RU" sz="1600" dirty="0"/>
              <a:t>,</a:t>
            </a:r>
            <a:br>
              <a:rPr lang="ru-RU" sz="1600" dirty="0"/>
            </a:br>
            <a:r>
              <a:rPr lang="ru-RU" sz="1600" dirty="0"/>
              <a:t>Мамы есть у всех ребят,</a:t>
            </a:r>
            <a:br>
              <a:rPr lang="ru-RU" sz="1600" dirty="0"/>
            </a:br>
            <a:r>
              <a:rPr lang="ru-RU" sz="1600" dirty="0"/>
              <a:t>Есть у птичек и зверят.</a:t>
            </a: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9218" name="Picture 2" descr="C:\Users\МДУ10\Desktop\Митюшевва Н.В. мнемотехника\2 мл.гр\SAM_1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5700" y="1988840"/>
            <a:ext cx="6394772" cy="458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168" cy="638363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Ты, мороз, мороз, мороз,</a:t>
            </a:r>
            <a:br>
              <a:rPr lang="ru-RU" sz="1800" dirty="0"/>
            </a:br>
            <a:r>
              <a:rPr lang="ru-RU" sz="1800" dirty="0"/>
              <a:t>Не показывай свой нос!</a:t>
            </a:r>
            <a:br>
              <a:rPr lang="ru-RU" sz="1800" dirty="0"/>
            </a:br>
            <a:r>
              <a:rPr lang="ru-RU" sz="1800" dirty="0"/>
              <a:t>Уходи скорей домой,</a:t>
            </a:r>
            <a:br>
              <a:rPr lang="ru-RU" sz="1800" dirty="0"/>
            </a:br>
            <a:r>
              <a:rPr lang="ru-RU" sz="1800" dirty="0"/>
              <a:t>Стужу уводи с собой,</a:t>
            </a:r>
            <a:br>
              <a:rPr lang="ru-RU" sz="1800" dirty="0"/>
            </a:br>
            <a:r>
              <a:rPr lang="ru-RU" sz="1800" dirty="0"/>
              <a:t>А мы саночки возьмем</a:t>
            </a:r>
            <a:br>
              <a:rPr lang="ru-RU" sz="1800" dirty="0"/>
            </a:br>
            <a:r>
              <a:rPr lang="ru-RU" sz="1800" dirty="0"/>
              <a:t>Мы на улицу пойдем,</a:t>
            </a:r>
            <a:br>
              <a:rPr lang="ru-RU" sz="1800" dirty="0"/>
            </a:br>
            <a:r>
              <a:rPr lang="ru-RU" sz="1800" dirty="0"/>
              <a:t>Сядем в саночки – </a:t>
            </a:r>
            <a:r>
              <a:rPr lang="ru-RU" sz="1800" dirty="0" err="1"/>
              <a:t>самокаточки</a:t>
            </a:r>
            <a:r>
              <a:rPr lang="ru-RU" sz="1800" dirty="0"/>
              <a:t>.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10242" name="Picture 2" descr="C:\Users\МДУ10\Desktop\Митюшевва Н.В. мнемотехника\2 мл.гр\SAM_1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3481" y="2204864"/>
            <a:ext cx="6556951" cy="4367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12" y="116632"/>
            <a:ext cx="8748476" cy="6527078"/>
          </a:xfrm>
        </p:spPr>
        <p:txBody>
          <a:bodyPr>
            <a:normAutofit/>
          </a:bodyPr>
          <a:lstStyle/>
          <a:p>
            <a:r>
              <a:rPr lang="ru-RU" sz="1800" dirty="0"/>
              <a:t>«Где мой пальчик?» 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Маша варежку надела.</a:t>
            </a:r>
            <a:br>
              <a:rPr lang="ru-RU" sz="1800" dirty="0"/>
            </a:br>
            <a:r>
              <a:rPr lang="ru-RU" sz="1800" dirty="0"/>
              <a:t>- Ой, куда я пальчик дела?</a:t>
            </a:r>
            <a:br>
              <a:rPr lang="ru-RU" sz="1800" dirty="0"/>
            </a:br>
            <a:r>
              <a:rPr lang="ru-RU" sz="1800" dirty="0"/>
              <a:t>Нету пальчика, пропал,</a:t>
            </a:r>
            <a:br>
              <a:rPr lang="ru-RU" sz="1800" dirty="0"/>
            </a:br>
            <a:r>
              <a:rPr lang="ru-RU" sz="1800" dirty="0"/>
              <a:t>В свой домишко не попал,</a:t>
            </a:r>
            <a:br>
              <a:rPr lang="ru-RU" sz="1800" dirty="0"/>
            </a:br>
            <a:r>
              <a:rPr lang="ru-RU" sz="1800" dirty="0"/>
              <a:t>Маша варежку сняла:</a:t>
            </a:r>
            <a:br>
              <a:rPr lang="ru-RU" sz="1800" dirty="0"/>
            </a:br>
            <a:r>
              <a:rPr lang="ru-RU" sz="1800" dirty="0"/>
              <a:t>Поглядите – </a:t>
            </a:r>
            <a:r>
              <a:rPr lang="ru-RU" sz="1800" dirty="0" err="1"/>
              <a:t>ка</a:t>
            </a:r>
            <a:r>
              <a:rPr lang="ru-RU" sz="1800" dirty="0"/>
              <a:t>, нашла!</a:t>
            </a:r>
            <a:br>
              <a:rPr lang="ru-RU" sz="1800" dirty="0"/>
            </a:br>
            <a:r>
              <a:rPr lang="ru-RU" sz="1800" dirty="0"/>
              <a:t>Ищешь, ищешь и найдешь.</a:t>
            </a:r>
            <a:br>
              <a:rPr lang="ru-RU" sz="1800" dirty="0"/>
            </a:br>
            <a:r>
              <a:rPr lang="ru-RU" sz="1800" dirty="0"/>
              <a:t>Здравствуй, пальчик!</a:t>
            </a:r>
            <a:br>
              <a:rPr lang="ru-RU" sz="1800" dirty="0"/>
            </a:br>
            <a:r>
              <a:rPr lang="ru-RU" sz="1800" dirty="0"/>
              <a:t>Как живешь?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11266" name="Picture 2" descr="C:\Users\МДУ10\Desktop\Митюшевва Н.В. мнемотехника\2 мл.гр\SAM_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5784"/>
            <a:ext cx="5909212" cy="651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856984" cy="6369072"/>
          </a:xfrm>
        </p:spPr>
        <p:txBody>
          <a:bodyPr>
            <a:normAutofit/>
          </a:bodyPr>
          <a:lstStyle/>
          <a:p>
            <a:r>
              <a:rPr lang="ru-RU" sz="1800" dirty="0"/>
              <a:t>На елке.                                                    Конфеты в бумажках синих,</a:t>
            </a:r>
            <a:br>
              <a:rPr lang="ru-RU" sz="1800" dirty="0"/>
            </a:br>
            <a:r>
              <a:rPr lang="ru-RU" sz="1800" dirty="0"/>
              <a:t> Мы на елке веселились,                  Орешки рядом с ними,</a:t>
            </a:r>
            <a:br>
              <a:rPr lang="ru-RU" sz="1800" dirty="0"/>
            </a:br>
            <a:r>
              <a:rPr lang="ru-RU" sz="1800" dirty="0"/>
              <a:t>И плясали и резвились.                    Груша,</a:t>
            </a:r>
            <a:br>
              <a:rPr lang="ru-RU" sz="1800" dirty="0"/>
            </a:br>
            <a:r>
              <a:rPr lang="ru-RU" sz="1800" dirty="0"/>
              <a:t>После добрый Дед Мороз               Яблоко, один</a:t>
            </a:r>
            <a:br>
              <a:rPr lang="ru-RU" sz="1800" dirty="0"/>
            </a:br>
            <a:r>
              <a:rPr lang="ru-RU" sz="1800" dirty="0"/>
              <a:t>Нам подарки преподнес.                  Золотистый мандарин.</a:t>
            </a:r>
            <a:br>
              <a:rPr lang="ru-RU" sz="1800" dirty="0"/>
            </a:br>
            <a:r>
              <a:rPr lang="ru-RU" sz="1800" dirty="0"/>
              <a:t>Дал большущие пакеты,</a:t>
            </a:r>
            <a:br>
              <a:rPr lang="ru-RU" sz="1800" dirty="0"/>
            </a:br>
            <a:r>
              <a:rPr lang="ru-RU" sz="1800" dirty="0"/>
              <a:t>В них же – вкусные предметы:</a:t>
            </a: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12290" name="Picture 2" descr="C:\Users\МДУ10\Desktop\Митюшевва Н.В. мнемотехника\2 мл.гр\SAM_1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132857"/>
            <a:ext cx="8784976" cy="4510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6369072"/>
          </a:xfrm>
        </p:spPr>
        <p:txBody>
          <a:bodyPr>
            <a:normAutofit/>
          </a:bodyPr>
          <a:lstStyle/>
          <a:p>
            <a:r>
              <a:rPr lang="ru-RU" sz="1600" dirty="0"/>
              <a:t>Как по снегу, по метели                    В третьих санках – тетушка.</a:t>
            </a:r>
            <a:br>
              <a:rPr lang="ru-RU" sz="1600" dirty="0"/>
            </a:br>
            <a:r>
              <a:rPr lang="ru-RU" sz="1600" dirty="0"/>
              <a:t>Трое саночек летели,                          Наша Катя выбегала,</a:t>
            </a:r>
            <a:br>
              <a:rPr lang="ru-RU" sz="1600" dirty="0"/>
            </a:br>
            <a:r>
              <a:rPr lang="ru-RU" sz="1600" dirty="0"/>
              <a:t>И шумят, и гремят,                                Дорогих гостей встречала,</a:t>
            </a:r>
            <a:br>
              <a:rPr lang="ru-RU" sz="1600" dirty="0"/>
            </a:br>
            <a:r>
              <a:rPr lang="ru-RU" sz="1600" dirty="0"/>
              <a:t> Колокольчики звенят.                       Ворота им отворяла,</a:t>
            </a:r>
            <a:br>
              <a:rPr lang="ru-RU" sz="1600" dirty="0"/>
            </a:br>
            <a:r>
              <a:rPr lang="ru-RU" sz="1600" dirty="0"/>
              <a:t>В первых санках – дедушка,            В </a:t>
            </a:r>
            <a:r>
              <a:rPr lang="ru-RU" sz="1600" dirty="0" err="1"/>
              <a:t>нову</a:t>
            </a:r>
            <a:r>
              <a:rPr lang="ru-RU" sz="1600" dirty="0"/>
              <a:t> горенку вела.</a:t>
            </a:r>
            <a:br>
              <a:rPr lang="ru-RU" sz="1600" dirty="0"/>
            </a:br>
            <a:r>
              <a:rPr lang="ru-RU" sz="1600" dirty="0"/>
              <a:t>В других санках – бабушка,</a:t>
            </a: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13314" name="Picture 2" descr="C:\Users\МДУ10\Desktop\Митюшевва Н.В. мнемотехника\2 мл.гр\SAM_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132857"/>
            <a:ext cx="8754176" cy="4450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26196"/>
          </a:xfrm>
        </p:spPr>
        <p:txBody>
          <a:bodyPr>
            <a:normAutofit/>
          </a:bodyPr>
          <a:lstStyle/>
          <a:p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CA59EA-8D38-F70E-37E1-AAB0FCB3E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2" y="188640"/>
            <a:ext cx="872337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4464"/>
            <a:ext cx="7498080" cy="6369072"/>
          </a:xfrm>
        </p:spPr>
        <p:txBody>
          <a:bodyPr>
            <a:normAutofit/>
          </a:bodyPr>
          <a:lstStyle/>
          <a:p>
            <a:r>
              <a:rPr lang="ru-RU" sz="18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3367F27-35C5-40AD-8D48-96250C0B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44464"/>
            <a:ext cx="7776864" cy="6369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6429396"/>
          </a:xfrm>
        </p:spPr>
        <p:txBody>
          <a:bodyPr>
            <a:normAutofit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471512"/>
            <a:ext cx="25202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F5045-8999-5248-CB27-805AA3ED05FD}"/>
              </a:ext>
            </a:extLst>
          </p:cNvPr>
          <p:cNvSpPr txBox="1"/>
          <p:nvPr/>
        </p:nvSpPr>
        <p:spPr>
          <a:xfrm>
            <a:off x="395536" y="428605"/>
            <a:ext cx="75608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</a:rPr>
              <a:t>Мнемотаблица</a:t>
            </a:r>
            <a:r>
              <a:rPr lang="ru-RU" sz="2400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</a:rPr>
              <a:t> - это один из наиболее популярных и эффективных приемов (мнемотехник), которые можно использовать для облегчения процесса запоминания и воспроизведения дошкольниками информации, развития мышления и речи.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97634"/>
          </a:xfrm>
        </p:spPr>
        <p:txBody>
          <a:bodyPr>
            <a:normAutofit/>
          </a:bodyPr>
          <a:lstStyle/>
          <a:p>
            <a:r>
              <a:rPr lang="ru-RU" sz="1800" dirty="0" err="1"/>
              <a:t>Ах,ты</a:t>
            </a:r>
            <a:r>
              <a:rPr lang="ru-RU" sz="1800" dirty="0"/>
              <a:t> моя девочка -                       Ах, ты мой сыночек-</a:t>
            </a:r>
            <a:br>
              <a:rPr lang="ru-RU" sz="1800" dirty="0"/>
            </a:br>
            <a:r>
              <a:rPr lang="ru-RU" sz="1800" dirty="0"/>
              <a:t>Золотая белочка,                            Пшеничный </a:t>
            </a:r>
            <a:r>
              <a:rPr lang="ru-RU" sz="1800" dirty="0" err="1"/>
              <a:t>колосочек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Сладкая конфеточка,                   Лазоревый цветочек,</a:t>
            </a:r>
            <a:br>
              <a:rPr lang="ru-RU" sz="1800" dirty="0"/>
            </a:br>
            <a:r>
              <a:rPr lang="ru-RU" sz="1800" dirty="0"/>
              <a:t>Сиреневая веточка.                       Сиреневый кусточек.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16386" name="Picture 2" descr="C:\Users\МДУ10\Desktop\Митюшевва Н.В. мнемотехника\2 мл.гр\SAM_1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0312" y="1628800"/>
            <a:ext cx="8723376" cy="495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274638"/>
            <a:ext cx="8723376" cy="6297634"/>
          </a:xfrm>
        </p:spPr>
        <p:txBody>
          <a:bodyPr>
            <a:normAutofit/>
          </a:bodyPr>
          <a:lstStyle/>
          <a:p>
            <a:r>
              <a:rPr lang="ru-RU" sz="1800" dirty="0"/>
              <a:t>Охранять границу – важно!</a:t>
            </a:r>
            <a:br>
              <a:rPr lang="ru-RU" sz="1800" dirty="0"/>
            </a:br>
            <a:r>
              <a:rPr lang="ru-RU" sz="1800" dirty="0"/>
              <a:t>Пограничника зовут.</a:t>
            </a:r>
            <a:br>
              <a:rPr lang="ru-RU" sz="1800" dirty="0"/>
            </a:br>
            <a:r>
              <a:rPr lang="ru-RU" sz="1800" dirty="0"/>
              <a:t>С верным псом они отважно</a:t>
            </a:r>
            <a:br>
              <a:rPr lang="ru-RU" sz="1800" dirty="0"/>
            </a:br>
            <a:r>
              <a:rPr lang="ru-RU" sz="1800" dirty="0"/>
              <a:t>Службу Родине несут.</a:t>
            </a: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C:\Users\МДУ10\Desktop\Митюшевва Н.В. мнемотехника\2 мл.гр\SAM_1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455946" cy="6211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274638"/>
            <a:ext cx="8723376" cy="6011882"/>
          </a:xfrm>
        </p:spPr>
        <p:txBody>
          <a:bodyPr>
            <a:normAutofit/>
          </a:bodyPr>
          <a:lstStyle/>
          <a:p>
            <a:r>
              <a:rPr lang="ru-RU" sz="1600" dirty="0"/>
              <a:t>Строитель.</a:t>
            </a:r>
            <a:br>
              <a:rPr lang="ru-RU" sz="1600" dirty="0"/>
            </a:br>
            <a:r>
              <a:rPr lang="ru-RU" sz="1600" dirty="0"/>
              <a:t> Дом, в котором мы живем…</a:t>
            </a:r>
            <a:br>
              <a:rPr lang="ru-RU" sz="1600" dirty="0"/>
            </a:br>
            <a:r>
              <a:rPr lang="ru-RU" sz="1600" dirty="0"/>
              <a:t>Кто построил этот дом?</a:t>
            </a:r>
            <a:br>
              <a:rPr lang="ru-RU" sz="1600" dirty="0"/>
            </a:br>
            <a:r>
              <a:rPr lang="ru-RU" sz="1600" dirty="0"/>
              <a:t>Знает в доме каждый житель –</a:t>
            </a:r>
            <a:br>
              <a:rPr lang="ru-RU" sz="1600" dirty="0"/>
            </a:br>
            <a:r>
              <a:rPr lang="ru-RU" sz="1600" dirty="0"/>
              <a:t>Этот дом возвел строитель!</a:t>
            </a:r>
            <a:br>
              <a:rPr lang="ru-RU" sz="1600" dirty="0"/>
            </a:br>
            <a:r>
              <a:rPr lang="ru-RU" sz="1600" dirty="0"/>
              <a:t>Плиты, кран, бетон, песок…</a:t>
            </a:r>
            <a:br>
              <a:rPr lang="ru-RU" sz="1600" dirty="0"/>
            </a:br>
            <a:r>
              <a:rPr lang="ru-RU" sz="1600" dirty="0"/>
              <a:t>Дом удобен и высок.</a:t>
            </a: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8434" name="Picture 2" descr="C:\Users\МДУ10\Desktop\Митюшевва Н.В. мнемотехника\2 мл.гр\SAM_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93724"/>
            <a:ext cx="6643734" cy="447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274638"/>
            <a:ext cx="8723376" cy="6369072"/>
          </a:xfrm>
        </p:spPr>
        <p:txBody>
          <a:bodyPr>
            <a:normAutofit/>
          </a:bodyPr>
          <a:lstStyle/>
          <a:p>
            <a:r>
              <a:rPr lang="ru-RU" sz="1600" dirty="0"/>
              <a:t>Врач.</a:t>
            </a:r>
            <a:br>
              <a:rPr lang="ru-RU" sz="1600" dirty="0"/>
            </a:br>
            <a:r>
              <a:rPr lang="ru-RU" sz="1600" dirty="0"/>
              <a:t>Любит делать доктор </a:t>
            </a:r>
            <a:r>
              <a:rPr lang="ru-RU" sz="1600" dirty="0" err="1"/>
              <a:t>Лола</a:t>
            </a:r>
            <a:r>
              <a:rPr lang="ru-RU" sz="1600" dirty="0"/>
              <a:t>                И в особую тетрадь</a:t>
            </a:r>
            <a:br>
              <a:rPr lang="ru-RU" sz="1600" dirty="0"/>
            </a:br>
            <a:r>
              <a:rPr lang="ru-RU" sz="1600" dirty="0"/>
              <a:t>Всем прививки и уколы,                       Все подробности писать.</a:t>
            </a:r>
            <a:br>
              <a:rPr lang="ru-RU" sz="1600" dirty="0"/>
            </a:br>
            <a:r>
              <a:rPr lang="ru-RU" sz="1600" dirty="0"/>
              <a:t>И, велев «А – </a:t>
            </a:r>
            <a:r>
              <a:rPr lang="ru-RU" sz="1600" dirty="0" err="1"/>
              <a:t>а</a:t>
            </a:r>
            <a:r>
              <a:rPr lang="ru-RU" sz="1600" dirty="0"/>
              <a:t>» пропеть,                     И мальчишкам и девчонкам</a:t>
            </a:r>
            <a:br>
              <a:rPr lang="ru-RU" sz="1600" dirty="0"/>
            </a:br>
            <a:r>
              <a:rPr lang="ru-RU" sz="1600" dirty="0"/>
              <a:t>Горло палочкой смотреть,                   Мазать ссадины зеленкой,</a:t>
            </a:r>
            <a:br>
              <a:rPr lang="ru-RU" sz="1600" dirty="0"/>
            </a:br>
            <a:r>
              <a:rPr lang="ru-RU" sz="1600" dirty="0"/>
              <a:t>Ставить градусник подмышку,          Руки – ноги бинтовать</a:t>
            </a:r>
            <a:br>
              <a:rPr lang="ru-RU" sz="1600" dirty="0"/>
            </a:br>
            <a:r>
              <a:rPr lang="ru-RU" sz="1600" dirty="0"/>
              <a:t>Слушать трубочкой одышку,              И рецепты штамповать.</a:t>
            </a: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6248399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9458" name="Picture 2" descr="C:\Users\МДУ10\Desktop\Митюшевва Н.В. мнемотехника\2 мл.гр\SAM_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2324370"/>
            <a:ext cx="8723376" cy="4319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116632"/>
            <a:ext cx="8723376" cy="6241326"/>
          </a:xfrm>
        </p:spPr>
        <p:txBody>
          <a:bodyPr>
            <a:normAutofit/>
          </a:bodyPr>
          <a:lstStyle/>
          <a:p>
            <a:r>
              <a:rPr lang="ru-RU" sz="1600" dirty="0"/>
              <a:t>Помощники.</a:t>
            </a:r>
            <a:br>
              <a:rPr lang="ru-RU" sz="1600" dirty="0"/>
            </a:br>
            <a:r>
              <a:rPr lang="ru-RU" sz="1600" dirty="0"/>
              <a:t> Раз, два, три, четыре,                            Только чашку мы разбили,</a:t>
            </a:r>
            <a:br>
              <a:rPr lang="ru-RU" sz="1600" dirty="0"/>
            </a:br>
            <a:r>
              <a:rPr lang="ru-RU" sz="1600" dirty="0"/>
              <a:t>Мы посуду перемыли:                            Ковшик тоже развалился,</a:t>
            </a:r>
            <a:br>
              <a:rPr lang="ru-RU" sz="1600" dirty="0"/>
            </a:br>
            <a:r>
              <a:rPr lang="ru-RU" sz="1600" dirty="0"/>
              <a:t>Чайник, чашку, ковшик, ложку          Нос у чайника отбился.</a:t>
            </a:r>
            <a:br>
              <a:rPr lang="ru-RU" sz="1600" dirty="0"/>
            </a:br>
            <a:r>
              <a:rPr lang="ru-RU" sz="1600" dirty="0"/>
              <a:t>И большую поварешку.                          Ложку мы чуть-чуть сломали,</a:t>
            </a:r>
            <a:br>
              <a:rPr lang="ru-RU" sz="1600" dirty="0"/>
            </a:br>
            <a:r>
              <a:rPr lang="ru-RU" sz="1600" dirty="0"/>
              <a:t>Мы посуду перемыли,                             Так мы маме помогали.</a:t>
            </a: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C:\Users\МДУ10\Desktop\Митюшевва Н.В. мнемотехника\2 мл.гр\SAM_1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844824"/>
            <a:ext cx="88261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52" y="274638"/>
            <a:ext cx="8747336" cy="6369072"/>
          </a:xfrm>
        </p:spPr>
        <p:txBody>
          <a:bodyPr>
            <a:normAutofit/>
          </a:bodyPr>
          <a:lstStyle/>
          <a:p>
            <a:r>
              <a:rPr lang="ru-RU" sz="2000" dirty="0"/>
              <a:t>А </a:t>
            </a:r>
            <a:r>
              <a:rPr lang="ru-RU" sz="2000" dirty="0" err="1"/>
              <a:t>тари</a:t>
            </a:r>
            <a:r>
              <a:rPr lang="ru-RU" sz="2000" dirty="0"/>
              <a:t> – </a:t>
            </a:r>
            <a:r>
              <a:rPr lang="ru-RU" sz="2000" dirty="0" err="1"/>
              <a:t>тари</a:t>
            </a:r>
            <a:r>
              <a:rPr lang="ru-RU" sz="2000" dirty="0"/>
              <a:t> – </a:t>
            </a:r>
            <a:r>
              <a:rPr lang="ru-RU" sz="2000" dirty="0" err="1"/>
              <a:t>тари</a:t>
            </a:r>
            <a:r>
              <a:rPr lang="ru-RU" sz="2000" dirty="0"/>
              <a:t>!</a:t>
            </a:r>
            <a:br>
              <a:rPr lang="ru-RU" sz="2000" dirty="0"/>
            </a:br>
            <a:r>
              <a:rPr lang="ru-RU" sz="2000" dirty="0"/>
              <a:t>Куплю Маше янтари,</a:t>
            </a:r>
            <a:br>
              <a:rPr lang="ru-RU" sz="2000" dirty="0"/>
            </a:br>
            <a:r>
              <a:rPr lang="ru-RU" sz="2000" dirty="0"/>
              <a:t>Останутся деньги –</a:t>
            </a:r>
            <a:br>
              <a:rPr lang="ru-RU" sz="2000" dirty="0"/>
            </a:br>
            <a:r>
              <a:rPr lang="ru-RU" sz="2000" dirty="0"/>
              <a:t>Куплю Маше серьги;</a:t>
            </a:r>
            <a:br>
              <a:rPr lang="ru-RU" sz="2000" dirty="0"/>
            </a:br>
            <a:r>
              <a:rPr lang="ru-RU" sz="2000" dirty="0"/>
              <a:t>Останутся пятаки –</a:t>
            </a:r>
            <a:br>
              <a:rPr lang="ru-RU" sz="2000" dirty="0"/>
            </a:br>
            <a:r>
              <a:rPr lang="ru-RU" sz="2000" dirty="0"/>
              <a:t>Куплю Маше башмаки,</a:t>
            </a:r>
            <a:br>
              <a:rPr lang="ru-RU" sz="2000" dirty="0"/>
            </a:br>
            <a:r>
              <a:rPr lang="ru-RU" sz="2000" dirty="0"/>
              <a:t>Останутся грошики –</a:t>
            </a:r>
            <a:br>
              <a:rPr lang="ru-RU" sz="2000" dirty="0"/>
            </a:br>
            <a:r>
              <a:rPr lang="ru-RU" sz="2000" dirty="0"/>
              <a:t>Куплю Маше ложки,</a:t>
            </a:r>
            <a:br>
              <a:rPr lang="ru-RU" sz="2000" dirty="0"/>
            </a:br>
            <a:r>
              <a:rPr lang="ru-RU" sz="2000" dirty="0"/>
              <a:t>Останутся полушки –</a:t>
            </a:r>
            <a:br>
              <a:rPr lang="ru-RU" sz="2000" dirty="0"/>
            </a:br>
            <a:r>
              <a:rPr lang="ru-RU" sz="2000" dirty="0"/>
              <a:t>Куплю Маше подушки.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21506" name="Picture 2" descr="C:\Users\МДУ10\Desktop\Митюшевва Н.В. мнемотехника\2 мл.гр\SAM_1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4290"/>
            <a:ext cx="6113840" cy="639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184" cy="6297634"/>
          </a:xfrm>
        </p:spPr>
        <p:txBody>
          <a:bodyPr>
            <a:normAutofit/>
          </a:bodyPr>
          <a:lstStyle/>
          <a:p>
            <a:r>
              <a:rPr lang="ru-RU" sz="1800" dirty="0"/>
              <a:t>Дождик, дождик, поливай –</a:t>
            </a:r>
            <a:br>
              <a:rPr lang="ru-RU" sz="1800" dirty="0"/>
            </a:br>
            <a:r>
              <a:rPr lang="ru-RU" sz="1800" dirty="0"/>
              <a:t>Будет хлеба каравай.</a:t>
            </a:r>
            <a:br>
              <a:rPr lang="ru-RU" sz="1800" dirty="0"/>
            </a:br>
            <a:r>
              <a:rPr lang="ru-RU" sz="1800" dirty="0"/>
              <a:t>Дождик, дождик, припусти –</a:t>
            </a:r>
            <a:br>
              <a:rPr lang="ru-RU" sz="1800" dirty="0"/>
            </a:br>
            <a:r>
              <a:rPr lang="ru-RU" sz="1800" dirty="0"/>
              <a:t>Дай капусте подрасти.</a:t>
            </a:r>
            <a:br>
              <a:rPr lang="ru-RU" sz="1800" dirty="0"/>
            </a:br>
            <a:r>
              <a:rPr lang="ru-RU" sz="1800" dirty="0"/>
              <a:t>Дождик, дождик, веселей!</a:t>
            </a:r>
            <a:br>
              <a:rPr lang="ru-RU" sz="1800" dirty="0"/>
            </a:br>
            <a:r>
              <a:rPr lang="ru-RU" sz="1800" dirty="0"/>
              <a:t>Капай, капай, не жалей!</a:t>
            </a:r>
            <a:br>
              <a:rPr lang="ru-RU" sz="1800" dirty="0"/>
            </a:br>
            <a:r>
              <a:rPr lang="ru-RU" sz="1800" dirty="0"/>
              <a:t>Только нас не замочи,</a:t>
            </a:r>
            <a:br>
              <a:rPr lang="ru-RU" sz="1800" dirty="0"/>
            </a:br>
            <a:r>
              <a:rPr lang="ru-RU" sz="1800" dirty="0"/>
              <a:t>Зря в окошко не стучи!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22530" name="Picture 2" descr="C:\Users\МДУ10\Desktop\Митюшевва Н.В. мнемотехника\2 мл.гр\SAM_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728"/>
            <a:ext cx="575494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6184" cy="6455070"/>
          </a:xfrm>
        </p:spPr>
        <p:txBody>
          <a:bodyPr>
            <a:normAutofit/>
          </a:bodyPr>
          <a:lstStyle/>
          <a:p>
            <a:r>
              <a:rPr lang="ru-RU" sz="1600" dirty="0"/>
              <a:t>Радуга – горка.</a:t>
            </a:r>
            <a:br>
              <a:rPr lang="ru-RU" sz="1600" dirty="0"/>
            </a:br>
            <a:r>
              <a:rPr lang="ru-RU" sz="1600" dirty="0"/>
              <a:t> В небе радуга висит,                       Следом за петушком</a:t>
            </a:r>
            <a:br>
              <a:rPr lang="ru-RU" sz="1600" dirty="0"/>
            </a:br>
            <a:r>
              <a:rPr lang="ru-RU" sz="1600" dirty="0"/>
              <a:t>Детвору веселит.                               Пастух с рожком.</a:t>
            </a:r>
            <a:br>
              <a:rPr lang="ru-RU" sz="1600" dirty="0"/>
            </a:br>
            <a:r>
              <a:rPr lang="ru-RU" sz="1600" dirty="0"/>
              <a:t>По радуге, как по горке,                 Улитка в избушке,</a:t>
            </a:r>
            <a:br>
              <a:rPr lang="ru-RU" sz="1600" dirty="0"/>
            </a:br>
            <a:r>
              <a:rPr lang="ru-RU" sz="1600" dirty="0"/>
              <a:t>Едет Егорка.                                          Да кот на подушке.</a:t>
            </a:r>
            <a:br>
              <a:rPr lang="ru-RU" sz="1600" dirty="0"/>
            </a:br>
            <a:r>
              <a:rPr lang="ru-RU" sz="1600" dirty="0"/>
              <a:t>За Егоркой – петушок,                      А волк покатился, </a:t>
            </a:r>
            <a:br>
              <a:rPr lang="ru-RU" sz="1600" dirty="0"/>
            </a:br>
            <a:r>
              <a:rPr lang="ru-RU" sz="1600" dirty="0"/>
              <a:t>Везет он каши горшок.                     В речку свалился.</a:t>
            </a:r>
            <a:br>
              <a:rPr lang="ru-RU" sz="1600" dirty="0"/>
            </a:br>
            <a:br>
              <a:rPr lang="ru-RU" sz="16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23554" name="Picture 2" descr="C:\Users\МДУ10\Desktop\Митюшевва Н.В. мнемотехника\2 мл.гр\SAM_1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2204864"/>
            <a:ext cx="8826184" cy="453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214290"/>
            <a:ext cx="8723376" cy="6429420"/>
          </a:xfrm>
        </p:spPr>
        <p:txBody>
          <a:bodyPr>
            <a:normAutofit/>
          </a:bodyPr>
          <a:lstStyle/>
          <a:p>
            <a:r>
              <a:rPr lang="ru-RU" sz="1600" dirty="0"/>
              <a:t>Мы делили апельсин.                        Эта долька для стрижа.</a:t>
            </a:r>
            <a:br>
              <a:rPr lang="ru-RU" sz="1600" dirty="0"/>
            </a:br>
            <a:r>
              <a:rPr lang="ru-RU" sz="1600" dirty="0"/>
              <a:t>Много нас, а он один!                         А для волка кожура.</a:t>
            </a:r>
            <a:br>
              <a:rPr lang="ru-RU" sz="1600" dirty="0"/>
            </a:br>
            <a:r>
              <a:rPr lang="ru-RU" sz="1600" dirty="0"/>
              <a:t>Эта долька для котят,                         Он сердит на нас – беда!</a:t>
            </a:r>
            <a:br>
              <a:rPr lang="ru-RU" sz="1600" dirty="0"/>
            </a:br>
            <a:r>
              <a:rPr lang="ru-RU" sz="1600" dirty="0"/>
              <a:t>Эта долька для утят,                            Разбегайтесь кто куда!</a:t>
            </a:r>
            <a:br>
              <a:rPr lang="ru-RU" sz="1600" dirty="0"/>
            </a:br>
            <a:r>
              <a:rPr lang="ru-RU" sz="1600" dirty="0"/>
              <a:t>Эта долька для ежа,</a:t>
            </a: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24578" name="Picture 2" descr="C:\Users\МДУ10\Desktop\Митюшевва Н.В. мнемотехника\2 мл.гр\SAM_1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85926"/>
            <a:ext cx="88261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6297634"/>
          </a:xfrm>
        </p:spPr>
        <p:txBody>
          <a:bodyPr>
            <a:normAutofit/>
          </a:bodyPr>
          <a:lstStyle/>
          <a:p>
            <a:r>
              <a:rPr lang="ru-RU" sz="1800" dirty="0"/>
              <a:t>Ласточка, ласточка,</a:t>
            </a:r>
            <a:br>
              <a:rPr lang="ru-RU" sz="1800" dirty="0"/>
            </a:br>
            <a:r>
              <a:rPr lang="ru-RU" sz="1800" dirty="0"/>
              <a:t>Милая касаточка,</a:t>
            </a:r>
            <a:br>
              <a:rPr lang="ru-RU" sz="1800" dirty="0"/>
            </a:br>
            <a:r>
              <a:rPr lang="ru-RU" sz="1800" dirty="0"/>
              <a:t>Ты где была,</a:t>
            </a:r>
            <a:br>
              <a:rPr lang="ru-RU" sz="1800" dirty="0"/>
            </a:br>
            <a:r>
              <a:rPr lang="ru-RU" sz="1800" dirty="0"/>
              <a:t>Ты с чем пришла?</a:t>
            </a:r>
            <a:br>
              <a:rPr lang="ru-RU" sz="1800" dirty="0"/>
            </a:br>
            <a:r>
              <a:rPr lang="ru-RU" sz="1800" dirty="0"/>
              <a:t>- За морем бывала,</a:t>
            </a:r>
            <a:br>
              <a:rPr lang="ru-RU" sz="1800" dirty="0"/>
            </a:br>
            <a:r>
              <a:rPr lang="ru-RU" sz="1800" dirty="0"/>
              <a:t>Весну добывала,</a:t>
            </a:r>
            <a:br>
              <a:rPr lang="ru-RU" sz="1800" dirty="0"/>
            </a:br>
            <a:r>
              <a:rPr lang="ru-RU" sz="1800" dirty="0"/>
              <a:t>Несу, несу весну – красу.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25602" name="Picture 2" descr="C:\Users\МДУ10\Desktop\Митюшевва Н.В. мнемотехника\2 мл.гр\SAM_1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6632"/>
            <a:ext cx="6192688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5376C-CACF-DF90-198E-B01A7997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296"/>
            <a:ext cx="9266932" cy="70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48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188640"/>
            <a:ext cx="8723376" cy="6383632"/>
          </a:xfrm>
        </p:spPr>
        <p:txBody>
          <a:bodyPr>
            <a:normAutofit/>
          </a:bodyPr>
          <a:lstStyle/>
          <a:p>
            <a:r>
              <a:rPr lang="ru-RU" sz="1800" dirty="0"/>
              <a:t>Утром рано до зари                       А коровка подъедает.</a:t>
            </a:r>
            <a:br>
              <a:rPr lang="ru-RU" sz="1800" dirty="0"/>
            </a:br>
            <a:r>
              <a:rPr lang="ru-RU" sz="1800" dirty="0"/>
              <a:t>Вышли в поле косари:                 Поросеночек не косит-</a:t>
            </a:r>
            <a:br>
              <a:rPr lang="ru-RU" sz="1800" dirty="0"/>
            </a:br>
            <a:r>
              <a:rPr lang="ru-RU" sz="1800" dirty="0"/>
              <a:t>Козочка с косой шагает,              Косарям водичку носит.</a:t>
            </a:r>
            <a:br>
              <a:rPr lang="ru-RU" sz="1800" dirty="0"/>
            </a:br>
            <a:r>
              <a:rPr lang="ru-RU" sz="1800" dirty="0"/>
              <a:t>А овечка помогает;                         Ну а петушок поет,</a:t>
            </a:r>
            <a:br>
              <a:rPr lang="ru-RU" sz="1800" dirty="0"/>
            </a:br>
            <a:r>
              <a:rPr lang="ru-RU" sz="1800" dirty="0"/>
              <a:t>Уточка в копну сгребает,              Что и он косить придет.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C:\Users\МДУ10\Desktop\Митюшевва Н.В. мнемотехника\2 мл.гр\SAM_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" y="1916832"/>
            <a:ext cx="829077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DDB82E-4BA9-C416-1FD6-B1A40F23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3362"/>
            <a:ext cx="8784976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0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F7EFB0-0E0F-1498-8483-263080AB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70045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B61E02-C489-DC1B-D55B-331450BC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77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2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610BB3-807E-64A3-1821-ABAD19BD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EDDA3C-DAB1-62CC-AE03-12169A3E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9646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852936"/>
            <a:ext cx="5841896" cy="3477638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9B984A-5388-2282-9D60-796AF78D7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50083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388A36-7B98-1C1C-5556-B7F918ED8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2" y="188640"/>
            <a:ext cx="8754176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69072"/>
          </a:xfrm>
        </p:spPr>
        <p:txBody>
          <a:bodyPr>
            <a:normAutofit/>
          </a:bodyPr>
          <a:lstStyle/>
          <a:p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08621F-1C16-CCF8-5E4A-710254013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2" y="214290"/>
            <a:ext cx="8723376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26196"/>
          </a:xfrm>
        </p:spPr>
        <p:txBody>
          <a:bodyPr>
            <a:normAutofit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6024AC-4EF4-FB7D-ED37-A46EB7048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" y="116632"/>
            <a:ext cx="8826184" cy="6623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174</TotalTime>
  <Words>1357</Words>
  <Application>Microsoft Office PowerPoint</Application>
  <PresentationFormat>Экран (4:3)</PresentationFormat>
  <Paragraphs>27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Corbel</vt:lpstr>
      <vt:lpstr>Verdana</vt:lpstr>
      <vt:lpstr>Базис</vt:lpstr>
      <vt:lpstr>Разучивание стихов, пересказ сказок   используя метод мнемотехники,  в старшей группе.                                                         Автор: воспитатель Зелинская О.М.                                                  МАДОУ ДС № 56 «Северяночка»</vt:lpstr>
      <vt:lpstr>             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                </vt:lpstr>
      <vt:lpstr>             </vt:lpstr>
      <vt:lpstr>Корова на луг ходила, Всех накормила: Бабке Малаше – Дала простокваши, Деду Егору – Сметаны гору, Внучке Еленке – Молока с пенкой, А лохматому Дружку Дала корова творожку.          </vt:lpstr>
      <vt:lpstr>Наша – то хозяюшка                Мышка собирает Сметлива была –                        Крошки под окном, Всем в избе работушку           По столу котище К празднику дала!                     Лапою скребет, Чашечку собачка                        Половичку курочка Моет языком,                                Веничком метет!                </vt:lpstr>
      <vt:lpstr>     «Много мебели в квартире». Раз, два, три, четыре, Много мебели в квартире. В шкаф повесим мы рубашку, А в буфет поставим чашку. Чтобы ножки отдохнули, Посидим чуть – чуть на стуле. А когда мы крепко спали,  На кровати мы лежали. А потом мы с котом Посидели за столом, Чай с вареньем дружно пили, Много мебели в квартире.       </vt:lpstr>
      <vt:lpstr>Мама есть у мышки, Мама есть у мишки, Мама есть у киски, Мама есть у лиски, Мамы есть у всех ребят, Есть у птичек и зверят.                </vt:lpstr>
      <vt:lpstr>Ты, мороз, мороз, мороз, Не показывай свой нос! Уходи скорей домой, Стужу уводи с собой, А мы саночки возьмем Мы на улицу пойдем, Сядем в саночки – самокаточки.                  </vt:lpstr>
      <vt:lpstr>«Где мой пальчик?»    Маша варежку надела. - Ой, куда я пальчик дела? Нету пальчика, пропал, В свой домишко не попал, Маша варежку сняла: Поглядите – ка, нашла! Ищешь, ищешь и найдешь. Здравствуй, пальчик! Как живешь?    </vt:lpstr>
      <vt:lpstr>На елке.                                                    Конфеты в бумажках синих,  Мы на елке веселились,                  Орешки рядом с ними, И плясали и резвились.                    Груша, После добрый Дед Мороз               Яблоко, один Нам подарки преподнес.                  Золотистый мандарин. Дал большущие пакеты, В них же – вкусные предметы:                 </vt:lpstr>
      <vt:lpstr>Как по снегу, по метели                    В третьих санках – тетушка. Трое саночек летели,                          Наша Катя выбегала, И шумят, и гремят,                                Дорогих гостей встречала,  Колокольчики звенят.                       Ворота им отворяла, В первых санках – дедушка,            В нову горенку вела. В других санках – бабушка,                </vt:lpstr>
      <vt:lpstr>                </vt:lpstr>
      <vt:lpstr>    </vt:lpstr>
      <vt:lpstr>Ах,ты моя девочка -                       Ах, ты мой сыночек- Золотая белочка,                            Пшеничный колосочек, Сладкая конфеточка,                   Лазоревый цветочек, Сиреневая веточка.                       Сиреневый кусточек.                  </vt:lpstr>
      <vt:lpstr>Охранять границу – важно! Пограничника зовут. С верным псом они отважно Службу Родине несут.                </vt:lpstr>
      <vt:lpstr>Строитель.  Дом, в котором мы живем… Кто построил этот дом? Знает в доме каждый житель – Этот дом возвел строитель! Плиты, кран, бетон, песок… Дом удобен и высок.               </vt:lpstr>
      <vt:lpstr>Врач. Любит делать доктор Лола                И в особую тетрадь Всем прививки и уколы,                       Все подробности писать. И, велев «А – а» пропеть,                     И мальчишкам и девчонкам Горло палочкой смотреть,                   Мазать ссадины зеленкой, Ставить градусник подмышку,          Руки – ноги бинтовать Слушать трубочкой одышку,              И рецепты штамповать.               </vt:lpstr>
      <vt:lpstr>Помощники.  Раз, два, три, четыре,                            Только чашку мы разбили, Мы посуду перемыли:                            Ковшик тоже развалился, Чайник, чашку, ковшик, ложку          Нос у чайника отбился. И большую поварешку.                          Ложку мы чуть-чуть сломали, Мы посуду перемыли,                             Так мы маме помогали.                 </vt:lpstr>
      <vt:lpstr>А тари – тари – тари! Куплю Маше янтари, Останутся деньги – Куплю Маше серьги; Останутся пятаки – Куплю Маше башмаки, Останутся грошики – Куплю Маше ложки, Останутся полушки – Куплю Маше подушки.        </vt:lpstr>
      <vt:lpstr>Дождик, дождик, поливай – Будет хлеба каравай. Дождик, дождик, припусти – Дай капусте подрасти. Дождик, дождик, веселей! Капай, капай, не жалей! Только нас не замочи, Зря в окошко не стучи!       </vt:lpstr>
      <vt:lpstr>Радуга – горка.  В небе радуга висит,                       Следом за петушком Детвору веселит.                               Пастух с рожком. По радуге, как по горке,                 Улитка в избушке, Едет Егорка.                                          Да кот на подушке. За Егоркой – петушок,                      А волк покатился,  Везет он каши горшок.                     В речку свалился.                </vt:lpstr>
      <vt:lpstr>Мы делили апельсин.                        Эта долька для стрижа. Много нас, а он один!                         А для волка кожура. Эта долька для котят,                         Он сердит на нас – беда! Эта долька для утят,                            Разбегайтесь кто куда! Эта долька для ежа,                 </vt:lpstr>
      <vt:lpstr>Ласточка, ласточка, Милая касаточка, Ты где была, Ты с чем пришла? - За морем бывала, Весну добывала, Несу, несу весну – красу.            </vt:lpstr>
      <vt:lpstr>Утром рано до зари                       А коровка подъедает. Вышли в поле косари:                 Поросеночек не косит- Козочка с косой шагает,              Косарям водичку носит. А овечка помогает;                         Ну а петушок поет, Уточка в копну сгребает,              Что и он косить придет.        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МДУ10</dc:creator>
  <cp:lastModifiedBy>Михаил Зелинский</cp:lastModifiedBy>
  <cp:revision>22</cp:revision>
  <dcterms:created xsi:type="dcterms:W3CDTF">2017-01-20T07:54:53Z</dcterms:created>
  <dcterms:modified xsi:type="dcterms:W3CDTF">2025-02-23T07:04:08Z</dcterms:modified>
</cp:coreProperties>
</file>