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8904-603A-41EE-8398-76C1B3EB0AE0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BCDEA-11C1-455A-AC4E-FB9FEBA1AF64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824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8904-603A-41EE-8398-76C1B3EB0AE0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BCDEA-11C1-455A-AC4E-FB9FEBA1A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761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8904-603A-41EE-8398-76C1B3EB0AE0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BCDEA-11C1-455A-AC4E-FB9FEBA1A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132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8904-603A-41EE-8398-76C1B3EB0AE0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BCDEA-11C1-455A-AC4E-FB9FEBA1A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369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8904-603A-41EE-8398-76C1B3EB0AE0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BCDEA-11C1-455A-AC4E-FB9FEBA1AF64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379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8904-603A-41EE-8398-76C1B3EB0AE0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BCDEA-11C1-455A-AC4E-FB9FEBA1A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751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8904-603A-41EE-8398-76C1B3EB0AE0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BCDEA-11C1-455A-AC4E-FB9FEBA1A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472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8904-603A-41EE-8398-76C1B3EB0AE0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BCDEA-11C1-455A-AC4E-FB9FEBA1A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896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8904-603A-41EE-8398-76C1B3EB0AE0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BCDEA-11C1-455A-AC4E-FB9FEBA1A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765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4818904-603A-41EE-8398-76C1B3EB0AE0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DBCDEA-11C1-455A-AC4E-FB9FEBA1A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903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8904-603A-41EE-8398-76C1B3EB0AE0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BCDEA-11C1-455A-AC4E-FB9FEBA1A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146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4818904-603A-41EE-8398-76C1B3EB0AE0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5DBCDEA-11C1-455A-AC4E-FB9FEBA1AF64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08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Магниты для человека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2046" y="478971"/>
            <a:ext cx="8995954" cy="4778829"/>
          </a:xfrm>
        </p:spPr>
        <p:txBody>
          <a:bodyPr/>
          <a:lstStyle/>
          <a:p>
            <a:r>
              <a:rPr lang="ru-RU" smtClean="0"/>
              <a:t>Методические </a:t>
            </a:r>
            <a:r>
              <a:rPr lang="ru-RU" dirty="0" smtClean="0"/>
              <a:t>разработки по теме классного </a:t>
            </a:r>
            <a:r>
              <a:rPr lang="ru-RU" smtClean="0"/>
              <a:t>часа .</a:t>
            </a: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731520" y="476381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Автор работы: </a:t>
            </a:r>
            <a:r>
              <a:rPr lang="ru-RU" dirty="0"/>
              <a:t>Соколова Татьяна Николаевна, </a:t>
            </a:r>
            <a:endParaRPr lang="ru-RU" dirty="0" smtClean="0"/>
          </a:p>
          <a:p>
            <a:r>
              <a:rPr lang="ru-RU" dirty="0" smtClean="0"/>
              <a:t>МАО </a:t>
            </a:r>
            <a:r>
              <a:rPr lang="ru-RU" dirty="0" smtClean="0"/>
              <a:t>У </a:t>
            </a:r>
          </a:p>
          <a:p>
            <a:r>
              <a:rPr lang="ru-RU" dirty="0" smtClean="0"/>
              <a:t> города Ульяновска</a:t>
            </a:r>
          </a:p>
          <a:p>
            <a:r>
              <a:rPr lang="ru-RU" dirty="0" smtClean="0"/>
              <a:t>«Физико-математический лицей № 38</a:t>
            </a:r>
            <a:r>
              <a:rPr lang="ru-RU" dirty="0" smtClean="0"/>
              <a:t>»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73625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4727" y="3617142"/>
            <a:ext cx="3500407" cy="26947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Магнетизм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Магнетизм используется и в мелких деталях, например, </a:t>
            </a:r>
            <a:r>
              <a:rPr lang="ru-RU" dirty="0" err="1" smtClean="0"/>
              <a:t>самозакручивающийся</a:t>
            </a:r>
            <a:r>
              <a:rPr lang="ru-RU" dirty="0" smtClean="0"/>
              <a:t> болт.  </a:t>
            </a:r>
          </a:p>
          <a:p>
            <a:r>
              <a:rPr lang="ru-RU" dirty="0" smtClean="0"/>
              <a:t>В шляпке болта вставляется мини батарейка, которая создает электромагнитное поле и закручивает болт, без усилий и дополнительных инструментов.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7003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по теме 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такое магниты ?</a:t>
            </a:r>
          </a:p>
          <a:p>
            <a:r>
              <a:rPr lang="ru-RU" dirty="0" smtClean="0"/>
              <a:t>Какие бывают магниты ?</a:t>
            </a:r>
          </a:p>
          <a:p>
            <a:r>
              <a:rPr lang="ru-RU" dirty="0" smtClean="0"/>
              <a:t>Где используются магниты ?</a:t>
            </a:r>
          </a:p>
          <a:p>
            <a:r>
              <a:rPr lang="ru-RU" dirty="0" smtClean="0"/>
              <a:t>Какие свойства есть у магнитов ?</a:t>
            </a:r>
          </a:p>
          <a:p>
            <a:r>
              <a:rPr lang="ru-RU" dirty="0" smtClean="0"/>
              <a:t>Какие магниты временные ?</a:t>
            </a:r>
          </a:p>
          <a:p>
            <a:r>
              <a:rPr lang="ru-RU" dirty="0" smtClean="0"/>
              <a:t>Какие магниты постоянные ?</a:t>
            </a:r>
          </a:p>
          <a:p>
            <a:r>
              <a:rPr lang="ru-RU" dirty="0" smtClean="0"/>
              <a:t>Где можно увидеть магнитное поле ?</a:t>
            </a:r>
          </a:p>
          <a:p>
            <a:r>
              <a:rPr lang="ru-RU" dirty="0" smtClean="0"/>
              <a:t>Ученый который занимался магнитами?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0441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Магниты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Магниты – это тела, обладающие способностью притягивать железные и стальные предметы и отталкивать некоторые другие благодаря действию своего магнитного поля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15" y="3318294"/>
            <a:ext cx="2640495" cy="21298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368779" y="3448108"/>
            <a:ext cx="3788538" cy="253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907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632" y="99218"/>
            <a:ext cx="2790825" cy="18573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 задачи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Цель проекта: </a:t>
            </a:r>
            <a:r>
              <a:rPr lang="ru-RU" sz="2600" dirty="0" smtClean="0"/>
              <a:t>изучить свойства магнитов и показать возможности использования магнетизма в быту человека. </a:t>
            </a:r>
          </a:p>
          <a:p>
            <a:r>
              <a:rPr lang="ru-RU" b="1" dirty="0" smtClean="0"/>
              <a:t>Задачи: </a:t>
            </a:r>
          </a:p>
          <a:p>
            <a:r>
              <a:rPr lang="ru-RU" sz="2200" dirty="0" smtClean="0"/>
              <a:t>1.	Изучить литературу о магнитах и магнетизме различных предметов.</a:t>
            </a:r>
          </a:p>
          <a:p>
            <a:r>
              <a:rPr lang="ru-RU" sz="2200" dirty="0" smtClean="0"/>
              <a:t>2.	Собрать магнитные игрушки и макеты.</a:t>
            </a:r>
          </a:p>
          <a:p>
            <a:r>
              <a:rPr lang="ru-RU" sz="2200" dirty="0" smtClean="0"/>
              <a:t>3.	Исследовать электромагнитное поле предметов.</a:t>
            </a:r>
          </a:p>
          <a:p>
            <a:r>
              <a:rPr lang="ru-RU" sz="2200" dirty="0" smtClean="0"/>
              <a:t>4.      Изготовить машину с электромагнитным подъёмником.</a:t>
            </a:r>
          </a:p>
          <a:p>
            <a:r>
              <a:rPr lang="ru-RU" sz="2200" dirty="0" smtClean="0"/>
              <a:t>5.	Представить мои игрушки и макеты одноклассникам в интерактивной форме и рассказать ребятам об магнитах и магнетизме и их использовании в быту человека.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4369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Магнит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Магнит — это предмет, который имеет свое магнитное поле. У магнита есть два полюса, северный и южный.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1394" y="3115490"/>
            <a:ext cx="3528346" cy="26462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197" y="3115489"/>
            <a:ext cx="4359666" cy="27853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067" y="230188"/>
            <a:ext cx="2308637" cy="145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601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366" y="2673530"/>
            <a:ext cx="3468189" cy="34681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245" y="93073"/>
            <a:ext cx="2857500" cy="2857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магнитов.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Временные магниты – это магниты, которые действуют как постоянные магниты только тогда, когда находятся в сильном магнитном поле, и теряют свой магнетизм, когда магнитное поле исчезает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0430" y="2673530"/>
            <a:ext cx="2418437" cy="361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72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магнитов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Постоянные магниты – наиболее привычный нам вид магнитов. Они постоянные в том смысле, что, будучи однажды намагничены, эти магниты сохраняют некоторый уровень остаточной намагниченности.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993" y="4214949"/>
            <a:ext cx="3358751" cy="15175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700" y="3903498"/>
            <a:ext cx="2670279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57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Использование магнитных полей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Использование магнитных полей находит широкое применение в различных областях: геологи изучают свойства земного магнетизма при исследовании аномальных зон, в поисках ресурсов.  </a:t>
            </a:r>
            <a:r>
              <a:rPr lang="ru-RU" dirty="0" err="1" smtClean="0"/>
              <a:t>Магнитотерапия</a:t>
            </a:r>
            <a:r>
              <a:rPr lang="ru-RU" dirty="0" smtClean="0"/>
              <a:t> используется в современной медицине.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324" y="4119432"/>
            <a:ext cx="3083355" cy="19282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0593" y="3900453"/>
            <a:ext cx="3210057" cy="214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34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Опыт датчанина Х.К. Эрстеда наглядно продемонстрировал в 1820 году появление магнитного поля, сопутствующего электрическому току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381" y="2657294"/>
            <a:ext cx="263842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22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Электромагнит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Электромагнит — это устройство которое создает магнитное поле если через него проходит ток.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745" y="3198223"/>
            <a:ext cx="3330249" cy="24976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111" y="3198223"/>
            <a:ext cx="3243882" cy="24976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3160" y="3183533"/>
            <a:ext cx="2883479" cy="248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72217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</TotalTime>
  <Words>301</Words>
  <Application>Microsoft Office PowerPoint</Application>
  <PresentationFormat>Произвольный</PresentationFormat>
  <Paragraphs>39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Ретро</vt:lpstr>
      <vt:lpstr>Магниты для человека</vt:lpstr>
      <vt:lpstr>Магниты</vt:lpstr>
      <vt:lpstr>Цель и задачи проекта</vt:lpstr>
      <vt:lpstr>Магнит</vt:lpstr>
      <vt:lpstr>Виды магнитов. </vt:lpstr>
      <vt:lpstr>Виды магнитов</vt:lpstr>
      <vt:lpstr>Использование магнитных полей </vt:lpstr>
      <vt:lpstr>Презентация PowerPoint</vt:lpstr>
      <vt:lpstr>Электромагнит</vt:lpstr>
      <vt:lpstr>Магнетизм</vt:lpstr>
      <vt:lpstr>Вопросы по теме :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Магниты для человека</dc:title>
  <dc:creator>Lena</dc:creator>
  <cp:lastModifiedBy>Ivan</cp:lastModifiedBy>
  <cp:revision>5</cp:revision>
  <dcterms:created xsi:type="dcterms:W3CDTF">2025-02-21T05:58:40Z</dcterms:created>
  <dcterms:modified xsi:type="dcterms:W3CDTF">2025-03-02T13:25:56Z</dcterms:modified>
</cp:coreProperties>
</file>