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58" r:id="rId6"/>
    <p:sldId id="260" r:id="rId7"/>
    <p:sldId id="261" r:id="rId8"/>
    <p:sldId id="265" r:id="rId9"/>
    <p:sldId id="263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4DA7-815F-42C3-BD58-9AC125DAD48F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ACE4-AE49-42D6-9B99-805AA22E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4DA7-815F-42C3-BD58-9AC125DAD48F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ACE4-AE49-42D6-9B99-805AA22E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4DA7-815F-42C3-BD58-9AC125DAD48F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ACE4-AE49-42D6-9B99-805AA22E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4DA7-815F-42C3-BD58-9AC125DAD48F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ACE4-AE49-42D6-9B99-805AA22E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4DA7-815F-42C3-BD58-9AC125DAD48F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ACE4-AE49-42D6-9B99-805AA22E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4DA7-815F-42C3-BD58-9AC125DAD48F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ACE4-AE49-42D6-9B99-805AA22E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4DA7-815F-42C3-BD58-9AC125DAD48F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ACE4-AE49-42D6-9B99-805AA22E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4DA7-815F-42C3-BD58-9AC125DAD48F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ACE4-AE49-42D6-9B99-805AA22E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4DA7-815F-42C3-BD58-9AC125DAD48F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ACE4-AE49-42D6-9B99-805AA22E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4DA7-815F-42C3-BD58-9AC125DAD48F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ACE4-AE49-42D6-9B99-805AA22E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4DA7-815F-42C3-BD58-9AC125DAD48F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ACE4-AE49-42D6-9B99-805AA22E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4DA7-815F-42C3-BD58-9AC125DAD48F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ACE4-AE49-42D6-9B99-805AA22E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9144000" cy="2674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5088" y="213285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/>
              <a:t>      </a:t>
            </a:r>
            <a:r>
              <a:rPr lang="en-US" sz="6000" b="1" i="1" dirty="0"/>
              <a:t>St. Valentine’s Day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33135077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537520"/>
            <a:ext cx="6840760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To be in love </a:t>
            </a:r>
            <a:r>
              <a:rPr lang="ru-RU" dirty="0"/>
              <a:t>– быть влюбленным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 am in love with you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To be crazy about</a:t>
            </a:r>
            <a:r>
              <a:rPr lang="en-US" dirty="0"/>
              <a:t> – </a:t>
            </a:r>
            <a:r>
              <a:rPr lang="ru-RU" dirty="0"/>
              <a:t>сходить с ума</a:t>
            </a:r>
          </a:p>
          <a:p>
            <a:pPr marL="0" indent="0">
              <a:buNone/>
            </a:pPr>
            <a:r>
              <a:rPr lang="en-US" dirty="0"/>
              <a:t>He is crazy about her</a:t>
            </a:r>
          </a:p>
          <a:p>
            <a:pPr marL="0" indent="0">
              <a:buNone/>
            </a:pPr>
            <a:r>
              <a:rPr lang="en-US" b="1" dirty="0"/>
              <a:t>To drive crazy </a:t>
            </a:r>
            <a:r>
              <a:rPr lang="en-US" dirty="0"/>
              <a:t>– </a:t>
            </a:r>
            <a:r>
              <a:rPr lang="ru-RU" dirty="0"/>
              <a:t>сводить с ума</a:t>
            </a:r>
          </a:p>
          <a:p>
            <a:pPr marL="0" indent="0">
              <a:buNone/>
            </a:pPr>
            <a:r>
              <a:rPr lang="en-US" dirty="0"/>
              <a:t>You drive me crazy</a:t>
            </a:r>
          </a:p>
          <a:p>
            <a:pPr marL="0" indent="0">
              <a:buNone/>
            </a:pPr>
            <a:r>
              <a:rPr lang="en-US" b="1" dirty="0"/>
              <a:t>Sweetheart </a:t>
            </a:r>
          </a:p>
          <a:p>
            <a:pPr marL="0" indent="0">
              <a:buNone/>
            </a:pPr>
            <a:r>
              <a:rPr lang="en-US" b="1" dirty="0"/>
              <a:t>Treasure</a:t>
            </a:r>
          </a:p>
          <a:p>
            <a:pPr marL="0" indent="0">
              <a:buNone/>
            </a:pPr>
            <a:r>
              <a:rPr lang="en-US" dirty="0"/>
              <a:t>Sweetheart, you are my treasure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4A7C0B-3254-493A-8AEA-67663E464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60649"/>
            <a:ext cx="6336704" cy="227687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in love with you</a:t>
            </a:r>
          </a:p>
          <a:p>
            <a:r>
              <a:rPr lang="en-US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crazy about you </a:t>
            </a:r>
          </a:p>
          <a:p>
            <a:r>
              <a:rPr lang="en-US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drive me crazy</a:t>
            </a:r>
            <a:endParaRPr lang="ru-RU" sz="6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05977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You  are  my treasure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36751"/>
            <a:ext cx="37719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69151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pixic.ru/i/a0c1W4p4n7G8F6U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36450"/>
            <a:ext cx="2501328" cy="1947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расивые картинки на День Святого Валенти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660" y="266832"/>
            <a:ext cx="2483768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Красивые картинки на День Святого Валентин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170" y="4745619"/>
            <a:ext cx="4327787" cy="195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s://ds03.infourok.ru/uploads/ex/12c7/00045886-9628ed07/640/img5.jpg"/>
          <p:cNvPicPr/>
          <p:nvPr/>
        </p:nvPicPr>
        <p:blipFill rotWithShape="1">
          <a:blip r:embed="rId6" cstate="print"/>
          <a:srcRect l="17247" r="3502"/>
          <a:stretch/>
        </p:blipFill>
        <p:spPr bwMode="auto">
          <a:xfrm>
            <a:off x="944660" y="2318696"/>
            <a:ext cx="2520332" cy="2275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https://www.1zoom.ru/big2/65/177613-frederika.jpg"/>
          <p:cNvPicPr/>
          <p:nvPr/>
        </p:nvPicPr>
        <p:blipFill rotWithShape="1">
          <a:blip r:embed="rId7" cstate="print"/>
          <a:srcRect l="12015" r="17597"/>
          <a:stretch/>
        </p:blipFill>
        <p:spPr bwMode="auto">
          <a:xfrm>
            <a:off x="6782295" y="2318695"/>
            <a:ext cx="2016224" cy="2271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18695"/>
            <a:ext cx="2975495" cy="2291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2584"/>
            <a:ext cx="2600844" cy="1916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0" y="4724917"/>
            <a:ext cx="3390396" cy="200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6192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valentine -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валентинка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love-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</a:p>
          <a:p>
            <a:pPr algn="ctr">
              <a:buNone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friendship-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kids -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  <a:p>
            <a:pPr algn="ctr">
              <a:buNone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present -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</a:t>
            </a:r>
          </a:p>
          <a:p>
            <a:pPr algn="ctr">
              <a:buNone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rose -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роза</a:t>
            </a:r>
          </a:p>
          <a:p>
            <a:pPr algn="ctr">
              <a:buNone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treasure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богатство</a:t>
            </a:r>
          </a:p>
          <a:p>
            <a:pPr marL="0" indent="15875" algn="ctr">
              <a:buNone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sweetheart –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дорогая, </a:t>
            </a:r>
          </a:p>
          <a:p>
            <a:pPr marL="0" indent="15875" algn="ctr">
              <a:buNone/>
            </a:pP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дорогой, возлюбленная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асивые картинки на День Святого Валенти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59552"/>
            <a:ext cx="3795394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расивые картинки на День Святого Валенти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07224"/>
            <a:ext cx="325810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882194"/>
            <a:ext cx="3212870" cy="2523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207224"/>
            <a:ext cx="2828789" cy="21520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pixic.ru/i/a0c1W4p4n7G8F6U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81642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ds03.infourok.ru/uploads/ex/12c7/00045886-9628ed07/640/img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5295" y="3752979"/>
            <a:ext cx="374441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5170" y="512732"/>
            <a:ext cx="3097036" cy="266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005064"/>
            <a:ext cx="3627434" cy="22313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7776864" cy="5616624"/>
          </a:xfrm>
          <a:blipFill dpi="0" rotWithShape="1">
            <a:blip r:embed="rId3" cstate="print">
              <a:alphaModFix amt="58000"/>
            </a:blip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  </a:t>
            </a:r>
            <a:r>
              <a:rPr lang="en-US" sz="4000" dirty="0"/>
              <a:t>a valentine                   </a:t>
            </a:r>
            <a:r>
              <a:rPr lang="ru-RU" sz="4000" dirty="0"/>
              <a:t>подарок</a:t>
            </a:r>
          </a:p>
          <a:p>
            <a:pPr>
              <a:buNone/>
            </a:pPr>
            <a:r>
              <a:rPr lang="en-US" sz="4000" dirty="0"/>
              <a:t>    sweetheart</a:t>
            </a:r>
            <a:r>
              <a:rPr lang="ru-RU" sz="4000" dirty="0"/>
              <a:t>                   роза</a:t>
            </a:r>
          </a:p>
          <a:p>
            <a:pPr>
              <a:buNone/>
            </a:pPr>
            <a:r>
              <a:rPr lang="en-US" sz="4000" dirty="0"/>
              <a:t>    love</a:t>
            </a:r>
            <a:r>
              <a:rPr lang="ru-RU" sz="4000" dirty="0"/>
              <a:t>   </a:t>
            </a:r>
            <a:r>
              <a:rPr lang="en-US" sz="4000" dirty="0"/>
              <a:t>                            </a:t>
            </a:r>
            <a:r>
              <a:rPr lang="ru-RU" sz="4000" dirty="0"/>
              <a:t>дружба</a:t>
            </a:r>
            <a:endParaRPr lang="en-US" sz="4000" dirty="0"/>
          </a:p>
          <a:p>
            <a:pPr>
              <a:buNone/>
            </a:pPr>
            <a:r>
              <a:rPr lang="ru-RU" sz="4000" dirty="0"/>
              <a:t>    </a:t>
            </a:r>
            <a:r>
              <a:rPr lang="en-US" sz="4000" dirty="0"/>
              <a:t>friendship       </a:t>
            </a:r>
            <a:r>
              <a:rPr lang="ru-RU" sz="4000" dirty="0"/>
              <a:t>         </a:t>
            </a:r>
            <a:r>
              <a:rPr lang="en-US" sz="4000" dirty="0"/>
              <a:t>    </a:t>
            </a:r>
            <a:r>
              <a:rPr lang="ru-RU" sz="4000" dirty="0"/>
              <a:t>валентинка</a:t>
            </a:r>
            <a:endParaRPr lang="en-US" sz="4000" dirty="0"/>
          </a:p>
          <a:p>
            <a:pPr>
              <a:buNone/>
            </a:pPr>
            <a:r>
              <a:rPr lang="en-US" sz="4000" dirty="0"/>
              <a:t>    a present </a:t>
            </a:r>
            <a:r>
              <a:rPr lang="ru-RU" sz="4000" dirty="0"/>
              <a:t>                    богатство</a:t>
            </a:r>
          </a:p>
          <a:p>
            <a:pPr>
              <a:buNone/>
            </a:pPr>
            <a:r>
              <a:rPr lang="en-US" sz="4000" dirty="0"/>
              <a:t>    a rose </a:t>
            </a:r>
            <a:r>
              <a:rPr lang="ru-RU" sz="4000" dirty="0"/>
              <a:t>                          любовь                                     </a:t>
            </a:r>
          </a:p>
          <a:p>
            <a:pPr>
              <a:buNone/>
            </a:pPr>
            <a:r>
              <a:rPr lang="en-US" sz="4000" dirty="0"/>
              <a:t>    treasure</a:t>
            </a:r>
            <a:r>
              <a:rPr lang="ru-RU" sz="4000" dirty="0"/>
              <a:t>                       дети</a:t>
            </a:r>
          </a:p>
          <a:p>
            <a:pPr>
              <a:buNone/>
            </a:pPr>
            <a:r>
              <a:rPr lang="ru-RU" sz="4000" dirty="0"/>
              <a:t>    </a:t>
            </a:r>
            <a:r>
              <a:rPr lang="en-US" sz="4000" dirty="0"/>
              <a:t>kids</a:t>
            </a:r>
            <a:r>
              <a:rPr lang="ru-RU" sz="4000" dirty="0"/>
              <a:t>                          дорогая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491880" y="980728"/>
            <a:ext cx="1944216" cy="1944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91880" y="1700808"/>
            <a:ext cx="1944216" cy="3888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051720" y="2348880"/>
            <a:ext cx="3384376" cy="1944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275856" y="2348880"/>
            <a:ext cx="2304256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131840" y="1124744"/>
            <a:ext cx="2448272" cy="2448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483768" y="1628800"/>
            <a:ext cx="3168352" cy="26642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915816" y="3645024"/>
            <a:ext cx="2520280" cy="1368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555776" y="4941168"/>
            <a:ext cx="2880320" cy="72008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73416"/>
          </a:xfrm>
        </p:spPr>
        <p:txBody>
          <a:bodyPr/>
          <a:lstStyle/>
          <a:p>
            <a:pPr>
              <a:buNone/>
            </a:pPr>
            <a:r>
              <a:rPr lang="ru-RU" dirty="0"/>
              <a:t>      </a:t>
            </a:r>
          </a:p>
        </p:txBody>
      </p:sp>
      <p:pic>
        <p:nvPicPr>
          <p:cNvPr id="1028" name="Picture 4" descr="Результаты поиска изображений для запроса &quot;Pig Pen Cipher Alphabet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624"/>
            <a:ext cx="763284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FAFDF6-4E4E-4514-ACF4-84DFF180C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67" y="4704081"/>
            <a:ext cx="719390" cy="9388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7B1726-7AEB-4E9F-B7C4-F3C33BC8A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338" y="4704081"/>
            <a:ext cx="865707" cy="9388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60F0BE-4F21-4A94-9DF0-745E28971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4704081"/>
            <a:ext cx="865707" cy="9388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493CE6-4D44-4734-B41A-156B72B69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072" y="4704081"/>
            <a:ext cx="865707" cy="93886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FF">
              <a:shade val="85000"/>
            </a:srgb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9144000" cy="2674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621736" cy="37473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нглийские пословицы про любовь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832" y="0"/>
            <a:ext cx="4560168" cy="296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1592253"/>
            <a:ext cx="9144000" cy="672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comes by looking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…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me, … my dog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…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 live and live to …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… is blind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Hot … is soon cold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578</TotalTime>
  <Words>158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Zoom</dc:creator>
  <cp:lastModifiedBy>111</cp:lastModifiedBy>
  <cp:revision>61</cp:revision>
  <dcterms:created xsi:type="dcterms:W3CDTF">2018-02-09T19:22:50Z</dcterms:created>
  <dcterms:modified xsi:type="dcterms:W3CDTF">2025-03-02T17:00:06Z</dcterms:modified>
</cp:coreProperties>
</file>