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57" r:id="rId4"/>
    <p:sldId id="287" r:id="rId5"/>
    <p:sldId id="259" r:id="rId6"/>
    <p:sldId id="288" r:id="rId7"/>
    <p:sldId id="290" r:id="rId8"/>
    <p:sldId id="291" r:id="rId9"/>
    <p:sldId id="289" r:id="rId10"/>
    <p:sldId id="258" r:id="rId11"/>
    <p:sldId id="292" r:id="rId12"/>
    <p:sldId id="295" r:id="rId13"/>
    <p:sldId id="296" r:id="rId14"/>
    <p:sldId id="297" r:id="rId15"/>
    <p:sldId id="293" r:id="rId16"/>
    <p:sldId id="294" r:id="rId17"/>
    <p:sldId id="264" r:id="rId18"/>
    <p:sldId id="298" r:id="rId19"/>
    <p:sldId id="301" r:id="rId20"/>
    <p:sldId id="302" r:id="rId21"/>
    <p:sldId id="303" r:id="rId22"/>
    <p:sldId id="304" r:id="rId23"/>
    <p:sldId id="299" r:id="rId24"/>
    <p:sldId id="300" r:id="rId25"/>
    <p:sldId id="28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48C"/>
    <a:srgbClr val="20A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85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Виктория Киреева" userId="73f2de5f331f6fac" providerId="LiveId" clId="{6AD119F7-EB78-4E22-B873-3F950F97678C}"/>
    <pc:docChg chg="modSld">
      <pc:chgData name="Виктория Киреева" userId="73f2de5f331f6fac" providerId="LiveId" clId="{6AD119F7-EB78-4E22-B873-3F950F97678C}" dt="2025-01-25T19:32:29.151" v="6" actId="20577"/>
      <pc:docMkLst>
        <pc:docMk/>
      </pc:docMkLst>
      <pc:sldChg chg="delSp modSp mod">
        <pc:chgData name="Виктория Киреева" userId="73f2de5f331f6fac" providerId="LiveId" clId="{6AD119F7-EB78-4E22-B873-3F950F97678C}" dt="2025-01-19T18:36:28.248" v="5"/>
        <pc:sldMkLst>
          <pc:docMk/>
          <pc:sldMk cId="2939563031" sldId="256"/>
        </pc:sldMkLst>
        <pc:spChg chg="del mod">
          <ac:chgData name="Виктория Киреева" userId="73f2de5f331f6fac" providerId="LiveId" clId="{6AD119F7-EB78-4E22-B873-3F950F97678C}" dt="2025-01-19T18:36:28.248" v="3"/>
          <ac:spMkLst>
            <pc:docMk/>
            <pc:sldMk cId="2939563031" sldId="256"/>
            <ac:spMk id="2" creationId="{00000000-0000-0000-0000-000000000000}"/>
          </ac:spMkLst>
        </pc:spChg>
        <pc:spChg chg="del mod">
          <ac:chgData name="Виктория Киреева" userId="73f2de5f331f6fac" providerId="LiveId" clId="{6AD119F7-EB78-4E22-B873-3F950F97678C}" dt="2025-01-19T18:36:28.248" v="5"/>
          <ac:spMkLst>
            <pc:docMk/>
            <pc:sldMk cId="2939563031" sldId="256"/>
            <ac:spMk id="8" creationId="{00000000-0000-0000-0000-000000000000}"/>
          </ac:spMkLst>
        </pc:spChg>
      </pc:sldChg>
      <pc:sldChg chg="modSp mod">
        <pc:chgData name="Виктория Киреева" userId="73f2de5f331f6fac" providerId="LiveId" clId="{6AD119F7-EB78-4E22-B873-3F950F97678C}" dt="2025-01-25T19:32:29.151" v="6" actId="20577"/>
        <pc:sldMkLst>
          <pc:docMk/>
          <pc:sldMk cId="2837105813" sldId="286"/>
        </pc:sldMkLst>
        <pc:spChg chg="mod">
          <ac:chgData name="Виктория Киреева" userId="73f2de5f331f6fac" providerId="LiveId" clId="{6AD119F7-EB78-4E22-B873-3F950F97678C}" dt="2025-01-25T19:32:29.151" v="6" actId="20577"/>
          <ac:spMkLst>
            <pc:docMk/>
            <pc:sldMk cId="2837105813" sldId="286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65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68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02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40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337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325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02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459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037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101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942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35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80528" y="3378049"/>
            <a:ext cx="92170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itchFamily="34" charset="0"/>
              </a:rPr>
              <a:t>КВЕСТ</a:t>
            </a:r>
          </a:p>
          <a:p>
            <a:pPr algn="ctr"/>
            <a:r>
              <a:rPr lang="ru-RU" sz="54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itchFamily="34" charset="0"/>
              </a:rPr>
              <a:t> ПО СТАЛИНГРАДСКОЙ БИТВЕ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620">
            <a:off x="3059832" y="730116"/>
            <a:ext cx="3193764" cy="203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9" descr="image1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62" y="612733"/>
            <a:ext cx="2897028" cy="2179669"/>
          </a:xfrm>
          <a:prstGeom prst="rect">
            <a:avLst/>
          </a:prstGeom>
        </p:spPr>
      </p:pic>
      <p:pic>
        <p:nvPicPr>
          <p:cNvPr id="6" name="Picture 2" descr="C:\Users\Семен\Desktop\c57530a15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8184" y="908720"/>
            <a:ext cx="2915816" cy="1965176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95" b="89080" l="1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6" r="3637"/>
          <a:stretch/>
        </p:blipFill>
        <p:spPr bwMode="auto">
          <a:xfrm>
            <a:off x="-68363" y="0"/>
            <a:ext cx="9288537" cy="359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56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8748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eriod"/>
            </a:pPr>
            <a:r>
              <a:rPr lang="ru-RU" sz="2400" dirty="0">
                <a:latin typeface="Arial Black" pitchFamily="34" charset="0"/>
              </a:rPr>
              <a:t>Слова, которые стали своего рода девизом для всех советских солдат, сражавшихся за Сталинград. 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«Для нас, бойцов и командиров 62-й армии, за Волгой земли нет. Мы стояли и будем стоять насмерть!» 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27584" y="5661248"/>
            <a:ext cx="8229600" cy="1143000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b="1" dirty="0">
              <a:solidFill>
                <a:srgbClr val="00B050"/>
              </a:solidFill>
            </a:endParaRPr>
          </a:p>
        </p:txBody>
      </p:sp>
      <p:grpSp>
        <p:nvGrpSpPr>
          <p:cNvPr id="10" name="Group 122"/>
          <p:cNvGrpSpPr>
            <a:grpSpLocks noChangeAspect="1"/>
          </p:cNvGrpSpPr>
          <p:nvPr/>
        </p:nvGrpSpPr>
        <p:grpSpPr bwMode="auto">
          <a:xfrm>
            <a:off x="6228184" y="5659665"/>
            <a:ext cx="2890913" cy="1131884"/>
            <a:chOff x="1108" y="845"/>
            <a:chExt cx="3359" cy="1316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" name="Rectangle 123"/>
            <p:cNvSpPr>
              <a:spLocks noChangeAspect="1" noChangeArrowheads="1"/>
            </p:cNvSpPr>
            <p:nvPr/>
          </p:nvSpPr>
          <p:spPr bwMode="auto">
            <a:xfrm>
              <a:off x="1108" y="845"/>
              <a:ext cx="3359" cy="1316"/>
            </a:xfrm>
            <a:prstGeom prst="rect">
              <a:avLst/>
            </a:prstGeom>
            <a:solidFill>
              <a:srgbClr val="333333">
                <a:alpha val="70979"/>
              </a:srgbClr>
            </a:solidFill>
            <a:ln w="76200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2" name="AutoShape 124"/>
            <p:cNvSpPr>
              <a:spLocks noChangeAspect="1" noChangeArrowheads="1"/>
            </p:cNvSpPr>
            <p:nvPr/>
          </p:nvSpPr>
          <p:spPr bwMode="auto">
            <a:xfrm>
              <a:off x="2018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3" name="AutoShape 125"/>
            <p:cNvSpPr>
              <a:spLocks noChangeAspect="1" noChangeArrowheads="1"/>
            </p:cNvSpPr>
            <p:nvPr/>
          </p:nvSpPr>
          <p:spPr bwMode="auto">
            <a:xfrm>
              <a:off x="2018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4" name="AutoShape 126"/>
            <p:cNvSpPr>
              <a:spLocks noChangeAspect="1" noChangeArrowheads="1"/>
            </p:cNvSpPr>
            <p:nvPr/>
          </p:nvSpPr>
          <p:spPr bwMode="auto">
            <a:xfrm rot="-5400000">
              <a:off x="228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5" name="AutoShape 127"/>
            <p:cNvSpPr>
              <a:spLocks noChangeAspect="1" noChangeArrowheads="1"/>
            </p:cNvSpPr>
            <p:nvPr/>
          </p:nvSpPr>
          <p:spPr bwMode="auto">
            <a:xfrm rot="-5400000">
              <a:off x="1745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6" name="AutoShape 128"/>
            <p:cNvSpPr>
              <a:spLocks noChangeAspect="1" noChangeArrowheads="1"/>
            </p:cNvSpPr>
            <p:nvPr/>
          </p:nvSpPr>
          <p:spPr bwMode="auto">
            <a:xfrm rot="-5400000">
              <a:off x="228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7" name="AutoShape 129"/>
            <p:cNvSpPr>
              <a:spLocks noChangeAspect="1" noChangeArrowheads="1"/>
            </p:cNvSpPr>
            <p:nvPr/>
          </p:nvSpPr>
          <p:spPr bwMode="auto">
            <a:xfrm rot="-5400000">
              <a:off x="1745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8" name="AutoShape 130"/>
            <p:cNvSpPr>
              <a:spLocks noChangeAspect="1" noChangeArrowheads="1"/>
            </p:cNvSpPr>
            <p:nvPr/>
          </p:nvSpPr>
          <p:spPr bwMode="auto">
            <a:xfrm>
              <a:off x="2018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9" name="AutoShape 131"/>
            <p:cNvSpPr>
              <a:spLocks noChangeAspect="1" noChangeArrowheads="1"/>
            </p:cNvSpPr>
            <p:nvPr/>
          </p:nvSpPr>
          <p:spPr bwMode="auto">
            <a:xfrm>
              <a:off x="1247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0" name="AutoShape 132"/>
            <p:cNvSpPr>
              <a:spLocks noChangeAspect="1" noChangeArrowheads="1"/>
            </p:cNvSpPr>
            <p:nvPr/>
          </p:nvSpPr>
          <p:spPr bwMode="auto">
            <a:xfrm>
              <a:off x="1247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1" name="AutoShape 133"/>
            <p:cNvSpPr>
              <a:spLocks noChangeAspect="1" noChangeArrowheads="1"/>
            </p:cNvSpPr>
            <p:nvPr/>
          </p:nvSpPr>
          <p:spPr bwMode="auto">
            <a:xfrm rot="-5400000">
              <a:off x="151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2" name="AutoShape 134"/>
            <p:cNvSpPr>
              <a:spLocks noChangeAspect="1" noChangeArrowheads="1"/>
            </p:cNvSpPr>
            <p:nvPr/>
          </p:nvSpPr>
          <p:spPr bwMode="auto">
            <a:xfrm rot="-5400000">
              <a:off x="907" y="1140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3" name="AutoShape 135"/>
            <p:cNvSpPr>
              <a:spLocks noChangeAspect="1" noChangeArrowheads="1"/>
            </p:cNvSpPr>
            <p:nvPr/>
          </p:nvSpPr>
          <p:spPr bwMode="auto">
            <a:xfrm rot="-5400000">
              <a:off x="151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4" name="AutoShape 136"/>
            <p:cNvSpPr>
              <a:spLocks noChangeAspect="1" noChangeArrowheads="1"/>
            </p:cNvSpPr>
            <p:nvPr/>
          </p:nvSpPr>
          <p:spPr bwMode="auto">
            <a:xfrm rot="-5400000">
              <a:off x="907" y="1684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5" name="AutoShape 137"/>
            <p:cNvSpPr>
              <a:spLocks noChangeAspect="1" noChangeArrowheads="1"/>
            </p:cNvSpPr>
            <p:nvPr/>
          </p:nvSpPr>
          <p:spPr bwMode="auto">
            <a:xfrm>
              <a:off x="1247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6" name="AutoShape 138"/>
            <p:cNvSpPr>
              <a:spLocks noChangeAspect="1" noChangeArrowheads="1"/>
            </p:cNvSpPr>
            <p:nvPr/>
          </p:nvSpPr>
          <p:spPr bwMode="auto">
            <a:xfrm>
              <a:off x="2971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7" name="AutoShape 139"/>
            <p:cNvSpPr>
              <a:spLocks noChangeAspect="1" noChangeArrowheads="1"/>
            </p:cNvSpPr>
            <p:nvPr/>
          </p:nvSpPr>
          <p:spPr bwMode="auto">
            <a:xfrm>
              <a:off x="2971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8" name="AutoShape 140"/>
            <p:cNvSpPr>
              <a:spLocks noChangeAspect="1" noChangeArrowheads="1"/>
            </p:cNvSpPr>
            <p:nvPr/>
          </p:nvSpPr>
          <p:spPr bwMode="auto">
            <a:xfrm rot="-5400000">
              <a:off x="3242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9" name="AutoShape 141"/>
            <p:cNvSpPr>
              <a:spLocks noChangeAspect="1" noChangeArrowheads="1"/>
            </p:cNvSpPr>
            <p:nvPr/>
          </p:nvSpPr>
          <p:spPr bwMode="auto">
            <a:xfrm rot="-5400000">
              <a:off x="269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0" name="AutoShape 142"/>
            <p:cNvSpPr>
              <a:spLocks noChangeAspect="1" noChangeArrowheads="1"/>
            </p:cNvSpPr>
            <p:nvPr/>
          </p:nvSpPr>
          <p:spPr bwMode="auto">
            <a:xfrm rot="-5400000">
              <a:off x="3242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1" name="AutoShape 143"/>
            <p:cNvSpPr>
              <a:spLocks noChangeAspect="1" noChangeArrowheads="1"/>
            </p:cNvSpPr>
            <p:nvPr/>
          </p:nvSpPr>
          <p:spPr bwMode="auto">
            <a:xfrm rot="-5400000">
              <a:off x="269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2" name="AutoShape 144"/>
            <p:cNvSpPr>
              <a:spLocks noChangeAspect="1" noChangeArrowheads="1"/>
            </p:cNvSpPr>
            <p:nvPr/>
          </p:nvSpPr>
          <p:spPr bwMode="auto">
            <a:xfrm>
              <a:off x="2971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3" name="AutoShape 145"/>
            <p:cNvSpPr>
              <a:spLocks noChangeAspect="1" noChangeArrowheads="1"/>
            </p:cNvSpPr>
            <p:nvPr/>
          </p:nvSpPr>
          <p:spPr bwMode="auto">
            <a:xfrm>
              <a:off x="3742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4" name="AutoShape 146"/>
            <p:cNvSpPr>
              <a:spLocks noChangeAspect="1" noChangeArrowheads="1"/>
            </p:cNvSpPr>
            <p:nvPr/>
          </p:nvSpPr>
          <p:spPr bwMode="auto">
            <a:xfrm>
              <a:off x="3742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5" name="AutoShape 147"/>
            <p:cNvSpPr>
              <a:spLocks noChangeAspect="1" noChangeArrowheads="1"/>
            </p:cNvSpPr>
            <p:nvPr/>
          </p:nvSpPr>
          <p:spPr bwMode="auto">
            <a:xfrm rot="-5400000">
              <a:off x="4013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6" name="AutoShape 148"/>
            <p:cNvSpPr>
              <a:spLocks noChangeAspect="1" noChangeArrowheads="1"/>
            </p:cNvSpPr>
            <p:nvPr/>
          </p:nvSpPr>
          <p:spPr bwMode="auto">
            <a:xfrm rot="-5400000">
              <a:off x="346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7" name="AutoShape 149"/>
            <p:cNvSpPr>
              <a:spLocks noChangeAspect="1" noChangeArrowheads="1"/>
            </p:cNvSpPr>
            <p:nvPr/>
          </p:nvSpPr>
          <p:spPr bwMode="auto">
            <a:xfrm rot="-5400000">
              <a:off x="4013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" name="AutoShape 150"/>
            <p:cNvSpPr>
              <a:spLocks noChangeAspect="1" noChangeArrowheads="1"/>
            </p:cNvSpPr>
            <p:nvPr/>
          </p:nvSpPr>
          <p:spPr bwMode="auto">
            <a:xfrm rot="-5400000">
              <a:off x="346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9" name="AutoShape 151"/>
            <p:cNvSpPr>
              <a:spLocks noChangeAspect="1" noChangeArrowheads="1"/>
            </p:cNvSpPr>
            <p:nvPr/>
          </p:nvSpPr>
          <p:spPr bwMode="auto">
            <a:xfrm>
              <a:off x="3742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40" name="AutoShape 152"/>
          <p:cNvSpPr>
            <a:spLocks noChangeAspect="1" noChangeArrowheads="1"/>
          </p:cNvSpPr>
          <p:nvPr/>
        </p:nvSpPr>
        <p:spPr bwMode="auto">
          <a:xfrm rot="16200000">
            <a:off x="66521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1" name="AutoShape 153"/>
          <p:cNvSpPr>
            <a:spLocks noChangeAspect="1" noChangeArrowheads="1"/>
          </p:cNvSpPr>
          <p:nvPr/>
        </p:nvSpPr>
        <p:spPr bwMode="auto">
          <a:xfrm rot="16200000">
            <a:off x="87412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2" name="AutoShape 154"/>
          <p:cNvSpPr>
            <a:spLocks noChangeAspect="1" noChangeArrowheads="1"/>
          </p:cNvSpPr>
          <p:nvPr/>
        </p:nvSpPr>
        <p:spPr bwMode="auto">
          <a:xfrm rot="16200000">
            <a:off x="6653709" y="63867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3" name="AutoShape 155"/>
          <p:cNvSpPr>
            <a:spLocks noChangeAspect="1" noChangeArrowheads="1"/>
          </p:cNvSpPr>
          <p:nvPr/>
        </p:nvSpPr>
        <p:spPr bwMode="auto">
          <a:xfrm rot="16200000">
            <a:off x="7300615" y="5981129"/>
            <a:ext cx="433388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4" name="AutoShape 156"/>
          <p:cNvSpPr>
            <a:spLocks noChangeAspect="1" noChangeArrowheads="1"/>
          </p:cNvSpPr>
          <p:nvPr/>
        </p:nvSpPr>
        <p:spPr bwMode="auto">
          <a:xfrm rot="16200000">
            <a:off x="83094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5" name="AutoShape 157"/>
          <p:cNvSpPr>
            <a:spLocks noChangeAspect="1" noChangeArrowheads="1"/>
          </p:cNvSpPr>
          <p:nvPr/>
        </p:nvSpPr>
        <p:spPr bwMode="auto">
          <a:xfrm rot="16200000">
            <a:off x="68680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6" name="AutoShape 158"/>
          <p:cNvSpPr>
            <a:spLocks noChangeAspect="1" noChangeArrowheads="1"/>
          </p:cNvSpPr>
          <p:nvPr/>
        </p:nvSpPr>
        <p:spPr bwMode="auto">
          <a:xfrm>
            <a:off x="7102972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7" name="AutoShape 159"/>
          <p:cNvSpPr>
            <a:spLocks noChangeAspect="1" noChangeArrowheads="1"/>
          </p:cNvSpPr>
          <p:nvPr/>
        </p:nvSpPr>
        <p:spPr bwMode="auto">
          <a:xfrm>
            <a:off x="85428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8" name="AutoShape 160"/>
          <p:cNvSpPr>
            <a:spLocks noChangeAspect="1" noChangeArrowheads="1"/>
          </p:cNvSpPr>
          <p:nvPr/>
        </p:nvSpPr>
        <p:spPr bwMode="auto">
          <a:xfrm>
            <a:off x="85428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9" name="AutoShape 161"/>
          <p:cNvSpPr>
            <a:spLocks noChangeAspect="1" noChangeArrowheads="1"/>
          </p:cNvSpPr>
          <p:nvPr/>
        </p:nvSpPr>
        <p:spPr bwMode="auto">
          <a:xfrm>
            <a:off x="78951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0" name="AutoShape 162"/>
          <p:cNvSpPr>
            <a:spLocks noChangeAspect="1" noChangeArrowheads="1"/>
          </p:cNvSpPr>
          <p:nvPr/>
        </p:nvSpPr>
        <p:spPr bwMode="auto">
          <a:xfrm>
            <a:off x="78951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1" name="AutoShape 163"/>
          <p:cNvSpPr>
            <a:spLocks noChangeAspect="1" noChangeArrowheads="1"/>
          </p:cNvSpPr>
          <p:nvPr/>
        </p:nvSpPr>
        <p:spPr bwMode="auto">
          <a:xfrm>
            <a:off x="7102972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2" name="AutoShape 164"/>
          <p:cNvSpPr>
            <a:spLocks noChangeAspect="1" noChangeArrowheads="1"/>
          </p:cNvSpPr>
          <p:nvPr/>
        </p:nvSpPr>
        <p:spPr bwMode="auto">
          <a:xfrm>
            <a:off x="6455272" y="57469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3" name="AutoShape 165"/>
          <p:cNvSpPr>
            <a:spLocks noChangeAspect="1" noChangeArrowheads="1"/>
          </p:cNvSpPr>
          <p:nvPr/>
        </p:nvSpPr>
        <p:spPr bwMode="auto">
          <a:xfrm>
            <a:off x="85428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4" name="AutoShape 166"/>
          <p:cNvSpPr>
            <a:spLocks noChangeAspect="1" noChangeArrowheads="1"/>
          </p:cNvSpPr>
          <p:nvPr/>
        </p:nvSpPr>
        <p:spPr bwMode="auto">
          <a:xfrm rot="16200000">
            <a:off x="80919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5" name="AutoShape 167"/>
          <p:cNvSpPr>
            <a:spLocks noChangeAspect="1" noChangeArrowheads="1"/>
          </p:cNvSpPr>
          <p:nvPr/>
        </p:nvSpPr>
        <p:spPr bwMode="auto">
          <a:xfrm rot="16200000">
            <a:off x="80919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6" name="AutoShape 168"/>
          <p:cNvSpPr>
            <a:spLocks noChangeAspect="1" noChangeArrowheads="1"/>
          </p:cNvSpPr>
          <p:nvPr/>
        </p:nvSpPr>
        <p:spPr bwMode="auto">
          <a:xfrm rot="16200000">
            <a:off x="76601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7" name="AutoShape 169"/>
          <p:cNvSpPr>
            <a:spLocks noChangeAspect="1" noChangeArrowheads="1"/>
          </p:cNvSpPr>
          <p:nvPr/>
        </p:nvSpPr>
        <p:spPr bwMode="auto">
          <a:xfrm rot="16200000">
            <a:off x="76601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8" name="AutoShape 170"/>
          <p:cNvSpPr>
            <a:spLocks noChangeAspect="1" noChangeArrowheads="1"/>
          </p:cNvSpPr>
          <p:nvPr/>
        </p:nvSpPr>
        <p:spPr bwMode="auto">
          <a:xfrm rot="16200000">
            <a:off x="7606209" y="6610573"/>
            <a:ext cx="10795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9" name="AutoShape 171"/>
          <p:cNvSpPr>
            <a:spLocks noChangeAspect="1" noChangeArrowheads="1"/>
          </p:cNvSpPr>
          <p:nvPr/>
        </p:nvSpPr>
        <p:spPr bwMode="auto">
          <a:xfrm rot="16200000">
            <a:off x="87412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0" name="AutoShape 172"/>
          <p:cNvSpPr>
            <a:spLocks noChangeAspect="1" noChangeArrowheads="1"/>
          </p:cNvSpPr>
          <p:nvPr/>
        </p:nvSpPr>
        <p:spPr bwMode="auto">
          <a:xfrm rot="16200000">
            <a:off x="83094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1" name="AutoShape 173"/>
          <p:cNvSpPr>
            <a:spLocks noChangeAspect="1" noChangeArrowheads="1"/>
          </p:cNvSpPr>
          <p:nvPr/>
        </p:nvSpPr>
        <p:spPr bwMode="auto">
          <a:xfrm>
            <a:off x="78951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2" name="AutoShape 174"/>
          <p:cNvSpPr>
            <a:spLocks noChangeAspect="1" noChangeArrowheads="1"/>
          </p:cNvSpPr>
          <p:nvPr/>
        </p:nvSpPr>
        <p:spPr bwMode="auto">
          <a:xfrm rot="16200000">
            <a:off x="62203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3" name="AutoShape 175"/>
          <p:cNvSpPr>
            <a:spLocks noChangeAspect="1" noChangeArrowheads="1"/>
          </p:cNvSpPr>
          <p:nvPr/>
        </p:nvSpPr>
        <p:spPr bwMode="auto">
          <a:xfrm rot="16200000">
            <a:off x="6220322" y="5953348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4" name="AutoShape 176"/>
          <p:cNvSpPr>
            <a:spLocks noChangeAspect="1" noChangeArrowheads="1"/>
          </p:cNvSpPr>
          <p:nvPr/>
        </p:nvSpPr>
        <p:spPr bwMode="auto">
          <a:xfrm rot="16200000">
            <a:off x="68680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5" name="AutoShape 177"/>
          <p:cNvSpPr>
            <a:spLocks noChangeAspect="1" noChangeArrowheads="1"/>
          </p:cNvSpPr>
          <p:nvPr/>
        </p:nvSpPr>
        <p:spPr bwMode="auto">
          <a:xfrm>
            <a:off x="6455272" y="66105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6" name="AutoShape 178"/>
          <p:cNvSpPr>
            <a:spLocks noChangeAspect="1" noChangeArrowheads="1"/>
          </p:cNvSpPr>
          <p:nvPr/>
        </p:nvSpPr>
        <p:spPr bwMode="auto">
          <a:xfrm rot="16200000">
            <a:off x="7301409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9" name="TextBox 68"/>
          <p:cNvSpPr txBox="1"/>
          <p:nvPr/>
        </p:nvSpPr>
        <p:spPr>
          <a:xfrm>
            <a:off x="3632436" y="2453530"/>
            <a:ext cx="4143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Яков Павлов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635999" y="3285650"/>
            <a:ext cx="4143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Саша Филиппов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805977" y="4102593"/>
            <a:ext cx="4143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Василий  Зайцев </a:t>
            </a:r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3" y="2348910"/>
            <a:ext cx="3563888" cy="4492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85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6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15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65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15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5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5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5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000"/>
                            </p:stCondLst>
                            <p:childTnLst>
                              <p:par>
                                <p:cTn id="109" presetID="1" presetClass="exit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5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1" presetClass="entr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5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35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2" presetID="35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5" presetID="35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2" presetID="35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1" presetID="35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35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5" presetID="35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8" presetID="35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9" presetID="35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4" presetID="35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1" presetID="35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2" presetID="35" presetClass="emph" presetSubtype="0" fill="hold" grpId="2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5" presetID="35" presetClass="emph" presetSubtype="0" fill="hold" grpId="2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2" presetID="35" presetClass="emph" presetSubtype="0" fill="hold" grpId="2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71" presetID="35" presetClass="emph" presetSubtype="0" fill="hold" grpId="2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4000"/>
                            </p:stCondLst>
                            <p:childTnLst>
                              <p:par>
                                <p:cTn id="280" presetID="35" presetClass="emph" presetSubtype="0" fill="hold" grpId="2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85" presetID="35" presetClass="emph" presetSubtype="0" fill="hold" grpId="2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98" presetID="35" presetClass="emph" presetSubtype="0" fill="hold" grpId="2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7000"/>
                            </p:stCondLst>
                            <p:childTnLst>
                              <p:par>
                                <p:cTn id="309" presetID="35" presetClass="emph" presetSubtype="0" fill="hold" grpId="2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28000"/>
                            </p:stCondLst>
                            <p:childTnLst>
                              <p:par>
                                <p:cTn id="314" presetID="35" presetClass="emph" presetSubtype="0" fill="hold" grpId="2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9000"/>
                            </p:stCondLst>
                            <p:childTnLst>
                              <p:par>
                                <p:cTn id="325" presetID="35" presetClass="emph" presetSubtype="0" fill="hold" grpId="2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30000"/>
                            </p:stCondLst>
                            <p:childTnLst>
                              <p:par>
                                <p:cTn id="338" presetID="35" presetClass="emph" presetSubtype="0" fill="hold" grpId="3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ntr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351" presetID="35" presetClass="emph" presetSubtype="0" fill="hold" grpId="3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32000"/>
                            </p:stCondLst>
                            <p:childTnLst>
                              <p:par>
                                <p:cTn id="358" presetID="35" presetClass="emph" presetSubtype="0" fill="hold" grpId="3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33000"/>
                            </p:stCondLst>
                            <p:childTnLst>
                              <p:par>
                                <p:cTn id="367" presetID="35" presetClass="emph" presetSubtype="0" fill="hold" grpId="3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34000"/>
                            </p:stCondLst>
                            <p:childTnLst>
                              <p:par>
                                <p:cTn id="376" presetID="35" presetClass="emph" presetSubtype="0" fill="hold" grpId="3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381" presetID="35" presetClass="emph" presetSubtype="0" fill="hold" grpId="3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36000"/>
                            </p:stCondLst>
                            <p:childTnLst>
                              <p:par>
                                <p:cTn id="394" presetID="35" presetClass="emph" presetSubtype="0" fill="hold" grpId="3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6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ntr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37000"/>
                            </p:stCondLst>
                            <p:childTnLst>
                              <p:par>
                                <p:cTn id="405" presetID="35" presetClass="emph" presetSubtype="0" fill="hold" grpId="3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38000"/>
                            </p:stCondLst>
                            <p:childTnLst>
                              <p:par>
                                <p:cTn id="410" presetID="35" presetClass="emph" presetSubtype="0" fill="hold" grpId="3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2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xit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39000"/>
                            </p:stCondLst>
                            <p:childTnLst>
                              <p:par>
                                <p:cTn id="423" presetID="35" presetClass="emph" presetSubtype="0" fill="hold" grpId="3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40000"/>
                            </p:stCondLst>
                            <p:childTnLst>
                              <p:par>
                                <p:cTn id="434" presetID="35" presetClass="emph" presetSubtype="0" fill="hold" grpId="4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6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ntr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41000"/>
                            </p:stCondLst>
                            <p:childTnLst>
                              <p:par>
                                <p:cTn id="447" presetID="35" presetClass="emph" presetSubtype="0" fill="hold" grpId="4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42000"/>
                            </p:stCondLst>
                            <p:childTnLst>
                              <p:par>
                                <p:cTn id="454" presetID="35" presetClass="emph" presetSubtype="0" fill="hold" grpId="4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43000"/>
                            </p:stCondLst>
                            <p:childTnLst>
                              <p:par>
                                <p:cTn id="463" presetID="35" presetClass="emph" presetSubtype="0" fill="hold" grpId="4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44000"/>
                            </p:stCondLst>
                            <p:childTnLst>
                              <p:par>
                                <p:cTn id="472" presetID="35" presetClass="emph" presetSubtype="0" fill="hold" grpId="4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4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45000"/>
                            </p:stCondLst>
                            <p:childTnLst>
                              <p:par>
                                <p:cTn id="477" presetID="35" presetClass="emph" presetSubtype="0" fill="hold" grpId="4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xit" presetSubtype="0" fill="hold" grpId="3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46000"/>
                            </p:stCondLst>
                            <p:childTnLst>
                              <p:par>
                                <p:cTn id="490" presetID="35" presetClass="emph" presetSubtype="0" fill="hold" grpId="4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ntr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ntr" presetSubtype="0" fill="hold" grpId="3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47000"/>
                            </p:stCondLst>
                            <p:childTnLst>
                              <p:par>
                                <p:cTn id="501" presetID="35" presetClass="emph" presetSubtype="0" fill="hold" grpId="4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3" presetID="1" presetClass="exit" presetSubtype="0" fill="hold" grpId="3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48000"/>
                            </p:stCondLst>
                            <p:childTnLst>
                              <p:par>
                                <p:cTn id="506" presetID="35" presetClass="emph" presetSubtype="0" fill="hold" grpId="4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8" presetID="1" presetClass="entr" presetSubtype="0" fill="hold" grpId="3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49000"/>
                            </p:stCondLst>
                            <p:childTnLst>
                              <p:par>
                                <p:cTn id="519" presetID="35" presetClass="emph" presetSubtype="0" fill="hold" grpId="4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4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50000"/>
                            </p:stCondLst>
                            <p:childTnLst>
                              <p:par>
                                <p:cTn id="530" presetID="35" presetClass="emph" presetSubtype="0" fill="hold" grpId="5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2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" presetClass="entr" presetSubtype="0" fill="hold" grpId="4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ntr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51000"/>
                            </p:stCondLst>
                            <p:childTnLst>
                              <p:par>
                                <p:cTn id="543" presetID="35" presetClass="emph" presetSubtype="0" fill="hold" grpId="5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1" presetClass="exit" presetSubtype="0" fill="hold" grpId="4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52000"/>
                            </p:stCondLst>
                            <p:childTnLst>
                              <p:par>
                                <p:cTn id="550" presetID="35" presetClass="emph" presetSubtype="0" fill="hold" grpId="5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53000"/>
                            </p:stCondLst>
                            <p:childTnLst>
                              <p:par>
                                <p:cTn id="559" presetID="35" presetClass="emph" presetSubtype="0" fill="hold" grpId="5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1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54000"/>
                            </p:stCondLst>
                            <p:childTnLst>
                              <p:par>
                                <p:cTn id="568" presetID="35" presetClass="emph" presetSubtype="0" fill="hold" grpId="5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0" presetID="1" presetClass="entr" presetSubtype="0" fill="hold" grpId="4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55000"/>
                            </p:stCondLst>
                            <p:childTnLst>
                              <p:par>
                                <p:cTn id="573" presetID="35" presetClass="emph" presetSubtype="0" fill="hold" grpId="5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5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4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56000"/>
                            </p:stCondLst>
                            <p:childTnLst>
                              <p:par>
                                <p:cTn id="586" presetID="35" presetClass="emph" presetSubtype="0" fill="hold" grpId="5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8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" presetClass="entr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" presetClass="entr" presetSubtype="0" fill="hold" grpId="4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57000"/>
                            </p:stCondLst>
                            <p:childTnLst>
                              <p:par>
                                <p:cTn id="597" presetID="35" presetClass="emph" presetSubtype="0" fill="hold" grpId="5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4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58000"/>
                            </p:stCondLst>
                            <p:childTnLst>
                              <p:par>
                                <p:cTn id="602" presetID="35" presetClass="emph" presetSubtype="0" fill="hold" grpId="5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4" presetID="1" presetClass="entr" presetSubtype="0" fill="hold" grpId="4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59000"/>
                            </p:stCondLst>
                            <p:childTnLst>
                              <p:par>
                                <p:cTn id="623" presetID="35" presetClass="emph" presetSubtype="0" fill="hold" grpId="5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  <p:bldP spid="41" grpId="8" animBg="1"/>
      <p:bldP spid="41" grpId="9" animBg="1"/>
      <p:bldP spid="41" grpId="10" animBg="1"/>
      <p:bldP spid="41" grpId="11" animBg="1"/>
      <p:bldP spid="44" grpId="0" animBg="1"/>
      <p:bldP spid="44" grpId="1" animBg="1"/>
      <p:bldP spid="44" grpId="2" animBg="1"/>
      <p:bldP spid="44" grpId="3" animBg="1"/>
      <p:bldP spid="44" grpId="4" animBg="1"/>
      <p:bldP spid="44" grpId="5" animBg="1"/>
      <p:bldP spid="44" grpId="6" animBg="1"/>
      <p:bldP spid="44" grpId="7" animBg="1"/>
      <p:bldP spid="44" grpId="8" animBg="1"/>
      <p:bldP spid="44" grpId="9" animBg="1"/>
      <p:bldP spid="44" grpId="10" animBg="1"/>
      <p:bldP spid="44" grpId="11" animBg="1"/>
      <p:bldP spid="44" grpId="12" animBg="1"/>
      <p:bldP spid="44" grpId="13" animBg="1"/>
      <p:bldP spid="44" grpId="14" animBg="1"/>
      <p:bldP spid="44" grpId="15" animBg="1"/>
      <p:bldP spid="44" grpId="16" animBg="1"/>
      <p:bldP spid="44" grpId="17" animBg="1"/>
      <p:bldP spid="44" grpId="18" animBg="1"/>
      <p:bldP spid="44" grpId="19" animBg="1"/>
      <p:bldP spid="44" grpId="20" animBg="1"/>
      <p:bldP spid="44" grpId="21" animBg="1"/>
      <p:bldP spid="44" grpId="22" animBg="1"/>
      <p:bldP spid="44" grpId="23" animBg="1"/>
      <p:bldP spid="45" grpId="0" animBg="1"/>
      <p:bldP spid="46" grpId="0" animBg="1"/>
      <p:bldP spid="47" grpId="0" animBg="1"/>
      <p:bldP spid="47" grpId="1" animBg="1"/>
      <p:bldP spid="47" grpId="2" animBg="1"/>
      <p:bldP spid="47" grpId="3" animBg="1"/>
      <p:bldP spid="47" grpId="4" animBg="1"/>
      <p:bldP spid="47" grpId="5" animBg="1"/>
      <p:bldP spid="47" grpId="6" animBg="1"/>
      <p:bldP spid="47" grpId="7" animBg="1"/>
      <p:bldP spid="47" grpId="8" animBg="1"/>
      <p:bldP spid="47" grpId="9" animBg="1"/>
      <p:bldP spid="47" grpId="10" animBg="1"/>
      <p:bldP spid="47" grpId="11" animBg="1"/>
      <p:bldP spid="47" grpId="12" animBg="1"/>
      <p:bldP spid="47" grpId="13" animBg="1"/>
      <p:bldP spid="47" grpId="14" animBg="1"/>
      <p:bldP spid="47" grpId="15" animBg="1"/>
      <p:bldP spid="47" grpId="16" animBg="1"/>
      <p:bldP spid="47" grpId="17" animBg="1"/>
      <p:bldP spid="47" grpId="18" animBg="1"/>
      <p:bldP spid="47" grpId="19" animBg="1"/>
      <p:bldP spid="47" grpId="20" animBg="1"/>
      <p:bldP spid="47" grpId="21" animBg="1"/>
      <p:bldP spid="47" grpId="22" animBg="1"/>
      <p:bldP spid="47" grpId="23" animBg="1"/>
      <p:bldP spid="48" grpId="0" animBg="1"/>
      <p:bldP spid="48" grpId="1" animBg="1"/>
      <p:bldP spid="48" grpId="2" animBg="1"/>
      <p:bldP spid="48" grpId="3" animBg="1"/>
      <p:bldP spid="48" grpId="4" animBg="1"/>
      <p:bldP spid="48" grpId="5" animBg="1"/>
      <p:bldP spid="48" grpId="6" animBg="1"/>
      <p:bldP spid="48" grpId="7" animBg="1"/>
      <p:bldP spid="48" grpId="8" animBg="1"/>
      <p:bldP spid="48" grpId="9" animBg="1"/>
      <p:bldP spid="48" grpId="10" animBg="1"/>
      <p:bldP spid="48" grpId="11" animBg="1"/>
      <p:bldP spid="48" grpId="12" animBg="1"/>
      <p:bldP spid="48" grpId="13" animBg="1"/>
      <p:bldP spid="48" grpId="14" animBg="1"/>
      <p:bldP spid="48" grpId="15" animBg="1"/>
      <p:bldP spid="48" grpId="16" animBg="1"/>
      <p:bldP spid="48" grpId="17" animBg="1"/>
      <p:bldP spid="48" grpId="18" animBg="1"/>
      <p:bldP spid="48" grpId="19" animBg="1"/>
      <p:bldP spid="48" grpId="20" animBg="1"/>
      <p:bldP spid="48" grpId="21" animBg="1"/>
      <p:bldP spid="48" grpId="22" animBg="1"/>
      <p:bldP spid="48" grpId="23" animBg="1"/>
      <p:bldP spid="48" grpId="24" animBg="1"/>
      <p:bldP spid="48" grpId="25" animBg="1"/>
      <p:bldP spid="48" grpId="26" animBg="1"/>
      <p:bldP spid="48" grpId="27" animBg="1"/>
      <p:bldP spid="48" grpId="28" animBg="1"/>
      <p:bldP spid="48" grpId="29" animBg="1"/>
      <p:bldP spid="48" grpId="30" animBg="1"/>
      <p:bldP spid="48" grpId="31" animBg="1"/>
      <p:bldP spid="48" grpId="32" animBg="1"/>
      <p:bldP spid="48" grpId="33" animBg="1"/>
      <p:bldP spid="48" grpId="34" animBg="1"/>
      <p:bldP spid="48" grpId="35" animBg="1"/>
      <p:bldP spid="49" grpId="0" animBg="1"/>
      <p:bldP spid="49" grpId="1" animBg="1"/>
      <p:bldP spid="49" grpId="2" animBg="1"/>
      <p:bldP spid="49" grpId="3" animBg="1"/>
      <p:bldP spid="50" grpId="0" animBg="1"/>
      <p:bldP spid="50" grpId="1" animBg="1"/>
      <p:bldP spid="50" grpId="2" animBg="1"/>
      <p:bldP spid="50" grpId="3" animBg="1"/>
      <p:bldP spid="51" grpId="0" animBg="1"/>
      <p:bldP spid="53" grpId="0" animBg="1"/>
      <p:bldP spid="53" grpId="1" animBg="1"/>
      <p:bldP spid="53" grpId="2" animBg="1"/>
      <p:bldP spid="53" grpId="3" animBg="1"/>
      <p:bldP spid="53" grpId="4" animBg="1"/>
      <p:bldP spid="53" grpId="5" animBg="1"/>
      <p:bldP spid="53" grpId="6" animBg="1"/>
      <p:bldP spid="53" grpId="7" animBg="1"/>
      <p:bldP spid="53" grpId="8" animBg="1"/>
      <p:bldP spid="53" grpId="9" animBg="1"/>
      <p:bldP spid="53" grpId="10" animBg="1"/>
      <p:bldP spid="53" grpId="11" animBg="1"/>
      <p:bldP spid="53" grpId="12" animBg="1"/>
      <p:bldP spid="53" grpId="13" animBg="1"/>
      <p:bldP spid="53" grpId="14" animBg="1"/>
      <p:bldP spid="53" grpId="15" animBg="1"/>
      <p:bldP spid="53" grpId="16" animBg="1"/>
      <p:bldP spid="53" grpId="17" animBg="1"/>
      <p:bldP spid="53" grpId="18" animBg="1"/>
      <p:bldP spid="53" grpId="19" animBg="1"/>
      <p:bldP spid="53" grpId="20" animBg="1"/>
      <p:bldP spid="53" grpId="21" animBg="1"/>
      <p:bldP spid="53" grpId="22" animBg="1"/>
      <p:bldP spid="53" grpId="23" animBg="1"/>
      <p:bldP spid="53" grpId="24" animBg="1"/>
      <p:bldP spid="53" grpId="25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6" grpId="2" animBg="1"/>
      <p:bldP spid="56" grpId="3" animBg="1"/>
      <p:bldP spid="57" grpId="0" animBg="1"/>
      <p:bldP spid="57" grpId="1" animBg="1"/>
      <p:bldP spid="58" grpId="0" animBg="1"/>
      <p:bldP spid="58" grpId="1" animBg="1"/>
      <p:bldP spid="58" grpId="2" animBg="1"/>
      <p:bldP spid="58" grpId="3" animBg="1"/>
      <p:bldP spid="58" grpId="4" animBg="1"/>
      <p:bldP spid="58" grpId="5" animBg="1"/>
      <p:bldP spid="58" grpId="6" animBg="1"/>
      <p:bldP spid="58" grpId="7" animBg="1"/>
      <p:bldP spid="58" grpId="8" animBg="1"/>
      <p:bldP spid="58" grpId="9" animBg="1"/>
      <p:bldP spid="58" grpId="10" animBg="1"/>
      <p:bldP spid="58" grpId="11" animBg="1"/>
      <p:bldP spid="58" grpId="12" animBg="1"/>
      <p:bldP spid="58" grpId="13" animBg="1"/>
      <p:bldP spid="58" grpId="14" animBg="1"/>
      <p:bldP spid="58" grpId="15" animBg="1"/>
      <p:bldP spid="58" grpId="16" animBg="1"/>
      <p:bldP spid="58" grpId="17" animBg="1"/>
      <p:bldP spid="58" grpId="18" animBg="1"/>
      <p:bldP spid="58" grpId="19" animBg="1"/>
      <p:bldP spid="58" grpId="20" animBg="1"/>
      <p:bldP spid="58" grpId="21" animBg="1"/>
      <p:bldP spid="58" grpId="22" animBg="1"/>
      <p:bldP spid="58" grpId="23" animBg="1"/>
      <p:bldP spid="58" grpId="24" animBg="1"/>
      <p:bldP spid="58" grpId="25" animBg="1"/>
      <p:bldP spid="58" grpId="26" animBg="1"/>
      <p:bldP spid="58" grpId="27" animBg="1"/>
      <p:bldP spid="58" grpId="28" animBg="1"/>
      <p:bldP spid="58" grpId="29" animBg="1"/>
      <p:bldP spid="58" grpId="30" animBg="1"/>
      <p:bldP spid="58" grpId="31" animBg="1"/>
      <p:bldP spid="58" grpId="32" animBg="1"/>
      <p:bldP spid="58" grpId="33" animBg="1"/>
      <p:bldP spid="58" grpId="34" animBg="1"/>
      <p:bldP spid="58" grpId="35" animBg="1"/>
      <p:bldP spid="58" grpId="36" animBg="1"/>
      <p:bldP spid="58" grpId="37" animBg="1"/>
      <p:bldP spid="58" grpId="38" animBg="1"/>
      <p:bldP spid="58" grpId="39" animBg="1"/>
      <p:bldP spid="58" grpId="40" animBg="1"/>
      <p:bldP spid="58" grpId="41" animBg="1"/>
      <p:bldP spid="58" grpId="42" animBg="1"/>
      <p:bldP spid="58" grpId="43" animBg="1"/>
      <p:bldP spid="58" grpId="44" animBg="1"/>
      <p:bldP spid="58" grpId="45" animBg="1"/>
      <p:bldP spid="58" grpId="46" animBg="1"/>
      <p:bldP spid="58" grpId="47" animBg="1"/>
      <p:bldP spid="58" grpId="48" animBg="1"/>
      <p:bldP spid="58" grpId="49" animBg="1"/>
      <p:bldP spid="58" grpId="50" animBg="1"/>
      <p:bldP spid="58" grpId="51" animBg="1"/>
      <p:bldP spid="58" grpId="52" animBg="1"/>
      <p:bldP spid="58" grpId="53" animBg="1"/>
      <p:bldP spid="58" grpId="54" animBg="1"/>
      <p:bldP spid="58" grpId="55" animBg="1"/>
      <p:bldP spid="58" grpId="56" animBg="1"/>
      <p:bldP spid="58" grpId="57" animBg="1"/>
      <p:bldP spid="58" grpId="58" animBg="1"/>
      <p:bldP spid="58" grpId="59" animBg="1"/>
      <p:bldP spid="59" grpId="0" animBg="1"/>
      <p:bldP spid="59" grpId="1" animBg="1"/>
      <p:bldP spid="59" grpId="2" animBg="1"/>
      <p:bldP spid="59" grpId="3" animBg="1"/>
      <p:bldP spid="59" grpId="4" animBg="1"/>
      <p:bldP spid="59" grpId="5" animBg="1"/>
      <p:bldP spid="59" grpId="6" animBg="1"/>
      <p:bldP spid="59" grpId="7" animBg="1"/>
      <p:bldP spid="59" grpId="8" animBg="1"/>
      <p:bldP spid="59" grpId="9" animBg="1"/>
      <p:bldP spid="59" grpId="10" animBg="1"/>
      <p:bldP spid="59" grpId="11" animBg="1"/>
      <p:bldP spid="60" grpId="0" animBg="1"/>
      <p:bldP spid="60" grpId="1" animBg="1"/>
      <p:bldP spid="60" grpId="2" animBg="1"/>
      <p:bldP spid="60" grpId="3" animBg="1"/>
      <p:bldP spid="60" grpId="4" animBg="1"/>
      <p:bldP spid="60" grpId="5" animBg="1"/>
      <p:bldP spid="60" grpId="6" animBg="1"/>
      <p:bldP spid="60" grpId="7" animBg="1"/>
      <p:bldP spid="60" grpId="8" animBg="1"/>
      <p:bldP spid="60" grpId="9" animBg="1"/>
      <p:bldP spid="60" grpId="10" animBg="1"/>
      <p:bldP spid="60" grpId="11" animBg="1"/>
      <p:bldP spid="60" grpId="12" animBg="1"/>
      <p:bldP spid="60" grpId="13" animBg="1"/>
      <p:bldP spid="60" grpId="14" animBg="1"/>
      <p:bldP spid="60" grpId="15" animBg="1"/>
      <p:bldP spid="60" grpId="16" animBg="1"/>
      <p:bldP spid="60" grpId="17" animBg="1"/>
      <p:bldP spid="60" grpId="18" animBg="1"/>
      <p:bldP spid="60" grpId="19" animBg="1"/>
      <p:bldP spid="60" grpId="20" animBg="1"/>
      <p:bldP spid="60" grpId="21" animBg="1"/>
      <p:bldP spid="60" grpId="22" animBg="1"/>
      <p:bldP spid="60" grpId="23" animBg="1"/>
      <p:bldP spid="60" grpId="24" animBg="1"/>
      <p:bldP spid="60" grpId="25" animBg="1"/>
      <p:bldP spid="60" grpId="26" animBg="1"/>
      <p:bldP spid="60" grpId="27" animBg="1"/>
      <p:bldP spid="60" grpId="28" animBg="1"/>
      <p:bldP spid="60" grpId="29" animBg="1"/>
      <p:bldP spid="60" grpId="30" animBg="1"/>
      <p:bldP spid="60" grpId="31" animBg="1"/>
      <p:bldP spid="60" grpId="32" animBg="1"/>
      <p:bldP spid="60" grpId="33" animBg="1"/>
      <p:bldP spid="60" grpId="34" animBg="1"/>
      <p:bldP spid="60" grpId="35" animBg="1"/>
      <p:bldP spid="60" grpId="36" animBg="1"/>
      <p:bldP spid="60" grpId="37" animBg="1"/>
      <p:bldP spid="60" grpId="38" animBg="1"/>
      <p:bldP spid="60" grpId="39" animBg="1"/>
      <p:bldP spid="60" grpId="40" animBg="1"/>
      <p:bldP spid="60" grpId="41" animBg="1"/>
      <p:bldP spid="60" grpId="42" animBg="1"/>
      <p:bldP spid="60" grpId="43" animBg="1"/>
      <p:bldP spid="60" grpId="44" animBg="1"/>
      <p:bldP spid="60" grpId="45" animBg="1"/>
      <p:bldP spid="60" grpId="46" animBg="1"/>
      <p:bldP spid="60" grpId="47" animBg="1"/>
      <p:bldP spid="61" grpId="0" animBg="1"/>
      <p:bldP spid="61" grpId="1" animBg="1"/>
      <p:bldP spid="64" grpId="0" animBg="1"/>
      <p:bldP spid="69" grpId="0"/>
      <p:bldP spid="70" grpId="0"/>
      <p:bldP spid="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8748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 Black" pitchFamily="34" charset="0"/>
              </a:rPr>
              <a:t>2. </a:t>
            </a: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«Жди меня и я вернусь, только очень жди…»</a:t>
            </a:r>
            <a:r>
              <a:rPr lang="ru-RU" sz="2400" dirty="0">
                <a:latin typeface="Arial Black" pitchFamily="34" charset="0"/>
              </a:rPr>
              <a:t> - эти слова написал своей жене известный советский поэт, отправляясь на битву под Сталинград.  Назовите этого поэта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27584" y="5661248"/>
            <a:ext cx="8229600" cy="1143000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b="1" dirty="0">
              <a:solidFill>
                <a:srgbClr val="00B050"/>
              </a:solidFill>
            </a:endParaRPr>
          </a:p>
        </p:txBody>
      </p:sp>
      <p:grpSp>
        <p:nvGrpSpPr>
          <p:cNvPr id="10" name="Group 122"/>
          <p:cNvGrpSpPr>
            <a:grpSpLocks noChangeAspect="1"/>
          </p:cNvGrpSpPr>
          <p:nvPr/>
        </p:nvGrpSpPr>
        <p:grpSpPr bwMode="auto">
          <a:xfrm>
            <a:off x="6228184" y="5659665"/>
            <a:ext cx="2890913" cy="1131884"/>
            <a:chOff x="1108" y="845"/>
            <a:chExt cx="3359" cy="1316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" name="Rectangle 123"/>
            <p:cNvSpPr>
              <a:spLocks noChangeAspect="1" noChangeArrowheads="1"/>
            </p:cNvSpPr>
            <p:nvPr/>
          </p:nvSpPr>
          <p:spPr bwMode="auto">
            <a:xfrm>
              <a:off x="1108" y="845"/>
              <a:ext cx="3359" cy="1316"/>
            </a:xfrm>
            <a:prstGeom prst="rect">
              <a:avLst/>
            </a:prstGeom>
            <a:solidFill>
              <a:srgbClr val="333333">
                <a:alpha val="70979"/>
              </a:srgbClr>
            </a:solidFill>
            <a:ln w="76200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2" name="AutoShape 124"/>
            <p:cNvSpPr>
              <a:spLocks noChangeAspect="1" noChangeArrowheads="1"/>
            </p:cNvSpPr>
            <p:nvPr/>
          </p:nvSpPr>
          <p:spPr bwMode="auto">
            <a:xfrm>
              <a:off x="2018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3" name="AutoShape 125"/>
            <p:cNvSpPr>
              <a:spLocks noChangeAspect="1" noChangeArrowheads="1"/>
            </p:cNvSpPr>
            <p:nvPr/>
          </p:nvSpPr>
          <p:spPr bwMode="auto">
            <a:xfrm>
              <a:off x="2018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4" name="AutoShape 126"/>
            <p:cNvSpPr>
              <a:spLocks noChangeAspect="1" noChangeArrowheads="1"/>
            </p:cNvSpPr>
            <p:nvPr/>
          </p:nvSpPr>
          <p:spPr bwMode="auto">
            <a:xfrm rot="-5400000">
              <a:off x="228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5" name="AutoShape 127"/>
            <p:cNvSpPr>
              <a:spLocks noChangeAspect="1" noChangeArrowheads="1"/>
            </p:cNvSpPr>
            <p:nvPr/>
          </p:nvSpPr>
          <p:spPr bwMode="auto">
            <a:xfrm rot="-5400000">
              <a:off x="1745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6" name="AutoShape 128"/>
            <p:cNvSpPr>
              <a:spLocks noChangeAspect="1" noChangeArrowheads="1"/>
            </p:cNvSpPr>
            <p:nvPr/>
          </p:nvSpPr>
          <p:spPr bwMode="auto">
            <a:xfrm rot="-5400000">
              <a:off x="228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7" name="AutoShape 129"/>
            <p:cNvSpPr>
              <a:spLocks noChangeAspect="1" noChangeArrowheads="1"/>
            </p:cNvSpPr>
            <p:nvPr/>
          </p:nvSpPr>
          <p:spPr bwMode="auto">
            <a:xfrm rot="-5400000">
              <a:off x="1745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8" name="AutoShape 130"/>
            <p:cNvSpPr>
              <a:spLocks noChangeAspect="1" noChangeArrowheads="1"/>
            </p:cNvSpPr>
            <p:nvPr/>
          </p:nvSpPr>
          <p:spPr bwMode="auto">
            <a:xfrm>
              <a:off x="2018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9" name="AutoShape 131"/>
            <p:cNvSpPr>
              <a:spLocks noChangeAspect="1" noChangeArrowheads="1"/>
            </p:cNvSpPr>
            <p:nvPr/>
          </p:nvSpPr>
          <p:spPr bwMode="auto">
            <a:xfrm>
              <a:off x="1247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0" name="AutoShape 132"/>
            <p:cNvSpPr>
              <a:spLocks noChangeAspect="1" noChangeArrowheads="1"/>
            </p:cNvSpPr>
            <p:nvPr/>
          </p:nvSpPr>
          <p:spPr bwMode="auto">
            <a:xfrm>
              <a:off x="1247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1" name="AutoShape 133"/>
            <p:cNvSpPr>
              <a:spLocks noChangeAspect="1" noChangeArrowheads="1"/>
            </p:cNvSpPr>
            <p:nvPr/>
          </p:nvSpPr>
          <p:spPr bwMode="auto">
            <a:xfrm rot="-5400000">
              <a:off x="151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2" name="AutoShape 134"/>
            <p:cNvSpPr>
              <a:spLocks noChangeAspect="1" noChangeArrowheads="1"/>
            </p:cNvSpPr>
            <p:nvPr/>
          </p:nvSpPr>
          <p:spPr bwMode="auto">
            <a:xfrm rot="-5400000">
              <a:off x="907" y="1140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3" name="AutoShape 135"/>
            <p:cNvSpPr>
              <a:spLocks noChangeAspect="1" noChangeArrowheads="1"/>
            </p:cNvSpPr>
            <p:nvPr/>
          </p:nvSpPr>
          <p:spPr bwMode="auto">
            <a:xfrm rot="-5400000">
              <a:off x="151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4" name="AutoShape 136"/>
            <p:cNvSpPr>
              <a:spLocks noChangeAspect="1" noChangeArrowheads="1"/>
            </p:cNvSpPr>
            <p:nvPr/>
          </p:nvSpPr>
          <p:spPr bwMode="auto">
            <a:xfrm rot="-5400000">
              <a:off x="907" y="1684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5" name="AutoShape 137"/>
            <p:cNvSpPr>
              <a:spLocks noChangeAspect="1" noChangeArrowheads="1"/>
            </p:cNvSpPr>
            <p:nvPr/>
          </p:nvSpPr>
          <p:spPr bwMode="auto">
            <a:xfrm>
              <a:off x="1247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6" name="AutoShape 138"/>
            <p:cNvSpPr>
              <a:spLocks noChangeAspect="1" noChangeArrowheads="1"/>
            </p:cNvSpPr>
            <p:nvPr/>
          </p:nvSpPr>
          <p:spPr bwMode="auto">
            <a:xfrm>
              <a:off x="2971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7" name="AutoShape 139"/>
            <p:cNvSpPr>
              <a:spLocks noChangeAspect="1" noChangeArrowheads="1"/>
            </p:cNvSpPr>
            <p:nvPr/>
          </p:nvSpPr>
          <p:spPr bwMode="auto">
            <a:xfrm>
              <a:off x="2971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8" name="AutoShape 140"/>
            <p:cNvSpPr>
              <a:spLocks noChangeAspect="1" noChangeArrowheads="1"/>
            </p:cNvSpPr>
            <p:nvPr/>
          </p:nvSpPr>
          <p:spPr bwMode="auto">
            <a:xfrm rot="-5400000">
              <a:off x="3242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9" name="AutoShape 141"/>
            <p:cNvSpPr>
              <a:spLocks noChangeAspect="1" noChangeArrowheads="1"/>
            </p:cNvSpPr>
            <p:nvPr/>
          </p:nvSpPr>
          <p:spPr bwMode="auto">
            <a:xfrm rot="-5400000">
              <a:off x="269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0" name="AutoShape 142"/>
            <p:cNvSpPr>
              <a:spLocks noChangeAspect="1" noChangeArrowheads="1"/>
            </p:cNvSpPr>
            <p:nvPr/>
          </p:nvSpPr>
          <p:spPr bwMode="auto">
            <a:xfrm rot="-5400000">
              <a:off x="3242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1" name="AutoShape 143"/>
            <p:cNvSpPr>
              <a:spLocks noChangeAspect="1" noChangeArrowheads="1"/>
            </p:cNvSpPr>
            <p:nvPr/>
          </p:nvSpPr>
          <p:spPr bwMode="auto">
            <a:xfrm rot="-5400000">
              <a:off x="269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2" name="AutoShape 144"/>
            <p:cNvSpPr>
              <a:spLocks noChangeAspect="1" noChangeArrowheads="1"/>
            </p:cNvSpPr>
            <p:nvPr/>
          </p:nvSpPr>
          <p:spPr bwMode="auto">
            <a:xfrm>
              <a:off x="2971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3" name="AutoShape 145"/>
            <p:cNvSpPr>
              <a:spLocks noChangeAspect="1" noChangeArrowheads="1"/>
            </p:cNvSpPr>
            <p:nvPr/>
          </p:nvSpPr>
          <p:spPr bwMode="auto">
            <a:xfrm>
              <a:off x="3742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4" name="AutoShape 146"/>
            <p:cNvSpPr>
              <a:spLocks noChangeAspect="1" noChangeArrowheads="1"/>
            </p:cNvSpPr>
            <p:nvPr/>
          </p:nvSpPr>
          <p:spPr bwMode="auto">
            <a:xfrm>
              <a:off x="3742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5" name="AutoShape 147"/>
            <p:cNvSpPr>
              <a:spLocks noChangeAspect="1" noChangeArrowheads="1"/>
            </p:cNvSpPr>
            <p:nvPr/>
          </p:nvSpPr>
          <p:spPr bwMode="auto">
            <a:xfrm rot="-5400000">
              <a:off x="4013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6" name="AutoShape 148"/>
            <p:cNvSpPr>
              <a:spLocks noChangeAspect="1" noChangeArrowheads="1"/>
            </p:cNvSpPr>
            <p:nvPr/>
          </p:nvSpPr>
          <p:spPr bwMode="auto">
            <a:xfrm rot="-5400000">
              <a:off x="346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7" name="AutoShape 149"/>
            <p:cNvSpPr>
              <a:spLocks noChangeAspect="1" noChangeArrowheads="1"/>
            </p:cNvSpPr>
            <p:nvPr/>
          </p:nvSpPr>
          <p:spPr bwMode="auto">
            <a:xfrm rot="-5400000">
              <a:off x="4013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" name="AutoShape 150"/>
            <p:cNvSpPr>
              <a:spLocks noChangeAspect="1" noChangeArrowheads="1"/>
            </p:cNvSpPr>
            <p:nvPr/>
          </p:nvSpPr>
          <p:spPr bwMode="auto">
            <a:xfrm rot="-5400000">
              <a:off x="346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9" name="AutoShape 151"/>
            <p:cNvSpPr>
              <a:spLocks noChangeAspect="1" noChangeArrowheads="1"/>
            </p:cNvSpPr>
            <p:nvPr/>
          </p:nvSpPr>
          <p:spPr bwMode="auto">
            <a:xfrm>
              <a:off x="3742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40" name="AutoShape 152"/>
          <p:cNvSpPr>
            <a:spLocks noChangeAspect="1" noChangeArrowheads="1"/>
          </p:cNvSpPr>
          <p:nvPr/>
        </p:nvSpPr>
        <p:spPr bwMode="auto">
          <a:xfrm rot="16200000">
            <a:off x="66521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1" name="AutoShape 153"/>
          <p:cNvSpPr>
            <a:spLocks noChangeAspect="1" noChangeArrowheads="1"/>
          </p:cNvSpPr>
          <p:nvPr/>
        </p:nvSpPr>
        <p:spPr bwMode="auto">
          <a:xfrm rot="16200000">
            <a:off x="87412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2" name="AutoShape 154"/>
          <p:cNvSpPr>
            <a:spLocks noChangeAspect="1" noChangeArrowheads="1"/>
          </p:cNvSpPr>
          <p:nvPr/>
        </p:nvSpPr>
        <p:spPr bwMode="auto">
          <a:xfrm rot="16200000">
            <a:off x="6653709" y="63867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3" name="AutoShape 155"/>
          <p:cNvSpPr>
            <a:spLocks noChangeAspect="1" noChangeArrowheads="1"/>
          </p:cNvSpPr>
          <p:nvPr/>
        </p:nvSpPr>
        <p:spPr bwMode="auto">
          <a:xfrm rot="16200000">
            <a:off x="7300615" y="5981129"/>
            <a:ext cx="433388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4" name="AutoShape 156"/>
          <p:cNvSpPr>
            <a:spLocks noChangeAspect="1" noChangeArrowheads="1"/>
          </p:cNvSpPr>
          <p:nvPr/>
        </p:nvSpPr>
        <p:spPr bwMode="auto">
          <a:xfrm rot="16200000">
            <a:off x="83094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5" name="AutoShape 157"/>
          <p:cNvSpPr>
            <a:spLocks noChangeAspect="1" noChangeArrowheads="1"/>
          </p:cNvSpPr>
          <p:nvPr/>
        </p:nvSpPr>
        <p:spPr bwMode="auto">
          <a:xfrm rot="16200000">
            <a:off x="68680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6" name="AutoShape 158"/>
          <p:cNvSpPr>
            <a:spLocks noChangeAspect="1" noChangeArrowheads="1"/>
          </p:cNvSpPr>
          <p:nvPr/>
        </p:nvSpPr>
        <p:spPr bwMode="auto">
          <a:xfrm>
            <a:off x="7102972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7" name="AutoShape 159"/>
          <p:cNvSpPr>
            <a:spLocks noChangeAspect="1" noChangeArrowheads="1"/>
          </p:cNvSpPr>
          <p:nvPr/>
        </p:nvSpPr>
        <p:spPr bwMode="auto">
          <a:xfrm>
            <a:off x="85428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8" name="AutoShape 160"/>
          <p:cNvSpPr>
            <a:spLocks noChangeAspect="1" noChangeArrowheads="1"/>
          </p:cNvSpPr>
          <p:nvPr/>
        </p:nvSpPr>
        <p:spPr bwMode="auto">
          <a:xfrm>
            <a:off x="85428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9" name="AutoShape 161"/>
          <p:cNvSpPr>
            <a:spLocks noChangeAspect="1" noChangeArrowheads="1"/>
          </p:cNvSpPr>
          <p:nvPr/>
        </p:nvSpPr>
        <p:spPr bwMode="auto">
          <a:xfrm>
            <a:off x="78951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0" name="AutoShape 162"/>
          <p:cNvSpPr>
            <a:spLocks noChangeAspect="1" noChangeArrowheads="1"/>
          </p:cNvSpPr>
          <p:nvPr/>
        </p:nvSpPr>
        <p:spPr bwMode="auto">
          <a:xfrm>
            <a:off x="78951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1" name="AutoShape 163"/>
          <p:cNvSpPr>
            <a:spLocks noChangeAspect="1" noChangeArrowheads="1"/>
          </p:cNvSpPr>
          <p:nvPr/>
        </p:nvSpPr>
        <p:spPr bwMode="auto">
          <a:xfrm>
            <a:off x="7102972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2" name="AutoShape 164"/>
          <p:cNvSpPr>
            <a:spLocks noChangeAspect="1" noChangeArrowheads="1"/>
          </p:cNvSpPr>
          <p:nvPr/>
        </p:nvSpPr>
        <p:spPr bwMode="auto">
          <a:xfrm>
            <a:off x="6455272" y="57469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3" name="AutoShape 165"/>
          <p:cNvSpPr>
            <a:spLocks noChangeAspect="1" noChangeArrowheads="1"/>
          </p:cNvSpPr>
          <p:nvPr/>
        </p:nvSpPr>
        <p:spPr bwMode="auto">
          <a:xfrm>
            <a:off x="85428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4" name="AutoShape 166"/>
          <p:cNvSpPr>
            <a:spLocks noChangeAspect="1" noChangeArrowheads="1"/>
          </p:cNvSpPr>
          <p:nvPr/>
        </p:nvSpPr>
        <p:spPr bwMode="auto">
          <a:xfrm rot="16200000">
            <a:off x="80919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5" name="AutoShape 167"/>
          <p:cNvSpPr>
            <a:spLocks noChangeAspect="1" noChangeArrowheads="1"/>
          </p:cNvSpPr>
          <p:nvPr/>
        </p:nvSpPr>
        <p:spPr bwMode="auto">
          <a:xfrm rot="16200000">
            <a:off x="80919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6" name="AutoShape 168"/>
          <p:cNvSpPr>
            <a:spLocks noChangeAspect="1" noChangeArrowheads="1"/>
          </p:cNvSpPr>
          <p:nvPr/>
        </p:nvSpPr>
        <p:spPr bwMode="auto">
          <a:xfrm rot="16200000">
            <a:off x="76601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7" name="AutoShape 169"/>
          <p:cNvSpPr>
            <a:spLocks noChangeAspect="1" noChangeArrowheads="1"/>
          </p:cNvSpPr>
          <p:nvPr/>
        </p:nvSpPr>
        <p:spPr bwMode="auto">
          <a:xfrm rot="16200000">
            <a:off x="76601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8" name="AutoShape 170"/>
          <p:cNvSpPr>
            <a:spLocks noChangeAspect="1" noChangeArrowheads="1"/>
          </p:cNvSpPr>
          <p:nvPr/>
        </p:nvSpPr>
        <p:spPr bwMode="auto">
          <a:xfrm rot="16200000">
            <a:off x="7606209" y="6610573"/>
            <a:ext cx="10795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9" name="AutoShape 171"/>
          <p:cNvSpPr>
            <a:spLocks noChangeAspect="1" noChangeArrowheads="1"/>
          </p:cNvSpPr>
          <p:nvPr/>
        </p:nvSpPr>
        <p:spPr bwMode="auto">
          <a:xfrm rot="16200000">
            <a:off x="87412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0" name="AutoShape 172"/>
          <p:cNvSpPr>
            <a:spLocks noChangeAspect="1" noChangeArrowheads="1"/>
          </p:cNvSpPr>
          <p:nvPr/>
        </p:nvSpPr>
        <p:spPr bwMode="auto">
          <a:xfrm rot="16200000">
            <a:off x="83094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1" name="AutoShape 173"/>
          <p:cNvSpPr>
            <a:spLocks noChangeAspect="1" noChangeArrowheads="1"/>
          </p:cNvSpPr>
          <p:nvPr/>
        </p:nvSpPr>
        <p:spPr bwMode="auto">
          <a:xfrm>
            <a:off x="78951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2" name="AutoShape 174"/>
          <p:cNvSpPr>
            <a:spLocks noChangeAspect="1" noChangeArrowheads="1"/>
          </p:cNvSpPr>
          <p:nvPr/>
        </p:nvSpPr>
        <p:spPr bwMode="auto">
          <a:xfrm rot="16200000">
            <a:off x="62203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3" name="AutoShape 175"/>
          <p:cNvSpPr>
            <a:spLocks noChangeAspect="1" noChangeArrowheads="1"/>
          </p:cNvSpPr>
          <p:nvPr/>
        </p:nvSpPr>
        <p:spPr bwMode="auto">
          <a:xfrm rot="16200000">
            <a:off x="6220322" y="5953348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4" name="AutoShape 176"/>
          <p:cNvSpPr>
            <a:spLocks noChangeAspect="1" noChangeArrowheads="1"/>
          </p:cNvSpPr>
          <p:nvPr/>
        </p:nvSpPr>
        <p:spPr bwMode="auto">
          <a:xfrm rot="16200000">
            <a:off x="68680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5" name="AutoShape 177"/>
          <p:cNvSpPr>
            <a:spLocks noChangeAspect="1" noChangeArrowheads="1"/>
          </p:cNvSpPr>
          <p:nvPr/>
        </p:nvSpPr>
        <p:spPr bwMode="auto">
          <a:xfrm>
            <a:off x="6455272" y="66105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6" name="AutoShape 178"/>
          <p:cNvSpPr>
            <a:spLocks noChangeAspect="1" noChangeArrowheads="1"/>
          </p:cNvSpPr>
          <p:nvPr/>
        </p:nvSpPr>
        <p:spPr bwMode="auto">
          <a:xfrm rot="16200000">
            <a:off x="7301409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9" name="TextBox 68"/>
          <p:cNvSpPr txBox="1"/>
          <p:nvPr/>
        </p:nvSpPr>
        <p:spPr>
          <a:xfrm>
            <a:off x="3422566" y="2171428"/>
            <a:ext cx="5156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Константин Симонов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669123" y="3191979"/>
            <a:ext cx="4143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Николай Тихонов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558345" y="4160975"/>
            <a:ext cx="5366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Александр Твардовский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0088"/>
            <a:ext cx="2755581" cy="5084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897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1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65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15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65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5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5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5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000"/>
                            </p:stCondLst>
                            <p:childTnLst>
                              <p:par>
                                <p:cTn id="109" presetID="1" presetClass="exit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5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1" presetClass="entr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5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35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2" presetID="35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5" presetID="35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2" presetID="35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1" presetID="35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35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5" presetID="35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8" presetID="35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9" presetID="35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4" presetID="35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1" presetID="35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2" presetID="35" presetClass="emph" presetSubtype="0" fill="hold" grpId="2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5" presetID="35" presetClass="emph" presetSubtype="0" fill="hold" grpId="2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2" presetID="35" presetClass="emph" presetSubtype="0" fill="hold" grpId="2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71" presetID="35" presetClass="emph" presetSubtype="0" fill="hold" grpId="2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4000"/>
                            </p:stCondLst>
                            <p:childTnLst>
                              <p:par>
                                <p:cTn id="280" presetID="35" presetClass="emph" presetSubtype="0" fill="hold" grpId="2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85" presetID="35" presetClass="emph" presetSubtype="0" fill="hold" grpId="2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98" presetID="35" presetClass="emph" presetSubtype="0" fill="hold" grpId="2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7000"/>
                            </p:stCondLst>
                            <p:childTnLst>
                              <p:par>
                                <p:cTn id="309" presetID="35" presetClass="emph" presetSubtype="0" fill="hold" grpId="2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28000"/>
                            </p:stCondLst>
                            <p:childTnLst>
                              <p:par>
                                <p:cTn id="314" presetID="35" presetClass="emph" presetSubtype="0" fill="hold" grpId="2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9000"/>
                            </p:stCondLst>
                            <p:childTnLst>
                              <p:par>
                                <p:cTn id="325" presetID="35" presetClass="emph" presetSubtype="0" fill="hold" grpId="2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30000"/>
                            </p:stCondLst>
                            <p:childTnLst>
                              <p:par>
                                <p:cTn id="338" presetID="35" presetClass="emph" presetSubtype="0" fill="hold" grpId="3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ntr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351" presetID="35" presetClass="emph" presetSubtype="0" fill="hold" grpId="3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32000"/>
                            </p:stCondLst>
                            <p:childTnLst>
                              <p:par>
                                <p:cTn id="358" presetID="35" presetClass="emph" presetSubtype="0" fill="hold" grpId="3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33000"/>
                            </p:stCondLst>
                            <p:childTnLst>
                              <p:par>
                                <p:cTn id="367" presetID="35" presetClass="emph" presetSubtype="0" fill="hold" grpId="3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34000"/>
                            </p:stCondLst>
                            <p:childTnLst>
                              <p:par>
                                <p:cTn id="376" presetID="35" presetClass="emph" presetSubtype="0" fill="hold" grpId="3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381" presetID="35" presetClass="emph" presetSubtype="0" fill="hold" grpId="3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36000"/>
                            </p:stCondLst>
                            <p:childTnLst>
                              <p:par>
                                <p:cTn id="394" presetID="35" presetClass="emph" presetSubtype="0" fill="hold" grpId="3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6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ntr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37000"/>
                            </p:stCondLst>
                            <p:childTnLst>
                              <p:par>
                                <p:cTn id="405" presetID="35" presetClass="emph" presetSubtype="0" fill="hold" grpId="3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38000"/>
                            </p:stCondLst>
                            <p:childTnLst>
                              <p:par>
                                <p:cTn id="410" presetID="35" presetClass="emph" presetSubtype="0" fill="hold" grpId="3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2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xit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39000"/>
                            </p:stCondLst>
                            <p:childTnLst>
                              <p:par>
                                <p:cTn id="423" presetID="35" presetClass="emph" presetSubtype="0" fill="hold" grpId="3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40000"/>
                            </p:stCondLst>
                            <p:childTnLst>
                              <p:par>
                                <p:cTn id="434" presetID="35" presetClass="emph" presetSubtype="0" fill="hold" grpId="4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6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ntr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41000"/>
                            </p:stCondLst>
                            <p:childTnLst>
                              <p:par>
                                <p:cTn id="447" presetID="35" presetClass="emph" presetSubtype="0" fill="hold" grpId="4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42000"/>
                            </p:stCondLst>
                            <p:childTnLst>
                              <p:par>
                                <p:cTn id="454" presetID="35" presetClass="emph" presetSubtype="0" fill="hold" grpId="4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43000"/>
                            </p:stCondLst>
                            <p:childTnLst>
                              <p:par>
                                <p:cTn id="463" presetID="35" presetClass="emph" presetSubtype="0" fill="hold" grpId="4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44000"/>
                            </p:stCondLst>
                            <p:childTnLst>
                              <p:par>
                                <p:cTn id="472" presetID="35" presetClass="emph" presetSubtype="0" fill="hold" grpId="4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4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45000"/>
                            </p:stCondLst>
                            <p:childTnLst>
                              <p:par>
                                <p:cTn id="477" presetID="35" presetClass="emph" presetSubtype="0" fill="hold" grpId="4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xit" presetSubtype="0" fill="hold" grpId="3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46000"/>
                            </p:stCondLst>
                            <p:childTnLst>
                              <p:par>
                                <p:cTn id="490" presetID="35" presetClass="emph" presetSubtype="0" fill="hold" grpId="4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ntr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ntr" presetSubtype="0" fill="hold" grpId="3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47000"/>
                            </p:stCondLst>
                            <p:childTnLst>
                              <p:par>
                                <p:cTn id="501" presetID="35" presetClass="emph" presetSubtype="0" fill="hold" grpId="4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3" presetID="1" presetClass="exit" presetSubtype="0" fill="hold" grpId="3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48000"/>
                            </p:stCondLst>
                            <p:childTnLst>
                              <p:par>
                                <p:cTn id="506" presetID="35" presetClass="emph" presetSubtype="0" fill="hold" grpId="4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8" presetID="1" presetClass="entr" presetSubtype="0" fill="hold" grpId="3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49000"/>
                            </p:stCondLst>
                            <p:childTnLst>
                              <p:par>
                                <p:cTn id="519" presetID="35" presetClass="emph" presetSubtype="0" fill="hold" grpId="4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4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50000"/>
                            </p:stCondLst>
                            <p:childTnLst>
                              <p:par>
                                <p:cTn id="530" presetID="35" presetClass="emph" presetSubtype="0" fill="hold" grpId="5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2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" presetClass="entr" presetSubtype="0" fill="hold" grpId="4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ntr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51000"/>
                            </p:stCondLst>
                            <p:childTnLst>
                              <p:par>
                                <p:cTn id="543" presetID="35" presetClass="emph" presetSubtype="0" fill="hold" grpId="5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1" presetClass="exit" presetSubtype="0" fill="hold" grpId="4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52000"/>
                            </p:stCondLst>
                            <p:childTnLst>
                              <p:par>
                                <p:cTn id="550" presetID="35" presetClass="emph" presetSubtype="0" fill="hold" grpId="5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53000"/>
                            </p:stCondLst>
                            <p:childTnLst>
                              <p:par>
                                <p:cTn id="559" presetID="35" presetClass="emph" presetSubtype="0" fill="hold" grpId="5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1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54000"/>
                            </p:stCondLst>
                            <p:childTnLst>
                              <p:par>
                                <p:cTn id="568" presetID="35" presetClass="emph" presetSubtype="0" fill="hold" grpId="5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0" presetID="1" presetClass="entr" presetSubtype="0" fill="hold" grpId="4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55000"/>
                            </p:stCondLst>
                            <p:childTnLst>
                              <p:par>
                                <p:cTn id="573" presetID="35" presetClass="emph" presetSubtype="0" fill="hold" grpId="5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5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4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56000"/>
                            </p:stCondLst>
                            <p:childTnLst>
                              <p:par>
                                <p:cTn id="586" presetID="35" presetClass="emph" presetSubtype="0" fill="hold" grpId="5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8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" presetClass="entr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" presetClass="entr" presetSubtype="0" fill="hold" grpId="4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57000"/>
                            </p:stCondLst>
                            <p:childTnLst>
                              <p:par>
                                <p:cTn id="597" presetID="35" presetClass="emph" presetSubtype="0" fill="hold" grpId="5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4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58000"/>
                            </p:stCondLst>
                            <p:childTnLst>
                              <p:par>
                                <p:cTn id="602" presetID="35" presetClass="emph" presetSubtype="0" fill="hold" grpId="5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4" presetID="1" presetClass="entr" presetSubtype="0" fill="hold" grpId="4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59000"/>
                            </p:stCondLst>
                            <p:childTnLst>
                              <p:par>
                                <p:cTn id="623" presetID="35" presetClass="emph" presetSubtype="0" fill="hold" grpId="5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  <p:bldP spid="41" grpId="8" animBg="1"/>
      <p:bldP spid="41" grpId="9" animBg="1"/>
      <p:bldP spid="41" grpId="10" animBg="1"/>
      <p:bldP spid="41" grpId="11" animBg="1"/>
      <p:bldP spid="44" grpId="0" animBg="1"/>
      <p:bldP spid="44" grpId="1" animBg="1"/>
      <p:bldP spid="44" grpId="2" animBg="1"/>
      <p:bldP spid="44" grpId="3" animBg="1"/>
      <p:bldP spid="44" grpId="4" animBg="1"/>
      <p:bldP spid="44" grpId="5" animBg="1"/>
      <p:bldP spid="44" grpId="6" animBg="1"/>
      <p:bldP spid="44" grpId="7" animBg="1"/>
      <p:bldP spid="44" grpId="8" animBg="1"/>
      <p:bldP spid="44" grpId="9" animBg="1"/>
      <p:bldP spid="44" grpId="10" animBg="1"/>
      <p:bldP spid="44" grpId="11" animBg="1"/>
      <p:bldP spid="44" grpId="12" animBg="1"/>
      <p:bldP spid="44" grpId="13" animBg="1"/>
      <p:bldP spid="44" grpId="14" animBg="1"/>
      <p:bldP spid="44" grpId="15" animBg="1"/>
      <p:bldP spid="44" grpId="16" animBg="1"/>
      <p:bldP spid="44" grpId="17" animBg="1"/>
      <p:bldP spid="44" grpId="18" animBg="1"/>
      <p:bldP spid="44" grpId="19" animBg="1"/>
      <p:bldP spid="44" grpId="20" animBg="1"/>
      <p:bldP spid="44" grpId="21" animBg="1"/>
      <p:bldP spid="44" grpId="22" animBg="1"/>
      <p:bldP spid="44" grpId="23" animBg="1"/>
      <p:bldP spid="45" grpId="0" animBg="1"/>
      <p:bldP spid="46" grpId="0" animBg="1"/>
      <p:bldP spid="47" grpId="0" animBg="1"/>
      <p:bldP spid="47" grpId="1" animBg="1"/>
      <p:bldP spid="47" grpId="2" animBg="1"/>
      <p:bldP spid="47" grpId="3" animBg="1"/>
      <p:bldP spid="47" grpId="4" animBg="1"/>
      <p:bldP spid="47" grpId="5" animBg="1"/>
      <p:bldP spid="47" grpId="6" animBg="1"/>
      <p:bldP spid="47" grpId="7" animBg="1"/>
      <p:bldP spid="47" grpId="8" animBg="1"/>
      <p:bldP spid="47" grpId="9" animBg="1"/>
      <p:bldP spid="47" grpId="10" animBg="1"/>
      <p:bldP spid="47" grpId="11" animBg="1"/>
      <p:bldP spid="47" grpId="12" animBg="1"/>
      <p:bldP spid="47" grpId="13" animBg="1"/>
      <p:bldP spid="47" grpId="14" animBg="1"/>
      <p:bldP spid="47" grpId="15" animBg="1"/>
      <p:bldP spid="47" grpId="16" animBg="1"/>
      <p:bldP spid="47" grpId="17" animBg="1"/>
      <p:bldP spid="47" grpId="18" animBg="1"/>
      <p:bldP spid="47" grpId="19" animBg="1"/>
      <p:bldP spid="47" grpId="20" animBg="1"/>
      <p:bldP spid="47" grpId="21" animBg="1"/>
      <p:bldP spid="47" grpId="22" animBg="1"/>
      <p:bldP spid="47" grpId="23" animBg="1"/>
      <p:bldP spid="48" grpId="0" animBg="1"/>
      <p:bldP spid="48" grpId="1" animBg="1"/>
      <p:bldP spid="48" grpId="2" animBg="1"/>
      <p:bldP spid="48" grpId="3" animBg="1"/>
      <p:bldP spid="48" grpId="4" animBg="1"/>
      <p:bldP spid="48" grpId="5" animBg="1"/>
      <p:bldP spid="48" grpId="6" animBg="1"/>
      <p:bldP spid="48" grpId="7" animBg="1"/>
      <p:bldP spid="48" grpId="8" animBg="1"/>
      <p:bldP spid="48" grpId="9" animBg="1"/>
      <p:bldP spid="48" grpId="10" animBg="1"/>
      <p:bldP spid="48" grpId="11" animBg="1"/>
      <p:bldP spid="48" grpId="12" animBg="1"/>
      <p:bldP spid="48" grpId="13" animBg="1"/>
      <p:bldP spid="48" grpId="14" animBg="1"/>
      <p:bldP spid="48" grpId="15" animBg="1"/>
      <p:bldP spid="48" grpId="16" animBg="1"/>
      <p:bldP spid="48" grpId="17" animBg="1"/>
      <p:bldP spid="48" grpId="18" animBg="1"/>
      <p:bldP spid="48" grpId="19" animBg="1"/>
      <p:bldP spid="48" grpId="20" animBg="1"/>
      <p:bldP spid="48" grpId="21" animBg="1"/>
      <p:bldP spid="48" grpId="22" animBg="1"/>
      <p:bldP spid="48" grpId="23" animBg="1"/>
      <p:bldP spid="48" grpId="24" animBg="1"/>
      <p:bldP spid="48" grpId="25" animBg="1"/>
      <p:bldP spid="48" grpId="26" animBg="1"/>
      <p:bldP spid="48" grpId="27" animBg="1"/>
      <p:bldP spid="48" grpId="28" animBg="1"/>
      <p:bldP spid="48" grpId="29" animBg="1"/>
      <p:bldP spid="48" grpId="30" animBg="1"/>
      <p:bldP spid="48" grpId="31" animBg="1"/>
      <p:bldP spid="48" grpId="32" animBg="1"/>
      <p:bldP spid="48" grpId="33" animBg="1"/>
      <p:bldP spid="48" grpId="34" animBg="1"/>
      <p:bldP spid="48" grpId="35" animBg="1"/>
      <p:bldP spid="49" grpId="0" animBg="1"/>
      <p:bldP spid="49" grpId="1" animBg="1"/>
      <p:bldP spid="49" grpId="2" animBg="1"/>
      <p:bldP spid="49" grpId="3" animBg="1"/>
      <p:bldP spid="50" grpId="0" animBg="1"/>
      <p:bldP spid="50" grpId="1" animBg="1"/>
      <p:bldP spid="50" grpId="2" animBg="1"/>
      <p:bldP spid="50" grpId="3" animBg="1"/>
      <p:bldP spid="51" grpId="0" animBg="1"/>
      <p:bldP spid="53" grpId="0" animBg="1"/>
      <p:bldP spid="53" grpId="1" animBg="1"/>
      <p:bldP spid="53" grpId="2" animBg="1"/>
      <p:bldP spid="53" grpId="3" animBg="1"/>
      <p:bldP spid="53" grpId="4" animBg="1"/>
      <p:bldP spid="53" grpId="5" animBg="1"/>
      <p:bldP spid="53" grpId="6" animBg="1"/>
      <p:bldP spid="53" grpId="7" animBg="1"/>
      <p:bldP spid="53" grpId="8" animBg="1"/>
      <p:bldP spid="53" grpId="9" animBg="1"/>
      <p:bldP spid="53" grpId="10" animBg="1"/>
      <p:bldP spid="53" grpId="11" animBg="1"/>
      <p:bldP spid="53" grpId="12" animBg="1"/>
      <p:bldP spid="53" grpId="13" animBg="1"/>
      <p:bldP spid="53" grpId="14" animBg="1"/>
      <p:bldP spid="53" grpId="15" animBg="1"/>
      <p:bldP spid="53" grpId="16" animBg="1"/>
      <p:bldP spid="53" grpId="17" animBg="1"/>
      <p:bldP spid="53" grpId="18" animBg="1"/>
      <p:bldP spid="53" grpId="19" animBg="1"/>
      <p:bldP spid="53" grpId="20" animBg="1"/>
      <p:bldP spid="53" grpId="21" animBg="1"/>
      <p:bldP spid="53" grpId="22" animBg="1"/>
      <p:bldP spid="53" grpId="23" animBg="1"/>
      <p:bldP spid="53" grpId="24" animBg="1"/>
      <p:bldP spid="53" grpId="25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6" grpId="2" animBg="1"/>
      <p:bldP spid="56" grpId="3" animBg="1"/>
      <p:bldP spid="57" grpId="0" animBg="1"/>
      <p:bldP spid="57" grpId="1" animBg="1"/>
      <p:bldP spid="58" grpId="0" animBg="1"/>
      <p:bldP spid="58" grpId="1" animBg="1"/>
      <p:bldP spid="58" grpId="2" animBg="1"/>
      <p:bldP spid="58" grpId="3" animBg="1"/>
      <p:bldP spid="58" grpId="4" animBg="1"/>
      <p:bldP spid="58" grpId="5" animBg="1"/>
      <p:bldP spid="58" grpId="6" animBg="1"/>
      <p:bldP spid="58" grpId="7" animBg="1"/>
      <p:bldP spid="58" grpId="8" animBg="1"/>
      <p:bldP spid="58" grpId="9" animBg="1"/>
      <p:bldP spid="58" grpId="10" animBg="1"/>
      <p:bldP spid="58" grpId="11" animBg="1"/>
      <p:bldP spid="58" grpId="12" animBg="1"/>
      <p:bldP spid="58" grpId="13" animBg="1"/>
      <p:bldP spid="58" grpId="14" animBg="1"/>
      <p:bldP spid="58" grpId="15" animBg="1"/>
      <p:bldP spid="58" grpId="16" animBg="1"/>
      <p:bldP spid="58" grpId="17" animBg="1"/>
      <p:bldP spid="58" grpId="18" animBg="1"/>
      <p:bldP spid="58" grpId="19" animBg="1"/>
      <p:bldP spid="58" grpId="20" animBg="1"/>
      <p:bldP spid="58" grpId="21" animBg="1"/>
      <p:bldP spid="58" grpId="22" animBg="1"/>
      <p:bldP spid="58" grpId="23" animBg="1"/>
      <p:bldP spid="58" grpId="24" animBg="1"/>
      <p:bldP spid="58" grpId="25" animBg="1"/>
      <p:bldP spid="58" grpId="26" animBg="1"/>
      <p:bldP spid="58" grpId="27" animBg="1"/>
      <p:bldP spid="58" grpId="28" animBg="1"/>
      <p:bldP spid="58" grpId="29" animBg="1"/>
      <p:bldP spid="58" grpId="30" animBg="1"/>
      <p:bldP spid="58" grpId="31" animBg="1"/>
      <p:bldP spid="58" grpId="32" animBg="1"/>
      <p:bldP spid="58" grpId="33" animBg="1"/>
      <p:bldP spid="58" grpId="34" animBg="1"/>
      <p:bldP spid="58" grpId="35" animBg="1"/>
      <p:bldP spid="58" grpId="36" animBg="1"/>
      <p:bldP spid="58" grpId="37" animBg="1"/>
      <p:bldP spid="58" grpId="38" animBg="1"/>
      <p:bldP spid="58" grpId="39" animBg="1"/>
      <p:bldP spid="58" grpId="40" animBg="1"/>
      <p:bldP spid="58" grpId="41" animBg="1"/>
      <p:bldP spid="58" grpId="42" animBg="1"/>
      <p:bldP spid="58" grpId="43" animBg="1"/>
      <p:bldP spid="58" grpId="44" animBg="1"/>
      <p:bldP spid="58" grpId="45" animBg="1"/>
      <p:bldP spid="58" grpId="46" animBg="1"/>
      <p:bldP spid="58" grpId="47" animBg="1"/>
      <p:bldP spid="58" grpId="48" animBg="1"/>
      <p:bldP spid="58" grpId="49" animBg="1"/>
      <p:bldP spid="58" grpId="50" animBg="1"/>
      <p:bldP spid="58" grpId="51" animBg="1"/>
      <p:bldP spid="58" grpId="52" animBg="1"/>
      <p:bldP spid="58" grpId="53" animBg="1"/>
      <p:bldP spid="58" grpId="54" animBg="1"/>
      <p:bldP spid="58" grpId="55" animBg="1"/>
      <p:bldP spid="58" grpId="56" animBg="1"/>
      <p:bldP spid="58" grpId="57" animBg="1"/>
      <p:bldP spid="58" grpId="58" animBg="1"/>
      <p:bldP spid="58" grpId="59" animBg="1"/>
      <p:bldP spid="59" grpId="0" animBg="1"/>
      <p:bldP spid="59" grpId="1" animBg="1"/>
      <p:bldP spid="59" grpId="2" animBg="1"/>
      <p:bldP spid="59" grpId="3" animBg="1"/>
      <p:bldP spid="59" grpId="4" animBg="1"/>
      <p:bldP spid="59" grpId="5" animBg="1"/>
      <p:bldP spid="59" grpId="6" animBg="1"/>
      <p:bldP spid="59" grpId="7" animBg="1"/>
      <p:bldP spid="59" grpId="8" animBg="1"/>
      <p:bldP spid="59" grpId="9" animBg="1"/>
      <p:bldP spid="59" grpId="10" animBg="1"/>
      <p:bldP spid="59" grpId="11" animBg="1"/>
      <p:bldP spid="60" grpId="0" animBg="1"/>
      <p:bldP spid="60" grpId="1" animBg="1"/>
      <p:bldP spid="60" grpId="2" animBg="1"/>
      <p:bldP spid="60" grpId="3" animBg="1"/>
      <p:bldP spid="60" grpId="4" animBg="1"/>
      <p:bldP spid="60" grpId="5" animBg="1"/>
      <p:bldP spid="60" grpId="6" animBg="1"/>
      <p:bldP spid="60" grpId="7" animBg="1"/>
      <p:bldP spid="60" grpId="8" animBg="1"/>
      <p:bldP spid="60" grpId="9" animBg="1"/>
      <p:bldP spid="60" grpId="10" animBg="1"/>
      <p:bldP spid="60" grpId="11" animBg="1"/>
      <p:bldP spid="60" grpId="12" animBg="1"/>
      <p:bldP spid="60" grpId="13" animBg="1"/>
      <p:bldP spid="60" grpId="14" animBg="1"/>
      <p:bldP spid="60" grpId="15" animBg="1"/>
      <p:bldP spid="60" grpId="16" animBg="1"/>
      <p:bldP spid="60" grpId="17" animBg="1"/>
      <p:bldP spid="60" grpId="18" animBg="1"/>
      <p:bldP spid="60" grpId="19" animBg="1"/>
      <p:bldP spid="60" grpId="20" animBg="1"/>
      <p:bldP spid="60" grpId="21" animBg="1"/>
      <p:bldP spid="60" grpId="22" animBg="1"/>
      <p:bldP spid="60" grpId="23" animBg="1"/>
      <p:bldP spid="60" grpId="24" animBg="1"/>
      <p:bldP spid="60" grpId="25" animBg="1"/>
      <p:bldP spid="60" grpId="26" animBg="1"/>
      <p:bldP spid="60" grpId="27" animBg="1"/>
      <p:bldP spid="60" grpId="28" animBg="1"/>
      <p:bldP spid="60" grpId="29" animBg="1"/>
      <p:bldP spid="60" grpId="30" animBg="1"/>
      <p:bldP spid="60" grpId="31" animBg="1"/>
      <p:bldP spid="60" grpId="32" animBg="1"/>
      <p:bldP spid="60" grpId="33" animBg="1"/>
      <p:bldP spid="60" grpId="34" animBg="1"/>
      <p:bldP spid="60" grpId="35" animBg="1"/>
      <p:bldP spid="60" grpId="36" animBg="1"/>
      <p:bldP spid="60" grpId="37" animBg="1"/>
      <p:bldP spid="60" grpId="38" animBg="1"/>
      <p:bldP spid="60" grpId="39" animBg="1"/>
      <p:bldP spid="60" grpId="40" animBg="1"/>
      <p:bldP spid="60" grpId="41" animBg="1"/>
      <p:bldP spid="60" grpId="42" animBg="1"/>
      <p:bldP spid="60" grpId="43" animBg="1"/>
      <p:bldP spid="60" grpId="44" animBg="1"/>
      <p:bldP spid="60" grpId="45" animBg="1"/>
      <p:bldP spid="60" grpId="46" animBg="1"/>
      <p:bldP spid="60" grpId="47" animBg="1"/>
      <p:bldP spid="61" grpId="0" animBg="1"/>
      <p:bldP spid="61" grpId="1" animBg="1"/>
      <p:bldP spid="64" grpId="0" animBg="1"/>
      <p:bldP spid="69" grpId="0"/>
      <p:bldP spid="70" grpId="0"/>
      <p:bldP spid="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87484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Arial Black" pitchFamily="34" charset="0"/>
              </a:rPr>
              <a:t>3. Когда на Мамаевом кургане в самый напряженный момент боя прекратилась связь, рядовой связист 308-й стрелковой дивизии пошел ликвидировать разрыв провода. При восстановлении поврежденной линии связи, ему осколками мины раздробило обе руки. Теряя сознание, он крепко зажал зубами концы провода. Связь была восстановлен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27584" y="5661248"/>
            <a:ext cx="8229600" cy="1143000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b="1" dirty="0">
              <a:solidFill>
                <a:srgbClr val="00B050"/>
              </a:solidFill>
            </a:endParaRPr>
          </a:p>
        </p:txBody>
      </p:sp>
      <p:grpSp>
        <p:nvGrpSpPr>
          <p:cNvPr id="10" name="Group 122"/>
          <p:cNvGrpSpPr>
            <a:grpSpLocks noChangeAspect="1"/>
          </p:cNvGrpSpPr>
          <p:nvPr/>
        </p:nvGrpSpPr>
        <p:grpSpPr bwMode="auto">
          <a:xfrm>
            <a:off x="6228184" y="5659665"/>
            <a:ext cx="2890913" cy="1131884"/>
            <a:chOff x="1108" y="845"/>
            <a:chExt cx="3359" cy="1316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" name="Rectangle 123"/>
            <p:cNvSpPr>
              <a:spLocks noChangeAspect="1" noChangeArrowheads="1"/>
            </p:cNvSpPr>
            <p:nvPr/>
          </p:nvSpPr>
          <p:spPr bwMode="auto">
            <a:xfrm>
              <a:off x="1108" y="845"/>
              <a:ext cx="3359" cy="1316"/>
            </a:xfrm>
            <a:prstGeom prst="rect">
              <a:avLst/>
            </a:prstGeom>
            <a:solidFill>
              <a:srgbClr val="333333">
                <a:alpha val="70979"/>
              </a:srgbClr>
            </a:solidFill>
            <a:ln w="76200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2" name="AutoShape 124"/>
            <p:cNvSpPr>
              <a:spLocks noChangeAspect="1" noChangeArrowheads="1"/>
            </p:cNvSpPr>
            <p:nvPr/>
          </p:nvSpPr>
          <p:spPr bwMode="auto">
            <a:xfrm>
              <a:off x="2018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3" name="AutoShape 125"/>
            <p:cNvSpPr>
              <a:spLocks noChangeAspect="1" noChangeArrowheads="1"/>
            </p:cNvSpPr>
            <p:nvPr/>
          </p:nvSpPr>
          <p:spPr bwMode="auto">
            <a:xfrm>
              <a:off x="2018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4" name="AutoShape 126"/>
            <p:cNvSpPr>
              <a:spLocks noChangeAspect="1" noChangeArrowheads="1"/>
            </p:cNvSpPr>
            <p:nvPr/>
          </p:nvSpPr>
          <p:spPr bwMode="auto">
            <a:xfrm rot="-5400000">
              <a:off x="228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5" name="AutoShape 127"/>
            <p:cNvSpPr>
              <a:spLocks noChangeAspect="1" noChangeArrowheads="1"/>
            </p:cNvSpPr>
            <p:nvPr/>
          </p:nvSpPr>
          <p:spPr bwMode="auto">
            <a:xfrm rot="-5400000">
              <a:off x="1745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6" name="AutoShape 128"/>
            <p:cNvSpPr>
              <a:spLocks noChangeAspect="1" noChangeArrowheads="1"/>
            </p:cNvSpPr>
            <p:nvPr/>
          </p:nvSpPr>
          <p:spPr bwMode="auto">
            <a:xfrm rot="-5400000">
              <a:off x="228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7" name="AutoShape 129"/>
            <p:cNvSpPr>
              <a:spLocks noChangeAspect="1" noChangeArrowheads="1"/>
            </p:cNvSpPr>
            <p:nvPr/>
          </p:nvSpPr>
          <p:spPr bwMode="auto">
            <a:xfrm rot="-5400000">
              <a:off x="1745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8" name="AutoShape 130"/>
            <p:cNvSpPr>
              <a:spLocks noChangeAspect="1" noChangeArrowheads="1"/>
            </p:cNvSpPr>
            <p:nvPr/>
          </p:nvSpPr>
          <p:spPr bwMode="auto">
            <a:xfrm>
              <a:off x="2018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9" name="AutoShape 131"/>
            <p:cNvSpPr>
              <a:spLocks noChangeAspect="1" noChangeArrowheads="1"/>
            </p:cNvSpPr>
            <p:nvPr/>
          </p:nvSpPr>
          <p:spPr bwMode="auto">
            <a:xfrm>
              <a:off x="1247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0" name="AutoShape 132"/>
            <p:cNvSpPr>
              <a:spLocks noChangeAspect="1" noChangeArrowheads="1"/>
            </p:cNvSpPr>
            <p:nvPr/>
          </p:nvSpPr>
          <p:spPr bwMode="auto">
            <a:xfrm>
              <a:off x="1247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1" name="AutoShape 133"/>
            <p:cNvSpPr>
              <a:spLocks noChangeAspect="1" noChangeArrowheads="1"/>
            </p:cNvSpPr>
            <p:nvPr/>
          </p:nvSpPr>
          <p:spPr bwMode="auto">
            <a:xfrm rot="-5400000">
              <a:off x="151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2" name="AutoShape 134"/>
            <p:cNvSpPr>
              <a:spLocks noChangeAspect="1" noChangeArrowheads="1"/>
            </p:cNvSpPr>
            <p:nvPr/>
          </p:nvSpPr>
          <p:spPr bwMode="auto">
            <a:xfrm rot="-5400000">
              <a:off x="907" y="1140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3" name="AutoShape 135"/>
            <p:cNvSpPr>
              <a:spLocks noChangeAspect="1" noChangeArrowheads="1"/>
            </p:cNvSpPr>
            <p:nvPr/>
          </p:nvSpPr>
          <p:spPr bwMode="auto">
            <a:xfrm rot="-5400000">
              <a:off x="151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4" name="AutoShape 136"/>
            <p:cNvSpPr>
              <a:spLocks noChangeAspect="1" noChangeArrowheads="1"/>
            </p:cNvSpPr>
            <p:nvPr/>
          </p:nvSpPr>
          <p:spPr bwMode="auto">
            <a:xfrm rot="-5400000">
              <a:off x="907" y="1684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5" name="AutoShape 137"/>
            <p:cNvSpPr>
              <a:spLocks noChangeAspect="1" noChangeArrowheads="1"/>
            </p:cNvSpPr>
            <p:nvPr/>
          </p:nvSpPr>
          <p:spPr bwMode="auto">
            <a:xfrm>
              <a:off x="1247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6" name="AutoShape 138"/>
            <p:cNvSpPr>
              <a:spLocks noChangeAspect="1" noChangeArrowheads="1"/>
            </p:cNvSpPr>
            <p:nvPr/>
          </p:nvSpPr>
          <p:spPr bwMode="auto">
            <a:xfrm>
              <a:off x="2971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7" name="AutoShape 139"/>
            <p:cNvSpPr>
              <a:spLocks noChangeAspect="1" noChangeArrowheads="1"/>
            </p:cNvSpPr>
            <p:nvPr/>
          </p:nvSpPr>
          <p:spPr bwMode="auto">
            <a:xfrm>
              <a:off x="2971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8" name="AutoShape 140"/>
            <p:cNvSpPr>
              <a:spLocks noChangeAspect="1" noChangeArrowheads="1"/>
            </p:cNvSpPr>
            <p:nvPr/>
          </p:nvSpPr>
          <p:spPr bwMode="auto">
            <a:xfrm rot="-5400000">
              <a:off x="3242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9" name="AutoShape 141"/>
            <p:cNvSpPr>
              <a:spLocks noChangeAspect="1" noChangeArrowheads="1"/>
            </p:cNvSpPr>
            <p:nvPr/>
          </p:nvSpPr>
          <p:spPr bwMode="auto">
            <a:xfrm rot="-5400000">
              <a:off x="269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0" name="AutoShape 142"/>
            <p:cNvSpPr>
              <a:spLocks noChangeAspect="1" noChangeArrowheads="1"/>
            </p:cNvSpPr>
            <p:nvPr/>
          </p:nvSpPr>
          <p:spPr bwMode="auto">
            <a:xfrm rot="-5400000">
              <a:off x="3242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1" name="AutoShape 143"/>
            <p:cNvSpPr>
              <a:spLocks noChangeAspect="1" noChangeArrowheads="1"/>
            </p:cNvSpPr>
            <p:nvPr/>
          </p:nvSpPr>
          <p:spPr bwMode="auto">
            <a:xfrm rot="-5400000">
              <a:off x="269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2" name="AutoShape 144"/>
            <p:cNvSpPr>
              <a:spLocks noChangeAspect="1" noChangeArrowheads="1"/>
            </p:cNvSpPr>
            <p:nvPr/>
          </p:nvSpPr>
          <p:spPr bwMode="auto">
            <a:xfrm>
              <a:off x="2971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3" name="AutoShape 145"/>
            <p:cNvSpPr>
              <a:spLocks noChangeAspect="1" noChangeArrowheads="1"/>
            </p:cNvSpPr>
            <p:nvPr/>
          </p:nvSpPr>
          <p:spPr bwMode="auto">
            <a:xfrm>
              <a:off x="3742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4" name="AutoShape 146"/>
            <p:cNvSpPr>
              <a:spLocks noChangeAspect="1" noChangeArrowheads="1"/>
            </p:cNvSpPr>
            <p:nvPr/>
          </p:nvSpPr>
          <p:spPr bwMode="auto">
            <a:xfrm>
              <a:off x="3742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5" name="AutoShape 147"/>
            <p:cNvSpPr>
              <a:spLocks noChangeAspect="1" noChangeArrowheads="1"/>
            </p:cNvSpPr>
            <p:nvPr/>
          </p:nvSpPr>
          <p:spPr bwMode="auto">
            <a:xfrm rot="-5400000">
              <a:off x="4013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6" name="AutoShape 148"/>
            <p:cNvSpPr>
              <a:spLocks noChangeAspect="1" noChangeArrowheads="1"/>
            </p:cNvSpPr>
            <p:nvPr/>
          </p:nvSpPr>
          <p:spPr bwMode="auto">
            <a:xfrm rot="-5400000">
              <a:off x="346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7" name="AutoShape 149"/>
            <p:cNvSpPr>
              <a:spLocks noChangeAspect="1" noChangeArrowheads="1"/>
            </p:cNvSpPr>
            <p:nvPr/>
          </p:nvSpPr>
          <p:spPr bwMode="auto">
            <a:xfrm rot="-5400000">
              <a:off x="4013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" name="AutoShape 150"/>
            <p:cNvSpPr>
              <a:spLocks noChangeAspect="1" noChangeArrowheads="1"/>
            </p:cNvSpPr>
            <p:nvPr/>
          </p:nvSpPr>
          <p:spPr bwMode="auto">
            <a:xfrm rot="-5400000">
              <a:off x="346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9" name="AutoShape 151"/>
            <p:cNvSpPr>
              <a:spLocks noChangeAspect="1" noChangeArrowheads="1"/>
            </p:cNvSpPr>
            <p:nvPr/>
          </p:nvSpPr>
          <p:spPr bwMode="auto">
            <a:xfrm>
              <a:off x="3742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40" name="AutoShape 152"/>
          <p:cNvSpPr>
            <a:spLocks noChangeAspect="1" noChangeArrowheads="1"/>
          </p:cNvSpPr>
          <p:nvPr/>
        </p:nvSpPr>
        <p:spPr bwMode="auto">
          <a:xfrm rot="16200000">
            <a:off x="66521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1" name="AutoShape 153"/>
          <p:cNvSpPr>
            <a:spLocks noChangeAspect="1" noChangeArrowheads="1"/>
          </p:cNvSpPr>
          <p:nvPr/>
        </p:nvSpPr>
        <p:spPr bwMode="auto">
          <a:xfrm rot="16200000">
            <a:off x="87412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2" name="AutoShape 154"/>
          <p:cNvSpPr>
            <a:spLocks noChangeAspect="1" noChangeArrowheads="1"/>
          </p:cNvSpPr>
          <p:nvPr/>
        </p:nvSpPr>
        <p:spPr bwMode="auto">
          <a:xfrm rot="16200000">
            <a:off x="6653709" y="63867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3" name="AutoShape 155"/>
          <p:cNvSpPr>
            <a:spLocks noChangeAspect="1" noChangeArrowheads="1"/>
          </p:cNvSpPr>
          <p:nvPr/>
        </p:nvSpPr>
        <p:spPr bwMode="auto">
          <a:xfrm rot="16200000">
            <a:off x="7300615" y="5981129"/>
            <a:ext cx="433388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4" name="AutoShape 156"/>
          <p:cNvSpPr>
            <a:spLocks noChangeAspect="1" noChangeArrowheads="1"/>
          </p:cNvSpPr>
          <p:nvPr/>
        </p:nvSpPr>
        <p:spPr bwMode="auto">
          <a:xfrm rot="16200000">
            <a:off x="83094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5" name="AutoShape 157"/>
          <p:cNvSpPr>
            <a:spLocks noChangeAspect="1" noChangeArrowheads="1"/>
          </p:cNvSpPr>
          <p:nvPr/>
        </p:nvSpPr>
        <p:spPr bwMode="auto">
          <a:xfrm rot="16200000">
            <a:off x="68680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6" name="AutoShape 158"/>
          <p:cNvSpPr>
            <a:spLocks noChangeAspect="1" noChangeArrowheads="1"/>
          </p:cNvSpPr>
          <p:nvPr/>
        </p:nvSpPr>
        <p:spPr bwMode="auto">
          <a:xfrm>
            <a:off x="7102972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7" name="AutoShape 159"/>
          <p:cNvSpPr>
            <a:spLocks noChangeAspect="1" noChangeArrowheads="1"/>
          </p:cNvSpPr>
          <p:nvPr/>
        </p:nvSpPr>
        <p:spPr bwMode="auto">
          <a:xfrm>
            <a:off x="85428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8" name="AutoShape 160"/>
          <p:cNvSpPr>
            <a:spLocks noChangeAspect="1" noChangeArrowheads="1"/>
          </p:cNvSpPr>
          <p:nvPr/>
        </p:nvSpPr>
        <p:spPr bwMode="auto">
          <a:xfrm>
            <a:off x="85428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9" name="AutoShape 161"/>
          <p:cNvSpPr>
            <a:spLocks noChangeAspect="1" noChangeArrowheads="1"/>
          </p:cNvSpPr>
          <p:nvPr/>
        </p:nvSpPr>
        <p:spPr bwMode="auto">
          <a:xfrm>
            <a:off x="78951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0" name="AutoShape 162"/>
          <p:cNvSpPr>
            <a:spLocks noChangeAspect="1" noChangeArrowheads="1"/>
          </p:cNvSpPr>
          <p:nvPr/>
        </p:nvSpPr>
        <p:spPr bwMode="auto">
          <a:xfrm>
            <a:off x="78951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1" name="AutoShape 163"/>
          <p:cNvSpPr>
            <a:spLocks noChangeAspect="1" noChangeArrowheads="1"/>
          </p:cNvSpPr>
          <p:nvPr/>
        </p:nvSpPr>
        <p:spPr bwMode="auto">
          <a:xfrm>
            <a:off x="7102972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2" name="AutoShape 164"/>
          <p:cNvSpPr>
            <a:spLocks noChangeAspect="1" noChangeArrowheads="1"/>
          </p:cNvSpPr>
          <p:nvPr/>
        </p:nvSpPr>
        <p:spPr bwMode="auto">
          <a:xfrm>
            <a:off x="6455272" y="57469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3" name="AutoShape 165"/>
          <p:cNvSpPr>
            <a:spLocks noChangeAspect="1" noChangeArrowheads="1"/>
          </p:cNvSpPr>
          <p:nvPr/>
        </p:nvSpPr>
        <p:spPr bwMode="auto">
          <a:xfrm>
            <a:off x="85428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4" name="AutoShape 166"/>
          <p:cNvSpPr>
            <a:spLocks noChangeAspect="1" noChangeArrowheads="1"/>
          </p:cNvSpPr>
          <p:nvPr/>
        </p:nvSpPr>
        <p:spPr bwMode="auto">
          <a:xfrm rot="16200000">
            <a:off x="80919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5" name="AutoShape 167"/>
          <p:cNvSpPr>
            <a:spLocks noChangeAspect="1" noChangeArrowheads="1"/>
          </p:cNvSpPr>
          <p:nvPr/>
        </p:nvSpPr>
        <p:spPr bwMode="auto">
          <a:xfrm rot="16200000">
            <a:off x="80919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6" name="AutoShape 168"/>
          <p:cNvSpPr>
            <a:spLocks noChangeAspect="1" noChangeArrowheads="1"/>
          </p:cNvSpPr>
          <p:nvPr/>
        </p:nvSpPr>
        <p:spPr bwMode="auto">
          <a:xfrm rot="16200000">
            <a:off x="76601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7" name="AutoShape 169"/>
          <p:cNvSpPr>
            <a:spLocks noChangeAspect="1" noChangeArrowheads="1"/>
          </p:cNvSpPr>
          <p:nvPr/>
        </p:nvSpPr>
        <p:spPr bwMode="auto">
          <a:xfrm rot="16200000">
            <a:off x="76601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8" name="AutoShape 170"/>
          <p:cNvSpPr>
            <a:spLocks noChangeAspect="1" noChangeArrowheads="1"/>
          </p:cNvSpPr>
          <p:nvPr/>
        </p:nvSpPr>
        <p:spPr bwMode="auto">
          <a:xfrm rot="16200000">
            <a:off x="7606209" y="6610573"/>
            <a:ext cx="10795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9" name="AutoShape 171"/>
          <p:cNvSpPr>
            <a:spLocks noChangeAspect="1" noChangeArrowheads="1"/>
          </p:cNvSpPr>
          <p:nvPr/>
        </p:nvSpPr>
        <p:spPr bwMode="auto">
          <a:xfrm rot="16200000">
            <a:off x="87412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0" name="AutoShape 172"/>
          <p:cNvSpPr>
            <a:spLocks noChangeAspect="1" noChangeArrowheads="1"/>
          </p:cNvSpPr>
          <p:nvPr/>
        </p:nvSpPr>
        <p:spPr bwMode="auto">
          <a:xfrm rot="16200000">
            <a:off x="83094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1" name="AutoShape 173"/>
          <p:cNvSpPr>
            <a:spLocks noChangeAspect="1" noChangeArrowheads="1"/>
          </p:cNvSpPr>
          <p:nvPr/>
        </p:nvSpPr>
        <p:spPr bwMode="auto">
          <a:xfrm>
            <a:off x="78951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2" name="AutoShape 174"/>
          <p:cNvSpPr>
            <a:spLocks noChangeAspect="1" noChangeArrowheads="1"/>
          </p:cNvSpPr>
          <p:nvPr/>
        </p:nvSpPr>
        <p:spPr bwMode="auto">
          <a:xfrm rot="16200000">
            <a:off x="62203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3" name="AutoShape 175"/>
          <p:cNvSpPr>
            <a:spLocks noChangeAspect="1" noChangeArrowheads="1"/>
          </p:cNvSpPr>
          <p:nvPr/>
        </p:nvSpPr>
        <p:spPr bwMode="auto">
          <a:xfrm rot="16200000">
            <a:off x="6220322" y="5953348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4" name="AutoShape 176"/>
          <p:cNvSpPr>
            <a:spLocks noChangeAspect="1" noChangeArrowheads="1"/>
          </p:cNvSpPr>
          <p:nvPr/>
        </p:nvSpPr>
        <p:spPr bwMode="auto">
          <a:xfrm rot="16200000">
            <a:off x="68680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5" name="AutoShape 177"/>
          <p:cNvSpPr>
            <a:spLocks noChangeAspect="1" noChangeArrowheads="1"/>
          </p:cNvSpPr>
          <p:nvPr/>
        </p:nvSpPr>
        <p:spPr bwMode="auto">
          <a:xfrm>
            <a:off x="6455272" y="66105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6" name="AutoShape 178"/>
          <p:cNvSpPr>
            <a:spLocks noChangeAspect="1" noChangeArrowheads="1"/>
          </p:cNvSpPr>
          <p:nvPr/>
        </p:nvSpPr>
        <p:spPr bwMode="auto">
          <a:xfrm rot="16200000">
            <a:off x="7301409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9" name="TextBox 68"/>
          <p:cNvSpPr txBox="1"/>
          <p:nvPr/>
        </p:nvSpPr>
        <p:spPr>
          <a:xfrm>
            <a:off x="3082337" y="4674092"/>
            <a:ext cx="5156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Матвей Путилов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678841" y="2931664"/>
            <a:ext cx="4143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Михаил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Паникаха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230788" y="3735674"/>
            <a:ext cx="5366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Василий Чуйков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6" y="2892198"/>
            <a:ext cx="2877561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1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3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8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3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8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5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5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5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000"/>
                            </p:stCondLst>
                            <p:childTnLst>
                              <p:par>
                                <p:cTn id="109" presetID="1" presetClass="exit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5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1" presetClass="entr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5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35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2" presetID="35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5" presetID="35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2" presetID="35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1" presetID="35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35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5" presetID="35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8" presetID="35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9" presetID="35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4" presetID="35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1" presetID="35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2" presetID="35" presetClass="emph" presetSubtype="0" fill="hold" grpId="2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5" presetID="35" presetClass="emph" presetSubtype="0" fill="hold" grpId="2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2" presetID="35" presetClass="emph" presetSubtype="0" fill="hold" grpId="2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71" presetID="35" presetClass="emph" presetSubtype="0" fill="hold" grpId="2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4000"/>
                            </p:stCondLst>
                            <p:childTnLst>
                              <p:par>
                                <p:cTn id="280" presetID="35" presetClass="emph" presetSubtype="0" fill="hold" grpId="2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85" presetID="35" presetClass="emph" presetSubtype="0" fill="hold" grpId="2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98" presetID="35" presetClass="emph" presetSubtype="0" fill="hold" grpId="2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7000"/>
                            </p:stCondLst>
                            <p:childTnLst>
                              <p:par>
                                <p:cTn id="309" presetID="35" presetClass="emph" presetSubtype="0" fill="hold" grpId="2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28000"/>
                            </p:stCondLst>
                            <p:childTnLst>
                              <p:par>
                                <p:cTn id="314" presetID="35" presetClass="emph" presetSubtype="0" fill="hold" grpId="2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9000"/>
                            </p:stCondLst>
                            <p:childTnLst>
                              <p:par>
                                <p:cTn id="325" presetID="35" presetClass="emph" presetSubtype="0" fill="hold" grpId="2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30000"/>
                            </p:stCondLst>
                            <p:childTnLst>
                              <p:par>
                                <p:cTn id="338" presetID="35" presetClass="emph" presetSubtype="0" fill="hold" grpId="3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ntr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351" presetID="35" presetClass="emph" presetSubtype="0" fill="hold" grpId="3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32000"/>
                            </p:stCondLst>
                            <p:childTnLst>
                              <p:par>
                                <p:cTn id="358" presetID="35" presetClass="emph" presetSubtype="0" fill="hold" grpId="3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33000"/>
                            </p:stCondLst>
                            <p:childTnLst>
                              <p:par>
                                <p:cTn id="367" presetID="35" presetClass="emph" presetSubtype="0" fill="hold" grpId="3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34000"/>
                            </p:stCondLst>
                            <p:childTnLst>
                              <p:par>
                                <p:cTn id="376" presetID="35" presetClass="emph" presetSubtype="0" fill="hold" grpId="3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381" presetID="35" presetClass="emph" presetSubtype="0" fill="hold" grpId="3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36000"/>
                            </p:stCondLst>
                            <p:childTnLst>
                              <p:par>
                                <p:cTn id="394" presetID="35" presetClass="emph" presetSubtype="0" fill="hold" grpId="3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6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ntr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37000"/>
                            </p:stCondLst>
                            <p:childTnLst>
                              <p:par>
                                <p:cTn id="405" presetID="35" presetClass="emph" presetSubtype="0" fill="hold" grpId="3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38000"/>
                            </p:stCondLst>
                            <p:childTnLst>
                              <p:par>
                                <p:cTn id="410" presetID="35" presetClass="emph" presetSubtype="0" fill="hold" grpId="3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2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xit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39000"/>
                            </p:stCondLst>
                            <p:childTnLst>
                              <p:par>
                                <p:cTn id="423" presetID="35" presetClass="emph" presetSubtype="0" fill="hold" grpId="3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40000"/>
                            </p:stCondLst>
                            <p:childTnLst>
                              <p:par>
                                <p:cTn id="434" presetID="35" presetClass="emph" presetSubtype="0" fill="hold" grpId="4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6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ntr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41000"/>
                            </p:stCondLst>
                            <p:childTnLst>
                              <p:par>
                                <p:cTn id="447" presetID="35" presetClass="emph" presetSubtype="0" fill="hold" grpId="4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42000"/>
                            </p:stCondLst>
                            <p:childTnLst>
                              <p:par>
                                <p:cTn id="454" presetID="35" presetClass="emph" presetSubtype="0" fill="hold" grpId="4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43000"/>
                            </p:stCondLst>
                            <p:childTnLst>
                              <p:par>
                                <p:cTn id="463" presetID="35" presetClass="emph" presetSubtype="0" fill="hold" grpId="4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44000"/>
                            </p:stCondLst>
                            <p:childTnLst>
                              <p:par>
                                <p:cTn id="472" presetID="35" presetClass="emph" presetSubtype="0" fill="hold" grpId="4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4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45000"/>
                            </p:stCondLst>
                            <p:childTnLst>
                              <p:par>
                                <p:cTn id="477" presetID="35" presetClass="emph" presetSubtype="0" fill="hold" grpId="4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xit" presetSubtype="0" fill="hold" grpId="3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46000"/>
                            </p:stCondLst>
                            <p:childTnLst>
                              <p:par>
                                <p:cTn id="490" presetID="35" presetClass="emph" presetSubtype="0" fill="hold" grpId="4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ntr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ntr" presetSubtype="0" fill="hold" grpId="3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47000"/>
                            </p:stCondLst>
                            <p:childTnLst>
                              <p:par>
                                <p:cTn id="501" presetID="35" presetClass="emph" presetSubtype="0" fill="hold" grpId="4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3" presetID="1" presetClass="exit" presetSubtype="0" fill="hold" grpId="3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48000"/>
                            </p:stCondLst>
                            <p:childTnLst>
                              <p:par>
                                <p:cTn id="506" presetID="35" presetClass="emph" presetSubtype="0" fill="hold" grpId="4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8" presetID="1" presetClass="entr" presetSubtype="0" fill="hold" grpId="3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49000"/>
                            </p:stCondLst>
                            <p:childTnLst>
                              <p:par>
                                <p:cTn id="519" presetID="35" presetClass="emph" presetSubtype="0" fill="hold" grpId="4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4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50000"/>
                            </p:stCondLst>
                            <p:childTnLst>
                              <p:par>
                                <p:cTn id="530" presetID="35" presetClass="emph" presetSubtype="0" fill="hold" grpId="5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2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" presetClass="entr" presetSubtype="0" fill="hold" grpId="4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ntr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51000"/>
                            </p:stCondLst>
                            <p:childTnLst>
                              <p:par>
                                <p:cTn id="543" presetID="35" presetClass="emph" presetSubtype="0" fill="hold" grpId="5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1" presetClass="exit" presetSubtype="0" fill="hold" grpId="4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52000"/>
                            </p:stCondLst>
                            <p:childTnLst>
                              <p:par>
                                <p:cTn id="550" presetID="35" presetClass="emph" presetSubtype="0" fill="hold" grpId="5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53000"/>
                            </p:stCondLst>
                            <p:childTnLst>
                              <p:par>
                                <p:cTn id="559" presetID="35" presetClass="emph" presetSubtype="0" fill="hold" grpId="5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1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54000"/>
                            </p:stCondLst>
                            <p:childTnLst>
                              <p:par>
                                <p:cTn id="568" presetID="35" presetClass="emph" presetSubtype="0" fill="hold" grpId="5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0" presetID="1" presetClass="entr" presetSubtype="0" fill="hold" grpId="4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55000"/>
                            </p:stCondLst>
                            <p:childTnLst>
                              <p:par>
                                <p:cTn id="573" presetID="35" presetClass="emph" presetSubtype="0" fill="hold" grpId="5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5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4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56000"/>
                            </p:stCondLst>
                            <p:childTnLst>
                              <p:par>
                                <p:cTn id="586" presetID="35" presetClass="emph" presetSubtype="0" fill="hold" grpId="5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8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" presetClass="entr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" presetClass="entr" presetSubtype="0" fill="hold" grpId="4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57000"/>
                            </p:stCondLst>
                            <p:childTnLst>
                              <p:par>
                                <p:cTn id="597" presetID="35" presetClass="emph" presetSubtype="0" fill="hold" grpId="5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4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58000"/>
                            </p:stCondLst>
                            <p:childTnLst>
                              <p:par>
                                <p:cTn id="602" presetID="35" presetClass="emph" presetSubtype="0" fill="hold" grpId="5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4" presetID="1" presetClass="entr" presetSubtype="0" fill="hold" grpId="4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59000"/>
                            </p:stCondLst>
                            <p:childTnLst>
                              <p:par>
                                <p:cTn id="623" presetID="35" presetClass="emph" presetSubtype="0" fill="hold" grpId="5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  <p:bldP spid="41" grpId="8" animBg="1"/>
      <p:bldP spid="41" grpId="9" animBg="1"/>
      <p:bldP spid="41" grpId="10" animBg="1"/>
      <p:bldP spid="41" grpId="11" animBg="1"/>
      <p:bldP spid="44" grpId="0" animBg="1"/>
      <p:bldP spid="44" grpId="1" animBg="1"/>
      <p:bldP spid="44" grpId="2" animBg="1"/>
      <p:bldP spid="44" grpId="3" animBg="1"/>
      <p:bldP spid="44" grpId="4" animBg="1"/>
      <p:bldP spid="44" grpId="5" animBg="1"/>
      <p:bldP spid="44" grpId="6" animBg="1"/>
      <p:bldP spid="44" grpId="7" animBg="1"/>
      <p:bldP spid="44" grpId="8" animBg="1"/>
      <p:bldP spid="44" grpId="9" animBg="1"/>
      <p:bldP spid="44" grpId="10" animBg="1"/>
      <p:bldP spid="44" grpId="11" animBg="1"/>
      <p:bldP spid="44" grpId="12" animBg="1"/>
      <p:bldP spid="44" grpId="13" animBg="1"/>
      <p:bldP spid="44" grpId="14" animBg="1"/>
      <p:bldP spid="44" grpId="15" animBg="1"/>
      <p:bldP spid="44" grpId="16" animBg="1"/>
      <p:bldP spid="44" grpId="17" animBg="1"/>
      <p:bldP spid="44" grpId="18" animBg="1"/>
      <p:bldP spid="44" grpId="19" animBg="1"/>
      <p:bldP spid="44" grpId="20" animBg="1"/>
      <p:bldP spid="44" grpId="21" animBg="1"/>
      <p:bldP spid="44" grpId="22" animBg="1"/>
      <p:bldP spid="44" grpId="23" animBg="1"/>
      <p:bldP spid="45" grpId="0" animBg="1"/>
      <p:bldP spid="46" grpId="0" animBg="1"/>
      <p:bldP spid="47" grpId="0" animBg="1"/>
      <p:bldP spid="47" grpId="1" animBg="1"/>
      <p:bldP spid="47" grpId="2" animBg="1"/>
      <p:bldP spid="47" grpId="3" animBg="1"/>
      <p:bldP spid="47" grpId="4" animBg="1"/>
      <p:bldP spid="47" grpId="5" animBg="1"/>
      <p:bldP spid="47" grpId="6" animBg="1"/>
      <p:bldP spid="47" grpId="7" animBg="1"/>
      <p:bldP spid="47" grpId="8" animBg="1"/>
      <p:bldP spid="47" grpId="9" animBg="1"/>
      <p:bldP spid="47" grpId="10" animBg="1"/>
      <p:bldP spid="47" grpId="11" animBg="1"/>
      <p:bldP spid="47" grpId="12" animBg="1"/>
      <p:bldP spid="47" grpId="13" animBg="1"/>
      <p:bldP spid="47" grpId="14" animBg="1"/>
      <p:bldP spid="47" grpId="15" animBg="1"/>
      <p:bldP spid="47" grpId="16" animBg="1"/>
      <p:bldP spid="47" grpId="17" animBg="1"/>
      <p:bldP spid="47" grpId="18" animBg="1"/>
      <p:bldP spid="47" grpId="19" animBg="1"/>
      <p:bldP spid="47" grpId="20" animBg="1"/>
      <p:bldP spid="47" grpId="21" animBg="1"/>
      <p:bldP spid="47" grpId="22" animBg="1"/>
      <p:bldP spid="47" grpId="23" animBg="1"/>
      <p:bldP spid="48" grpId="0" animBg="1"/>
      <p:bldP spid="48" grpId="1" animBg="1"/>
      <p:bldP spid="48" grpId="2" animBg="1"/>
      <p:bldP spid="48" grpId="3" animBg="1"/>
      <p:bldP spid="48" grpId="4" animBg="1"/>
      <p:bldP spid="48" grpId="5" animBg="1"/>
      <p:bldP spid="48" grpId="6" animBg="1"/>
      <p:bldP spid="48" grpId="7" animBg="1"/>
      <p:bldP spid="48" grpId="8" animBg="1"/>
      <p:bldP spid="48" grpId="9" animBg="1"/>
      <p:bldP spid="48" grpId="10" animBg="1"/>
      <p:bldP spid="48" grpId="11" animBg="1"/>
      <p:bldP spid="48" grpId="12" animBg="1"/>
      <p:bldP spid="48" grpId="13" animBg="1"/>
      <p:bldP spid="48" grpId="14" animBg="1"/>
      <p:bldP spid="48" grpId="15" animBg="1"/>
      <p:bldP spid="48" grpId="16" animBg="1"/>
      <p:bldP spid="48" grpId="17" animBg="1"/>
      <p:bldP spid="48" grpId="18" animBg="1"/>
      <p:bldP spid="48" grpId="19" animBg="1"/>
      <p:bldP spid="48" grpId="20" animBg="1"/>
      <p:bldP spid="48" grpId="21" animBg="1"/>
      <p:bldP spid="48" grpId="22" animBg="1"/>
      <p:bldP spid="48" grpId="23" animBg="1"/>
      <p:bldP spid="48" grpId="24" animBg="1"/>
      <p:bldP spid="48" grpId="25" animBg="1"/>
      <p:bldP spid="48" grpId="26" animBg="1"/>
      <p:bldP spid="48" grpId="27" animBg="1"/>
      <p:bldP spid="48" grpId="28" animBg="1"/>
      <p:bldP spid="48" grpId="29" animBg="1"/>
      <p:bldP spid="48" grpId="30" animBg="1"/>
      <p:bldP spid="48" grpId="31" animBg="1"/>
      <p:bldP spid="48" grpId="32" animBg="1"/>
      <p:bldP spid="48" grpId="33" animBg="1"/>
      <p:bldP spid="48" grpId="34" animBg="1"/>
      <p:bldP spid="48" grpId="35" animBg="1"/>
      <p:bldP spid="49" grpId="0" animBg="1"/>
      <p:bldP spid="49" grpId="1" animBg="1"/>
      <p:bldP spid="49" grpId="2" animBg="1"/>
      <p:bldP spid="49" grpId="3" animBg="1"/>
      <p:bldP spid="50" grpId="0" animBg="1"/>
      <p:bldP spid="50" grpId="1" animBg="1"/>
      <p:bldP spid="50" grpId="2" animBg="1"/>
      <p:bldP spid="50" grpId="3" animBg="1"/>
      <p:bldP spid="51" grpId="0" animBg="1"/>
      <p:bldP spid="53" grpId="0" animBg="1"/>
      <p:bldP spid="53" grpId="1" animBg="1"/>
      <p:bldP spid="53" grpId="2" animBg="1"/>
      <p:bldP spid="53" grpId="3" animBg="1"/>
      <p:bldP spid="53" grpId="4" animBg="1"/>
      <p:bldP spid="53" grpId="5" animBg="1"/>
      <p:bldP spid="53" grpId="6" animBg="1"/>
      <p:bldP spid="53" grpId="7" animBg="1"/>
      <p:bldP spid="53" grpId="8" animBg="1"/>
      <p:bldP spid="53" grpId="9" animBg="1"/>
      <p:bldP spid="53" grpId="10" animBg="1"/>
      <p:bldP spid="53" grpId="11" animBg="1"/>
      <p:bldP spid="53" grpId="12" animBg="1"/>
      <p:bldP spid="53" grpId="13" animBg="1"/>
      <p:bldP spid="53" grpId="14" animBg="1"/>
      <p:bldP spid="53" grpId="15" animBg="1"/>
      <p:bldP spid="53" grpId="16" animBg="1"/>
      <p:bldP spid="53" grpId="17" animBg="1"/>
      <p:bldP spid="53" grpId="18" animBg="1"/>
      <p:bldP spid="53" grpId="19" animBg="1"/>
      <p:bldP spid="53" grpId="20" animBg="1"/>
      <p:bldP spid="53" grpId="21" animBg="1"/>
      <p:bldP spid="53" grpId="22" animBg="1"/>
      <p:bldP spid="53" grpId="23" animBg="1"/>
      <p:bldP spid="53" grpId="24" animBg="1"/>
      <p:bldP spid="53" grpId="25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6" grpId="2" animBg="1"/>
      <p:bldP spid="56" grpId="3" animBg="1"/>
      <p:bldP spid="57" grpId="0" animBg="1"/>
      <p:bldP spid="57" grpId="1" animBg="1"/>
      <p:bldP spid="58" grpId="0" animBg="1"/>
      <p:bldP spid="58" grpId="1" animBg="1"/>
      <p:bldP spid="58" grpId="2" animBg="1"/>
      <p:bldP spid="58" grpId="3" animBg="1"/>
      <p:bldP spid="58" grpId="4" animBg="1"/>
      <p:bldP spid="58" grpId="5" animBg="1"/>
      <p:bldP spid="58" grpId="6" animBg="1"/>
      <p:bldP spid="58" grpId="7" animBg="1"/>
      <p:bldP spid="58" grpId="8" animBg="1"/>
      <p:bldP spid="58" grpId="9" animBg="1"/>
      <p:bldP spid="58" grpId="10" animBg="1"/>
      <p:bldP spid="58" grpId="11" animBg="1"/>
      <p:bldP spid="58" grpId="12" animBg="1"/>
      <p:bldP spid="58" grpId="13" animBg="1"/>
      <p:bldP spid="58" grpId="14" animBg="1"/>
      <p:bldP spid="58" grpId="15" animBg="1"/>
      <p:bldP spid="58" grpId="16" animBg="1"/>
      <p:bldP spid="58" grpId="17" animBg="1"/>
      <p:bldP spid="58" grpId="18" animBg="1"/>
      <p:bldP spid="58" grpId="19" animBg="1"/>
      <p:bldP spid="58" grpId="20" animBg="1"/>
      <p:bldP spid="58" grpId="21" animBg="1"/>
      <p:bldP spid="58" grpId="22" animBg="1"/>
      <p:bldP spid="58" grpId="23" animBg="1"/>
      <p:bldP spid="58" grpId="24" animBg="1"/>
      <p:bldP spid="58" grpId="25" animBg="1"/>
      <p:bldP spid="58" grpId="26" animBg="1"/>
      <p:bldP spid="58" grpId="27" animBg="1"/>
      <p:bldP spid="58" grpId="28" animBg="1"/>
      <p:bldP spid="58" grpId="29" animBg="1"/>
      <p:bldP spid="58" grpId="30" animBg="1"/>
      <p:bldP spid="58" grpId="31" animBg="1"/>
      <p:bldP spid="58" grpId="32" animBg="1"/>
      <p:bldP spid="58" grpId="33" animBg="1"/>
      <p:bldP spid="58" grpId="34" animBg="1"/>
      <p:bldP spid="58" grpId="35" animBg="1"/>
      <p:bldP spid="58" grpId="36" animBg="1"/>
      <p:bldP spid="58" grpId="37" animBg="1"/>
      <p:bldP spid="58" grpId="38" animBg="1"/>
      <p:bldP spid="58" grpId="39" animBg="1"/>
      <p:bldP spid="58" grpId="40" animBg="1"/>
      <p:bldP spid="58" grpId="41" animBg="1"/>
      <p:bldP spid="58" grpId="42" animBg="1"/>
      <p:bldP spid="58" grpId="43" animBg="1"/>
      <p:bldP spid="58" grpId="44" animBg="1"/>
      <p:bldP spid="58" grpId="45" animBg="1"/>
      <p:bldP spid="58" grpId="46" animBg="1"/>
      <p:bldP spid="58" grpId="47" animBg="1"/>
      <p:bldP spid="58" grpId="48" animBg="1"/>
      <p:bldP spid="58" grpId="49" animBg="1"/>
      <p:bldP spid="58" grpId="50" animBg="1"/>
      <p:bldP spid="58" grpId="51" animBg="1"/>
      <p:bldP spid="58" grpId="52" animBg="1"/>
      <p:bldP spid="58" grpId="53" animBg="1"/>
      <p:bldP spid="58" grpId="54" animBg="1"/>
      <p:bldP spid="58" grpId="55" animBg="1"/>
      <p:bldP spid="58" grpId="56" animBg="1"/>
      <p:bldP spid="58" grpId="57" animBg="1"/>
      <p:bldP spid="58" grpId="58" animBg="1"/>
      <p:bldP spid="58" grpId="59" animBg="1"/>
      <p:bldP spid="59" grpId="0" animBg="1"/>
      <p:bldP spid="59" grpId="1" animBg="1"/>
      <p:bldP spid="59" grpId="2" animBg="1"/>
      <p:bldP spid="59" grpId="3" animBg="1"/>
      <p:bldP spid="59" grpId="4" animBg="1"/>
      <p:bldP spid="59" grpId="5" animBg="1"/>
      <p:bldP spid="59" grpId="6" animBg="1"/>
      <p:bldP spid="59" grpId="7" animBg="1"/>
      <p:bldP spid="59" grpId="8" animBg="1"/>
      <p:bldP spid="59" grpId="9" animBg="1"/>
      <p:bldP spid="59" grpId="10" animBg="1"/>
      <p:bldP spid="59" grpId="11" animBg="1"/>
      <p:bldP spid="60" grpId="0" animBg="1"/>
      <p:bldP spid="60" grpId="1" animBg="1"/>
      <p:bldP spid="60" grpId="2" animBg="1"/>
      <p:bldP spid="60" grpId="3" animBg="1"/>
      <p:bldP spid="60" grpId="4" animBg="1"/>
      <p:bldP spid="60" grpId="5" animBg="1"/>
      <p:bldP spid="60" grpId="6" animBg="1"/>
      <p:bldP spid="60" grpId="7" animBg="1"/>
      <p:bldP spid="60" grpId="8" animBg="1"/>
      <p:bldP spid="60" grpId="9" animBg="1"/>
      <p:bldP spid="60" grpId="10" animBg="1"/>
      <p:bldP spid="60" grpId="11" animBg="1"/>
      <p:bldP spid="60" grpId="12" animBg="1"/>
      <p:bldP spid="60" grpId="13" animBg="1"/>
      <p:bldP spid="60" grpId="14" animBg="1"/>
      <p:bldP spid="60" grpId="15" animBg="1"/>
      <p:bldP spid="60" grpId="16" animBg="1"/>
      <p:bldP spid="60" grpId="17" animBg="1"/>
      <p:bldP spid="60" grpId="18" animBg="1"/>
      <p:bldP spid="60" grpId="19" animBg="1"/>
      <p:bldP spid="60" grpId="20" animBg="1"/>
      <p:bldP spid="60" grpId="21" animBg="1"/>
      <p:bldP spid="60" grpId="22" animBg="1"/>
      <p:bldP spid="60" grpId="23" animBg="1"/>
      <p:bldP spid="60" grpId="24" animBg="1"/>
      <p:bldP spid="60" grpId="25" animBg="1"/>
      <p:bldP spid="60" grpId="26" animBg="1"/>
      <p:bldP spid="60" grpId="27" animBg="1"/>
      <p:bldP spid="60" grpId="28" animBg="1"/>
      <p:bldP spid="60" grpId="29" animBg="1"/>
      <p:bldP spid="60" grpId="30" animBg="1"/>
      <p:bldP spid="60" grpId="31" animBg="1"/>
      <p:bldP spid="60" grpId="32" animBg="1"/>
      <p:bldP spid="60" grpId="33" animBg="1"/>
      <p:bldP spid="60" grpId="34" animBg="1"/>
      <p:bldP spid="60" grpId="35" animBg="1"/>
      <p:bldP spid="60" grpId="36" animBg="1"/>
      <p:bldP spid="60" grpId="37" animBg="1"/>
      <p:bldP spid="60" grpId="38" animBg="1"/>
      <p:bldP spid="60" grpId="39" animBg="1"/>
      <p:bldP spid="60" grpId="40" animBg="1"/>
      <p:bldP spid="60" grpId="41" animBg="1"/>
      <p:bldP spid="60" grpId="42" animBg="1"/>
      <p:bldP spid="60" grpId="43" animBg="1"/>
      <p:bldP spid="60" grpId="44" animBg="1"/>
      <p:bldP spid="60" grpId="45" animBg="1"/>
      <p:bldP spid="60" grpId="46" animBg="1"/>
      <p:bldP spid="60" grpId="47" animBg="1"/>
      <p:bldP spid="61" grpId="0" animBg="1"/>
      <p:bldP spid="61" grpId="1" animBg="1"/>
      <p:bldP spid="64" grpId="0" animBg="1"/>
      <p:bldP spid="69" grpId="0"/>
      <p:bldP spid="70" grpId="0"/>
      <p:bldP spid="7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8748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 Black" pitchFamily="34" charset="0"/>
              </a:rPr>
              <a:t>4. Летчик 629-го авиаполка 102-й авиадивизии ПВО первым совершивший воздушный таран во время Сталинградской битвы.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27584" y="5661248"/>
            <a:ext cx="8229600" cy="1143000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b="1" dirty="0">
              <a:solidFill>
                <a:srgbClr val="00B050"/>
              </a:solidFill>
            </a:endParaRPr>
          </a:p>
        </p:txBody>
      </p:sp>
      <p:grpSp>
        <p:nvGrpSpPr>
          <p:cNvPr id="10" name="Group 122"/>
          <p:cNvGrpSpPr>
            <a:grpSpLocks noChangeAspect="1"/>
          </p:cNvGrpSpPr>
          <p:nvPr/>
        </p:nvGrpSpPr>
        <p:grpSpPr bwMode="auto">
          <a:xfrm>
            <a:off x="6228184" y="5659665"/>
            <a:ext cx="2890913" cy="1131884"/>
            <a:chOff x="1108" y="845"/>
            <a:chExt cx="3359" cy="1316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" name="Rectangle 123"/>
            <p:cNvSpPr>
              <a:spLocks noChangeAspect="1" noChangeArrowheads="1"/>
            </p:cNvSpPr>
            <p:nvPr/>
          </p:nvSpPr>
          <p:spPr bwMode="auto">
            <a:xfrm>
              <a:off x="1108" y="845"/>
              <a:ext cx="3359" cy="1316"/>
            </a:xfrm>
            <a:prstGeom prst="rect">
              <a:avLst/>
            </a:prstGeom>
            <a:solidFill>
              <a:srgbClr val="333333">
                <a:alpha val="70979"/>
              </a:srgbClr>
            </a:solidFill>
            <a:ln w="76200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2" name="AutoShape 124"/>
            <p:cNvSpPr>
              <a:spLocks noChangeAspect="1" noChangeArrowheads="1"/>
            </p:cNvSpPr>
            <p:nvPr/>
          </p:nvSpPr>
          <p:spPr bwMode="auto">
            <a:xfrm>
              <a:off x="2018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3" name="AutoShape 125"/>
            <p:cNvSpPr>
              <a:spLocks noChangeAspect="1" noChangeArrowheads="1"/>
            </p:cNvSpPr>
            <p:nvPr/>
          </p:nvSpPr>
          <p:spPr bwMode="auto">
            <a:xfrm>
              <a:off x="2018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4" name="AutoShape 126"/>
            <p:cNvSpPr>
              <a:spLocks noChangeAspect="1" noChangeArrowheads="1"/>
            </p:cNvSpPr>
            <p:nvPr/>
          </p:nvSpPr>
          <p:spPr bwMode="auto">
            <a:xfrm rot="-5400000">
              <a:off x="228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5" name="AutoShape 127"/>
            <p:cNvSpPr>
              <a:spLocks noChangeAspect="1" noChangeArrowheads="1"/>
            </p:cNvSpPr>
            <p:nvPr/>
          </p:nvSpPr>
          <p:spPr bwMode="auto">
            <a:xfrm rot="-5400000">
              <a:off x="1745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6" name="AutoShape 128"/>
            <p:cNvSpPr>
              <a:spLocks noChangeAspect="1" noChangeArrowheads="1"/>
            </p:cNvSpPr>
            <p:nvPr/>
          </p:nvSpPr>
          <p:spPr bwMode="auto">
            <a:xfrm rot="-5400000">
              <a:off x="228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7" name="AutoShape 129"/>
            <p:cNvSpPr>
              <a:spLocks noChangeAspect="1" noChangeArrowheads="1"/>
            </p:cNvSpPr>
            <p:nvPr/>
          </p:nvSpPr>
          <p:spPr bwMode="auto">
            <a:xfrm rot="-5400000">
              <a:off x="1745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8" name="AutoShape 130"/>
            <p:cNvSpPr>
              <a:spLocks noChangeAspect="1" noChangeArrowheads="1"/>
            </p:cNvSpPr>
            <p:nvPr/>
          </p:nvSpPr>
          <p:spPr bwMode="auto">
            <a:xfrm>
              <a:off x="2018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9" name="AutoShape 131"/>
            <p:cNvSpPr>
              <a:spLocks noChangeAspect="1" noChangeArrowheads="1"/>
            </p:cNvSpPr>
            <p:nvPr/>
          </p:nvSpPr>
          <p:spPr bwMode="auto">
            <a:xfrm>
              <a:off x="1247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0" name="AutoShape 132"/>
            <p:cNvSpPr>
              <a:spLocks noChangeAspect="1" noChangeArrowheads="1"/>
            </p:cNvSpPr>
            <p:nvPr/>
          </p:nvSpPr>
          <p:spPr bwMode="auto">
            <a:xfrm>
              <a:off x="1247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1" name="AutoShape 133"/>
            <p:cNvSpPr>
              <a:spLocks noChangeAspect="1" noChangeArrowheads="1"/>
            </p:cNvSpPr>
            <p:nvPr/>
          </p:nvSpPr>
          <p:spPr bwMode="auto">
            <a:xfrm rot="-5400000">
              <a:off x="151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2" name="AutoShape 134"/>
            <p:cNvSpPr>
              <a:spLocks noChangeAspect="1" noChangeArrowheads="1"/>
            </p:cNvSpPr>
            <p:nvPr/>
          </p:nvSpPr>
          <p:spPr bwMode="auto">
            <a:xfrm rot="-5400000">
              <a:off x="907" y="1140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3" name="AutoShape 135"/>
            <p:cNvSpPr>
              <a:spLocks noChangeAspect="1" noChangeArrowheads="1"/>
            </p:cNvSpPr>
            <p:nvPr/>
          </p:nvSpPr>
          <p:spPr bwMode="auto">
            <a:xfrm rot="-5400000">
              <a:off x="151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4" name="AutoShape 136"/>
            <p:cNvSpPr>
              <a:spLocks noChangeAspect="1" noChangeArrowheads="1"/>
            </p:cNvSpPr>
            <p:nvPr/>
          </p:nvSpPr>
          <p:spPr bwMode="auto">
            <a:xfrm rot="-5400000">
              <a:off x="907" y="1684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5" name="AutoShape 137"/>
            <p:cNvSpPr>
              <a:spLocks noChangeAspect="1" noChangeArrowheads="1"/>
            </p:cNvSpPr>
            <p:nvPr/>
          </p:nvSpPr>
          <p:spPr bwMode="auto">
            <a:xfrm>
              <a:off x="1247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6" name="AutoShape 138"/>
            <p:cNvSpPr>
              <a:spLocks noChangeAspect="1" noChangeArrowheads="1"/>
            </p:cNvSpPr>
            <p:nvPr/>
          </p:nvSpPr>
          <p:spPr bwMode="auto">
            <a:xfrm>
              <a:off x="2971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7" name="AutoShape 139"/>
            <p:cNvSpPr>
              <a:spLocks noChangeAspect="1" noChangeArrowheads="1"/>
            </p:cNvSpPr>
            <p:nvPr/>
          </p:nvSpPr>
          <p:spPr bwMode="auto">
            <a:xfrm>
              <a:off x="2971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8" name="AutoShape 140"/>
            <p:cNvSpPr>
              <a:spLocks noChangeAspect="1" noChangeArrowheads="1"/>
            </p:cNvSpPr>
            <p:nvPr/>
          </p:nvSpPr>
          <p:spPr bwMode="auto">
            <a:xfrm rot="-5400000">
              <a:off x="3242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9" name="AutoShape 141"/>
            <p:cNvSpPr>
              <a:spLocks noChangeAspect="1" noChangeArrowheads="1"/>
            </p:cNvSpPr>
            <p:nvPr/>
          </p:nvSpPr>
          <p:spPr bwMode="auto">
            <a:xfrm rot="-5400000">
              <a:off x="269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0" name="AutoShape 142"/>
            <p:cNvSpPr>
              <a:spLocks noChangeAspect="1" noChangeArrowheads="1"/>
            </p:cNvSpPr>
            <p:nvPr/>
          </p:nvSpPr>
          <p:spPr bwMode="auto">
            <a:xfrm rot="-5400000">
              <a:off x="3242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1" name="AutoShape 143"/>
            <p:cNvSpPr>
              <a:spLocks noChangeAspect="1" noChangeArrowheads="1"/>
            </p:cNvSpPr>
            <p:nvPr/>
          </p:nvSpPr>
          <p:spPr bwMode="auto">
            <a:xfrm rot="-5400000">
              <a:off x="269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2" name="AutoShape 144"/>
            <p:cNvSpPr>
              <a:spLocks noChangeAspect="1" noChangeArrowheads="1"/>
            </p:cNvSpPr>
            <p:nvPr/>
          </p:nvSpPr>
          <p:spPr bwMode="auto">
            <a:xfrm>
              <a:off x="2971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3" name="AutoShape 145"/>
            <p:cNvSpPr>
              <a:spLocks noChangeAspect="1" noChangeArrowheads="1"/>
            </p:cNvSpPr>
            <p:nvPr/>
          </p:nvSpPr>
          <p:spPr bwMode="auto">
            <a:xfrm>
              <a:off x="3742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4" name="AutoShape 146"/>
            <p:cNvSpPr>
              <a:spLocks noChangeAspect="1" noChangeArrowheads="1"/>
            </p:cNvSpPr>
            <p:nvPr/>
          </p:nvSpPr>
          <p:spPr bwMode="auto">
            <a:xfrm>
              <a:off x="3742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5" name="AutoShape 147"/>
            <p:cNvSpPr>
              <a:spLocks noChangeAspect="1" noChangeArrowheads="1"/>
            </p:cNvSpPr>
            <p:nvPr/>
          </p:nvSpPr>
          <p:spPr bwMode="auto">
            <a:xfrm rot="-5400000">
              <a:off x="4013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6" name="AutoShape 148"/>
            <p:cNvSpPr>
              <a:spLocks noChangeAspect="1" noChangeArrowheads="1"/>
            </p:cNvSpPr>
            <p:nvPr/>
          </p:nvSpPr>
          <p:spPr bwMode="auto">
            <a:xfrm rot="-5400000">
              <a:off x="346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7" name="AutoShape 149"/>
            <p:cNvSpPr>
              <a:spLocks noChangeAspect="1" noChangeArrowheads="1"/>
            </p:cNvSpPr>
            <p:nvPr/>
          </p:nvSpPr>
          <p:spPr bwMode="auto">
            <a:xfrm rot="-5400000">
              <a:off x="4013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" name="AutoShape 150"/>
            <p:cNvSpPr>
              <a:spLocks noChangeAspect="1" noChangeArrowheads="1"/>
            </p:cNvSpPr>
            <p:nvPr/>
          </p:nvSpPr>
          <p:spPr bwMode="auto">
            <a:xfrm rot="-5400000">
              <a:off x="346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9" name="AutoShape 151"/>
            <p:cNvSpPr>
              <a:spLocks noChangeAspect="1" noChangeArrowheads="1"/>
            </p:cNvSpPr>
            <p:nvPr/>
          </p:nvSpPr>
          <p:spPr bwMode="auto">
            <a:xfrm>
              <a:off x="3742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40" name="AutoShape 152"/>
          <p:cNvSpPr>
            <a:spLocks noChangeAspect="1" noChangeArrowheads="1"/>
          </p:cNvSpPr>
          <p:nvPr/>
        </p:nvSpPr>
        <p:spPr bwMode="auto">
          <a:xfrm rot="16200000">
            <a:off x="66521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1" name="AutoShape 153"/>
          <p:cNvSpPr>
            <a:spLocks noChangeAspect="1" noChangeArrowheads="1"/>
          </p:cNvSpPr>
          <p:nvPr/>
        </p:nvSpPr>
        <p:spPr bwMode="auto">
          <a:xfrm rot="16200000">
            <a:off x="87412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2" name="AutoShape 154"/>
          <p:cNvSpPr>
            <a:spLocks noChangeAspect="1" noChangeArrowheads="1"/>
          </p:cNvSpPr>
          <p:nvPr/>
        </p:nvSpPr>
        <p:spPr bwMode="auto">
          <a:xfrm rot="16200000">
            <a:off x="6653709" y="63867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3" name="AutoShape 155"/>
          <p:cNvSpPr>
            <a:spLocks noChangeAspect="1" noChangeArrowheads="1"/>
          </p:cNvSpPr>
          <p:nvPr/>
        </p:nvSpPr>
        <p:spPr bwMode="auto">
          <a:xfrm rot="16200000">
            <a:off x="7300615" y="5981129"/>
            <a:ext cx="433388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4" name="AutoShape 156"/>
          <p:cNvSpPr>
            <a:spLocks noChangeAspect="1" noChangeArrowheads="1"/>
          </p:cNvSpPr>
          <p:nvPr/>
        </p:nvSpPr>
        <p:spPr bwMode="auto">
          <a:xfrm rot="16200000">
            <a:off x="83094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5" name="AutoShape 157"/>
          <p:cNvSpPr>
            <a:spLocks noChangeAspect="1" noChangeArrowheads="1"/>
          </p:cNvSpPr>
          <p:nvPr/>
        </p:nvSpPr>
        <p:spPr bwMode="auto">
          <a:xfrm rot="16200000">
            <a:off x="68680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6" name="AutoShape 158"/>
          <p:cNvSpPr>
            <a:spLocks noChangeAspect="1" noChangeArrowheads="1"/>
          </p:cNvSpPr>
          <p:nvPr/>
        </p:nvSpPr>
        <p:spPr bwMode="auto">
          <a:xfrm>
            <a:off x="7102972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7" name="AutoShape 159"/>
          <p:cNvSpPr>
            <a:spLocks noChangeAspect="1" noChangeArrowheads="1"/>
          </p:cNvSpPr>
          <p:nvPr/>
        </p:nvSpPr>
        <p:spPr bwMode="auto">
          <a:xfrm>
            <a:off x="85428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8" name="AutoShape 160"/>
          <p:cNvSpPr>
            <a:spLocks noChangeAspect="1" noChangeArrowheads="1"/>
          </p:cNvSpPr>
          <p:nvPr/>
        </p:nvSpPr>
        <p:spPr bwMode="auto">
          <a:xfrm>
            <a:off x="85428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9" name="AutoShape 161"/>
          <p:cNvSpPr>
            <a:spLocks noChangeAspect="1" noChangeArrowheads="1"/>
          </p:cNvSpPr>
          <p:nvPr/>
        </p:nvSpPr>
        <p:spPr bwMode="auto">
          <a:xfrm>
            <a:off x="78951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0" name="AutoShape 162"/>
          <p:cNvSpPr>
            <a:spLocks noChangeAspect="1" noChangeArrowheads="1"/>
          </p:cNvSpPr>
          <p:nvPr/>
        </p:nvSpPr>
        <p:spPr bwMode="auto">
          <a:xfrm>
            <a:off x="78951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1" name="AutoShape 163"/>
          <p:cNvSpPr>
            <a:spLocks noChangeAspect="1" noChangeArrowheads="1"/>
          </p:cNvSpPr>
          <p:nvPr/>
        </p:nvSpPr>
        <p:spPr bwMode="auto">
          <a:xfrm>
            <a:off x="7102972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2" name="AutoShape 164"/>
          <p:cNvSpPr>
            <a:spLocks noChangeAspect="1" noChangeArrowheads="1"/>
          </p:cNvSpPr>
          <p:nvPr/>
        </p:nvSpPr>
        <p:spPr bwMode="auto">
          <a:xfrm>
            <a:off x="6455272" y="57469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3" name="AutoShape 165"/>
          <p:cNvSpPr>
            <a:spLocks noChangeAspect="1" noChangeArrowheads="1"/>
          </p:cNvSpPr>
          <p:nvPr/>
        </p:nvSpPr>
        <p:spPr bwMode="auto">
          <a:xfrm>
            <a:off x="85428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4" name="AutoShape 166"/>
          <p:cNvSpPr>
            <a:spLocks noChangeAspect="1" noChangeArrowheads="1"/>
          </p:cNvSpPr>
          <p:nvPr/>
        </p:nvSpPr>
        <p:spPr bwMode="auto">
          <a:xfrm rot="16200000">
            <a:off x="80919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5" name="AutoShape 167"/>
          <p:cNvSpPr>
            <a:spLocks noChangeAspect="1" noChangeArrowheads="1"/>
          </p:cNvSpPr>
          <p:nvPr/>
        </p:nvSpPr>
        <p:spPr bwMode="auto">
          <a:xfrm rot="16200000">
            <a:off x="80919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6" name="AutoShape 168"/>
          <p:cNvSpPr>
            <a:spLocks noChangeAspect="1" noChangeArrowheads="1"/>
          </p:cNvSpPr>
          <p:nvPr/>
        </p:nvSpPr>
        <p:spPr bwMode="auto">
          <a:xfrm rot="16200000">
            <a:off x="76601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7" name="AutoShape 169"/>
          <p:cNvSpPr>
            <a:spLocks noChangeAspect="1" noChangeArrowheads="1"/>
          </p:cNvSpPr>
          <p:nvPr/>
        </p:nvSpPr>
        <p:spPr bwMode="auto">
          <a:xfrm rot="16200000">
            <a:off x="76601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8" name="AutoShape 170"/>
          <p:cNvSpPr>
            <a:spLocks noChangeAspect="1" noChangeArrowheads="1"/>
          </p:cNvSpPr>
          <p:nvPr/>
        </p:nvSpPr>
        <p:spPr bwMode="auto">
          <a:xfrm rot="16200000">
            <a:off x="7606209" y="6610573"/>
            <a:ext cx="10795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9" name="AutoShape 171"/>
          <p:cNvSpPr>
            <a:spLocks noChangeAspect="1" noChangeArrowheads="1"/>
          </p:cNvSpPr>
          <p:nvPr/>
        </p:nvSpPr>
        <p:spPr bwMode="auto">
          <a:xfrm rot="16200000">
            <a:off x="87412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0" name="AutoShape 172"/>
          <p:cNvSpPr>
            <a:spLocks noChangeAspect="1" noChangeArrowheads="1"/>
          </p:cNvSpPr>
          <p:nvPr/>
        </p:nvSpPr>
        <p:spPr bwMode="auto">
          <a:xfrm rot="16200000">
            <a:off x="83094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1" name="AutoShape 173"/>
          <p:cNvSpPr>
            <a:spLocks noChangeAspect="1" noChangeArrowheads="1"/>
          </p:cNvSpPr>
          <p:nvPr/>
        </p:nvSpPr>
        <p:spPr bwMode="auto">
          <a:xfrm>
            <a:off x="78951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2" name="AutoShape 174"/>
          <p:cNvSpPr>
            <a:spLocks noChangeAspect="1" noChangeArrowheads="1"/>
          </p:cNvSpPr>
          <p:nvPr/>
        </p:nvSpPr>
        <p:spPr bwMode="auto">
          <a:xfrm rot="16200000">
            <a:off x="62203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3" name="AutoShape 175"/>
          <p:cNvSpPr>
            <a:spLocks noChangeAspect="1" noChangeArrowheads="1"/>
          </p:cNvSpPr>
          <p:nvPr/>
        </p:nvSpPr>
        <p:spPr bwMode="auto">
          <a:xfrm rot="16200000">
            <a:off x="6220322" y="5953348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4" name="AutoShape 176"/>
          <p:cNvSpPr>
            <a:spLocks noChangeAspect="1" noChangeArrowheads="1"/>
          </p:cNvSpPr>
          <p:nvPr/>
        </p:nvSpPr>
        <p:spPr bwMode="auto">
          <a:xfrm rot="16200000">
            <a:off x="68680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5" name="AutoShape 177"/>
          <p:cNvSpPr>
            <a:spLocks noChangeAspect="1" noChangeArrowheads="1"/>
          </p:cNvSpPr>
          <p:nvPr/>
        </p:nvSpPr>
        <p:spPr bwMode="auto">
          <a:xfrm>
            <a:off x="6455272" y="66105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6" name="AutoShape 178"/>
          <p:cNvSpPr>
            <a:spLocks noChangeAspect="1" noChangeArrowheads="1"/>
          </p:cNvSpPr>
          <p:nvPr/>
        </p:nvSpPr>
        <p:spPr bwMode="auto">
          <a:xfrm rot="16200000">
            <a:off x="7301409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9" name="TextBox 68"/>
          <p:cNvSpPr txBox="1"/>
          <p:nvPr/>
        </p:nvSpPr>
        <p:spPr>
          <a:xfrm>
            <a:off x="3360390" y="4691590"/>
            <a:ext cx="5974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Александр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Покрышкин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678841" y="2931664"/>
            <a:ext cx="4143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Иван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Кожедуб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230788" y="3735674"/>
            <a:ext cx="5366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Александр Попов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251" t="6209" r="15820" b="4257"/>
          <a:stretch/>
        </p:blipFill>
        <p:spPr>
          <a:xfrm>
            <a:off x="0" y="2103652"/>
            <a:ext cx="3744416" cy="3585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781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95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45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95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5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5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5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000"/>
                            </p:stCondLst>
                            <p:childTnLst>
                              <p:par>
                                <p:cTn id="109" presetID="1" presetClass="exit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5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1" presetClass="entr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5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35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2" presetID="35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5" presetID="35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2" presetID="35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1" presetID="35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35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5" presetID="35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8" presetID="35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9" presetID="35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4" presetID="35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1" presetID="35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2" presetID="35" presetClass="emph" presetSubtype="0" fill="hold" grpId="2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5" presetID="35" presetClass="emph" presetSubtype="0" fill="hold" grpId="2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2" presetID="35" presetClass="emph" presetSubtype="0" fill="hold" grpId="2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71" presetID="35" presetClass="emph" presetSubtype="0" fill="hold" grpId="2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4000"/>
                            </p:stCondLst>
                            <p:childTnLst>
                              <p:par>
                                <p:cTn id="280" presetID="35" presetClass="emph" presetSubtype="0" fill="hold" grpId="2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85" presetID="35" presetClass="emph" presetSubtype="0" fill="hold" grpId="2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98" presetID="35" presetClass="emph" presetSubtype="0" fill="hold" grpId="2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7000"/>
                            </p:stCondLst>
                            <p:childTnLst>
                              <p:par>
                                <p:cTn id="309" presetID="35" presetClass="emph" presetSubtype="0" fill="hold" grpId="2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28000"/>
                            </p:stCondLst>
                            <p:childTnLst>
                              <p:par>
                                <p:cTn id="314" presetID="35" presetClass="emph" presetSubtype="0" fill="hold" grpId="2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9000"/>
                            </p:stCondLst>
                            <p:childTnLst>
                              <p:par>
                                <p:cTn id="325" presetID="35" presetClass="emph" presetSubtype="0" fill="hold" grpId="2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30000"/>
                            </p:stCondLst>
                            <p:childTnLst>
                              <p:par>
                                <p:cTn id="338" presetID="35" presetClass="emph" presetSubtype="0" fill="hold" grpId="3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ntr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351" presetID="35" presetClass="emph" presetSubtype="0" fill="hold" grpId="3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32000"/>
                            </p:stCondLst>
                            <p:childTnLst>
                              <p:par>
                                <p:cTn id="358" presetID="35" presetClass="emph" presetSubtype="0" fill="hold" grpId="3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33000"/>
                            </p:stCondLst>
                            <p:childTnLst>
                              <p:par>
                                <p:cTn id="367" presetID="35" presetClass="emph" presetSubtype="0" fill="hold" grpId="3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34000"/>
                            </p:stCondLst>
                            <p:childTnLst>
                              <p:par>
                                <p:cTn id="376" presetID="35" presetClass="emph" presetSubtype="0" fill="hold" grpId="3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381" presetID="35" presetClass="emph" presetSubtype="0" fill="hold" grpId="3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36000"/>
                            </p:stCondLst>
                            <p:childTnLst>
                              <p:par>
                                <p:cTn id="394" presetID="35" presetClass="emph" presetSubtype="0" fill="hold" grpId="3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6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ntr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37000"/>
                            </p:stCondLst>
                            <p:childTnLst>
                              <p:par>
                                <p:cTn id="405" presetID="35" presetClass="emph" presetSubtype="0" fill="hold" grpId="3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38000"/>
                            </p:stCondLst>
                            <p:childTnLst>
                              <p:par>
                                <p:cTn id="410" presetID="35" presetClass="emph" presetSubtype="0" fill="hold" grpId="3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2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xit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39000"/>
                            </p:stCondLst>
                            <p:childTnLst>
                              <p:par>
                                <p:cTn id="423" presetID="35" presetClass="emph" presetSubtype="0" fill="hold" grpId="3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40000"/>
                            </p:stCondLst>
                            <p:childTnLst>
                              <p:par>
                                <p:cTn id="434" presetID="35" presetClass="emph" presetSubtype="0" fill="hold" grpId="4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6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ntr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41000"/>
                            </p:stCondLst>
                            <p:childTnLst>
                              <p:par>
                                <p:cTn id="447" presetID="35" presetClass="emph" presetSubtype="0" fill="hold" grpId="4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42000"/>
                            </p:stCondLst>
                            <p:childTnLst>
                              <p:par>
                                <p:cTn id="454" presetID="35" presetClass="emph" presetSubtype="0" fill="hold" grpId="4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43000"/>
                            </p:stCondLst>
                            <p:childTnLst>
                              <p:par>
                                <p:cTn id="463" presetID="35" presetClass="emph" presetSubtype="0" fill="hold" grpId="4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44000"/>
                            </p:stCondLst>
                            <p:childTnLst>
                              <p:par>
                                <p:cTn id="472" presetID="35" presetClass="emph" presetSubtype="0" fill="hold" grpId="4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4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45000"/>
                            </p:stCondLst>
                            <p:childTnLst>
                              <p:par>
                                <p:cTn id="477" presetID="35" presetClass="emph" presetSubtype="0" fill="hold" grpId="4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xit" presetSubtype="0" fill="hold" grpId="3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46000"/>
                            </p:stCondLst>
                            <p:childTnLst>
                              <p:par>
                                <p:cTn id="490" presetID="35" presetClass="emph" presetSubtype="0" fill="hold" grpId="4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ntr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ntr" presetSubtype="0" fill="hold" grpId="3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47000"/>
                            </p:stCondLst>
                            <p:childTnLst>
                              <p:par>
                                <p:cTn id="501" presetID="35" presetClass="emph" presetSubtype="0" fill="hold" grpId="4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3" presetID="1" presetClass="exit" presetSubtype="0" fill="hold" grpId="3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48000"/>
                            </p:stCondLst>
                            <p:childTnLst>
                              <p:par>
                                <p:cTn id="506" presetID="35" presetClass="emph" presetSubtype="0" fill="hold" grpId="4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8" presetID="1" presetClass="entr" presetSubtype="0" fill="hold" grpId="3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49000"/>
                            </p:stCondLst>
                            <p:childTnLst>
                              <p:par>
                                <p:cTn id="519" presetID="35" presetClass="emph" presetSubtype="0" fill="hold" grpId="4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4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50000"/>
                            </p:stCondLst>
                            <p:childTnLst>
                              <p:par>
                                <p:cTn id="530" presetID="35" presetClass="emph" presetSubtype="0" fill="hold" grpId="5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2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" presetClass="entr" presetSubtype="0" fill="hold" grpId="4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ntr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51000"/>
                            </p:stCondLst>
                            <p:childTnLst>
                              <p:par>
                                <p:cTn id="543" presetID="35" presetClass="emph" presetSubtype="0" fill="hold" grpId="5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1" presetClass="exit" presetSubtype="0" fill="hold" grpId="4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52000"/>
                            </p:stCondLst>
                            <p:childTnLst>
                              <p:par>
                                <p:cTn id="550" presetID="35" presetClass="emph" presetSubtype="0" fill="hold" grpId="5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53000"/>
                            </p:stCondLst>
                            <p:childTnLst>
                              <p:par>
                                <p:cTn id="559" presetID="35" presetClass="emph" presetSubtype="0" fill="hold" grpId="5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1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54000"/>
                            </p:stCondLst>
                            <p:childTnLst>
                              <p:par>
                                <p:cTn id="568" presetID="35" presetClass="emph" presetSubtype="0" fill="hold" grpId="5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0" presetID="1" presetClass="entr" presetSubtype="0" fill="hold" grpId="4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55000"/>
                            </p:stCondLst>
                            <p:childTnLst>
                              <p:par>
                                <p:cTn id="573" presetID="35" presetClass="emph" presetSubtype="0" fill="hold" grpId="5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5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4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56000"/>
                            </p:stCondLst>
                            <p:childTnLst>
                              <p:par>
                                <p:cTn id="586" presetID="35" presetClass="emph" presetSubtype="0" fill="hold" grpId="5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8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" presetClass="entr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" presetClass="entr" presetSubtype="0" fill="hold" grpId="4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57000"/>
                            </p:stCondLst>
                            <p:childTnLst>
                              <p:par>
                                <p:cTn id="597" presetID="35" presetClass="emph" presetSubtype="0" fill="hold" grpId="5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4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58000"/>
                            </p:stCondLst>
                            <p:childTnLst>
                              <p:par>
                                <p:cTn id="602" presetID="35" presetClass="emph" presetSubtype="0" fill="hold" grpId="5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4" presetID="1" presetClass="entr" presetSubtype="0" fill="hold" grpId="4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59000"/>
                            </p:stCondLst>
                            <p:childTnLst>
                              <p:par>
                                <p:cTn id="623" presetID="35" presetClass="emph" presetSubtype="0" fill="hold" grpId="5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  <p:bldP spid="41" grpId="8" animBg="1"/>
      <p:bldP spid="41" grpId="9" animBg="1"/>
      <p:bldP spid="41" grpId="10" animBg="1"/>
      <p:bldP spid="41" grpId="11" animBg="1"/>
      <p:bldP spid="44" grpId="0" animBg="1"/>
      <p:bldP spid="44" grpId="1" animBg="1"/>
      <p:bldP spid="44" grpId="2" animBg="1"/>
      <p:bldP spid="44" grpId="3" animBg="1"/>
      <p:bldP spid="44" grpId="4" animBg="1"/>
      <p:bldP spid="44" grpId="5" animBg="1"/>
      <p:bldP spid="44" grpId="6" animBg="1"/>
      <p:bldP spid="44" grpId="7" animBg="1"/>
      <p:bldP spid="44" grpId="8" animBg="1"/>
      <p:bldP spid="44" grpId="9" animBg="1"/>
      <p:bldP spid="44" grpId="10" animBg="1"/>
      <p:bldP spid="44" grpId="11" animBg="1"/>
      <p:bldP spid="44" grpId="12" animBg="1"/>
      <p:bldP spid="44" grpId="13" animBg="1"/>
      <p:bldP spid="44" grpId="14" animBg="1"/>
      <p:bldP spid="44" grpId="15" animBg="1"/>
      <p:bldP spid="44" grpId="16" animBg="1"/>
      <p:bldP spid="44" grpId="17" animBg="1"/>
      <p:bldP spid="44" grpId="18" animBg="1"/>
      <p:bldP spid="44" grpId="19" animBg="1"/>
      <p:bldP spid="44" grpId="20" animBg="1"/>
      <p:bldP spid="44" grpId="21" animBg="1"/>
      <p:bldP spid="44" grpId="22" animBg="1"/>
      <p:bldP spid="44" grpId="23" animBg="1"/>
      <p:bldP spid="45" grpId="0" animBg="1"/>
      <p:bldP spid="46" grpId="0" animBg="1"/>
      <p:bldP spid="47" grpId="0" animBg="1"/>
      <p:bldP spid="47" grpId="1" animBg="1"/>
      <p:bldP spid="47" grpId="2" animBg="1"/>
      <p:bldP spid="47" grpId="3" animBg="1"/>
      <p:bldP spid="47" grpId="4" animBg="1"/>
      <p:bldP spid="47" grpId="5" animBg="1"/>
      <p:bldP spid="47" grpId="6" animBg="1"/>
      <p:bldP spid="47" grpId="7" animBg="1"/>
      <p:bldP spid="47" grpId="8" animBg="1"/>
      <p:bldP spid="47" grpId="9" animBg="1"/>
      <p:bldP spid="47" grpId="10" animBg="1"/>
      <p:bldP spid="47" grpId="11" animBg="1"/>
      <p:bldP spid="47" grpId="12" animBg="1"/>
      <p:bldP spid="47" grpId="13" animBg="1"/>
      <p:bldP spid="47" grpId="14" animBg="1"/>
      <p:bldP spid="47" grpId="15" animBg="1"/>
      <p:bldP spid="47" grpId="16" animBg="1"/>
      <p:bldP spid="47" grpId="17" animBg="1"/>
      <p:bldP spid="47" grpId="18" animBg="1"/>
      <p:bldP spid="47" grpId="19" animBg="1"/>
      <p:bldP spid="47" grpId="20" animBg="1"/>
      <p:bldP spid="47" grpId="21" animBg="1"/>
      <p:bldP spid="47" grpId="22" animBg="1"/>
      <p:bldP spid="47" grpId="23" animBg="1"/>
      <p:bldP spid="48" grpId="0" animBg="1"/>
      <p:bldP spid="48" grpId="1" animBg="1"/>
      <p:bldP spid="48" grpId="2" animBg="1"/>
      <p:bldP spid="48" grpId="3" animBg="1"/>
      <p:bldP spid="48" grpId="4" animBg="1"/>
      <p:bldP spid="48" grpId="5" animBg="1"/>
      <p:bldP spid="48" grpId="6" animBg="1"/>
      <p:bldP spid="48" grpId="7" animBg="1"/>
      <p:bldP spid="48" grpId="8" animBg="1"/>
      <p:bldP spid="48" grpId="9" animBg="1"/>
      <p:bldP spid="48" grpId="10" animBg="1"/>
      <p:bldP spid="48" grpId="11" animBg="1"/>
      <p:bldP spid="48" grpId="12" animBg="1"/>
      <p:bldP spid="48" grpId="13" animBg="1"/>
      <p:bldP spid="48" grpId="14" animBg="1"/>
      <p:bldP spid="48" grpId="15" animBg="1"/>
      <p:bldP spid="48" grpId="16" animBg="1"/>
      <p:bldP spid="48" grpId="17" animBg="1"/>
      <p:bldP spid="48" grpId="18" animBg="1"/>
      <p:bldP spid="48" grpId="19" animBg="1"/>
      <p:bldP spid="48" grpId="20" animBg="1"/>
      <p:bldP spid="48" grpId="21" animBg="1"/>
      <p:bldP spid="48" grpId="22" animBg="1"/>
      <p:bldP spid="48" grpId="23" animBg="1"/>
      <p:bldP spid="48" grpId="24" animBg="1"/>
      <p:bldP spid="48" grpId="25" animBg="1"/>
      <p:bldP spid="48" grpId="26" animBg="1"/>
      <p:bldP spid="48" grpId="27" animBg="1"/>
      <p:bldP spid="48" grpId="28" animBg="1"/>
      <p:bldP spid="48" grpId="29" animBg="1"/>
      <p:bldP spid="48" grpId="30" animBg="1"/>
      <p:bldP spid="48" grpId="31" animBg="1"/>
      <p:bldP spid="48" grpId="32" animBg="1"/>
      <p:bldP spid="48" grpId="33" animBg="1"/>
      <p:bldP spid="48" grpId="34" animBg="1"/>
      <p:bldP spid="48" grpId="35" animBg="1"/>
      <p:bldP spid="49" grpId="0" animBg="1"/>
      <p:bldP spid="49" grpId="1" animBg="1"/>
      <p:bldP spid="49" grpId="2" animBg="1"/>
      <p:bldP spid="49" grpId="3" animBg="1"/>
      <p:bldP spid="50" grpId="0" animBg="1"/>
      <p:bldP spid="50" grpId="1" animBg="1"/>
      <p:bldP spid="50" grpId="2" animBg="1"/>
      <p:bldP spid="50" grpId="3" animBg="1"/>
      <p:bldP spid="51" grpId="0" animBg="1"/>
      <p:bldP spid="53" grpId="0" animBg="1"/>
      <p:bldP spid="53" grpId="1" animBg="1"/>
      <p:bldP spid="53" grpId="2" animBg="1"/>
      <p:bldP spid="53" grpId="3" animBg="1"/>
      <p:bldP spid="53" grpId="4" animBg="1"/>
      <p:bldP spid="53" grpId="5" animBg="1"/>
      <p:bldP spid="53" grpId="6" animBg="1"/>
      <p:bldP spid="53" grpId="7" animBg="1"/>
      <p:bldP spid="53" grpId="8" animBg="1"/>
      <p:bldP spid="53" grpId="9" animBg="1"/>
      <p:bldP spid="53" grpId="10" animBg="1"/>
      <p:bldP spid="53" grpId="11" animBg="1"/>
      <p:bldP spid="53" grpId="12" animBg="1"/>
      <p:bldP spid="53" grpId="13" animBg="1"/>
      <p:bldP spid="53" grpId="14" animBg="1"/>
      <p:bldP spid="53" grpId="15" animBg="1"/>
      <p:bldP spid="53" grpId="16" animBg="1"/>
      <p:bldP spid="53" grpId="17" animBg="1"/>
      <p:bldP spid="53" grpId="18" animBg="1"/>
      <p:bldP spid="53" grpId="19" animBg="1"/>
      <p:bldP spid="53" grpId="20" animBg="1"/>
      <p:bldP spid="53" grpId="21" animBg="1"/>
      <p:bldP spid="53" grpId="22" animBg="1"/>
      <p:bldP spid="53" grpId="23" animBg="1"/>
      <p:bldP spid="53" grpId="24" animBg="1"/>
      <p:bldP spid="53" grpId="25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6" grpId="2" animBg="1"/>
      <p:bldP spid="56" grpId="3" animBg="1"/>
      <p:bldP spid="57" grpId="0" animBg="1"/>
      <p:bldP spid="57" grpId="1" animBg="1"/>
      <p:bldP spid="58" grpId="0" animBg="1"/>
      <p:bldP spid="58" grpId="1" animBg="1"/>
      <p:bldP spid="58" grpId="2" animBg="1"/>
      <p:bldP spid="58" grpId="3" animBg="1"/>
      <p:bldP spid="58" grpId="4" animBg="1"/>
      <p:bldP spid="58" grpId="5" animBg="1"/>
      <p:bldP spid="58" grpId="6" animBg="1"/>
      <p:bldP spid="58" grpId="7" animBg="1"/>
      <p:bldP spid="58" grpId="8" animBg="1"/>
      <p:bldP spid="58" grpId="9" animBg="1"/>
      <p:bldP spid="58" grpId="10" animBg="1"/>
      <p:bldP spid="58" grpId="11" animBg="1"/>
      <p:bldP spid="58" grpId="12" animBg="1"/>
      <p:bldP spid="58" grpId="13" animBg="1"/>
      <p:bldP spid="58" grpId="14" animBg="1"/>
      <p:bldP spid="58" grpId="15" animBg="1"/>
      <p:bldP spid="58" grpId="16" animBg="1"/>
      <p:bldP spid="58" grpId="17" animBg="1"/>
      <p:bldP spid="58" grpId="18" animBg="1"/>
      <p:bldP spid="58" grpId="19" animBg="1"/>
      <p:bldP spid="58" grpId="20" animBg="1"/>
      <p:bldP spid="58" grpId="21" animBg="1"/>
      <p:bldP spid="58" grpId="22" animBg="1"/>
      <p:bldP spid="58" grpId="23" animBg="1"/>
      <p:bldP spid="58" grpId="24" animBg="1"/>
      <p:bldP spid="58" grpId="25" animBg="1"/>
      <p:bldP spid="58" grpId="26" animBg="1"/>
      <p:bldP spid="58" grpId="27" animBg="1"/>
      <p:bldP spid="58" grpId="28" animBg="1"/>
      <p:bldP spid="58" grpId="29" animBg="1"/>
      <p:bldP spid="58" grpId="30" animBg="1"/>
      <p:bldP spid="58" grpId="31" animBg="1"/>
      <p:bldP spid="58" grpId="32" animBg="1"/>
      <p:bldP spid="58" grpId="33" animBg="1"/>
      <p:bldP spid="58" grpId="34" animBg="1"/>
      <p:bldP spid="58" grpId="35" animBg="1"/>
      <p:bldP spid="58" grpId="36" animBg="1"/>
      <p:bldP spid="58" grpId="37" animBg="1"/>
      <p:bldP spid="58" grpId="38" animBg="1"/>
      <p:bldP spid="58" grpId="39" animBg="1"/>
      <p:bldP spid="58" grpId="40" animBg="1"/>
      <p:bldP spid="58" grpId="41" animBg="1"/>
      <p:bldP spid="58" grpId="42" animBg="1"/>
      <p:bldP spid="58" grpId="43" animBg="1"/>
      <p:bldP spid="58" grpId="44" animBg="1"/>
      <p:bldP spid="58" grpId="45" animBg="1"/>
      <p:bldP spid="58" grpId="46" animBg="1"/>
      <p:bldP spid="58" grpId="47" animBg="1"/>
      <p:bldP spid="58" grpId="48" animBg="1"/>
      <p:bldP spid="58" grpId="49" animBg="1"/>
      <p:bldP spid="58" grpId="50" animBg="1"/>
      <p:bldP spid="58" grpId="51" animBg="1"/>
      <p:bldP spid="58" grpId="52" animBg="1"/>
      <p:bldP spid="58" grpId="53" animBg="1"/>
      <p:bldP spid="58" grpId="54" animBg="1"/>
      <p:bldP spid="58" grpId="55" animBg="1"/>
      <p:bldP spid="58" grpId="56" animBg="1"/>
      <p:bldP spid="58" grpId="57" animBg="1"/>
      <p:bldP spid="58" grpId="58" animBg="1"/>
      <p:bldP spid="58" grpId="59" animBg="1"/>
      <p:bldP spid="59" grpId="0" animBg="1"/>
      <p:bldP spid="59" grpId="1" animBg="1"/>
      <p:bldP spid="59" grpId="2" animBg="1"/>
      <p:bldP spid="59" grpId="3" animBg="1"/>
      <p:bldP spid="59" grpId="4" animBg="1"/>
      <p:bldP spid="59" grpId="5" animBg="1"/>
      <p:bldP spid="59" grpId="6" animBg="1"/>
      <p:bldP spid="59" grpId="7" animBg="1"/>
      <p:bldP spid="59" grpId="8" animBg="1"/>
      <p:bldP spid="59" grpId="9" animBg="1"/>
      <p:bldP spid="59" grpId="10" animBg="1"/>
      <p:bldP spid="59" grpId="11" animBg="1"/>
      <p:bldP spid="60" grpId="0" animBg="1"/>
      <p:bldP spid="60" grpId="1" animBg="1"/>
      <p:bldP spid="60" grpId="2" animBg="1"/>
      <p:bldP spid="60" grpId="3" animBg="1"/>
      <p:bldP spid="60" grpId="4" animBg="1"/>
      <p:bldP spid="60" grpId="5" animBg="1"/>
      <p:bldP spid="60" grpId="6" animBg="1"/>
      <p:bldP spid="60" grpId="7" animBg="1"/>
      <p:bldP spid="60" grpId="8" animBg="1"/>
      <p:bldP spid="60" grpId="9" animBg="1"/>
      <p:bldP spid="60" grpId="10" animBg="1"/>
      <p:bldP spid="60" grpId="11" animBg="1"/>
      <p:bldP spid="60" grpId="12" animBg="1"/>
      <p:bldP spid="60" grpId="13" animBg="1"/>
      <p:bldP spid="60" grpId="14" animBg="1"/>
      <p:bldP spid="60" grpId="15" animBg="1"/>
      <p:bldP spid="60" grpId="16" animBg="1"/>
      <p:bldP spid="60" grpId="17" animBg="1"/>
      <p:bldP spid="60" grpId="18" animBg="1"/>
      <p:bldP spid="60" grpId="19" animBg="1"/>
      <p:bldP spid="60" grpId="20" animBg="1"/>
      <p:bldP spid="60" grpId="21" animBg="1"/>
      <p:bldP spid="60" grpId="22" animBg="1"/>
      <p:bldP spid="60" grpId="23" animBg="1"/>
      <p:bldP spid="60" grpId="24" animBg="1"/>
      <p:bldP spid="60" grpId="25" animBg="1"/>
      <p:bldP spid="60" grpId="26" animBg="1"/>
      <p:bldP spid="60" grpId="27" animBg="1"/>
      <p:bldP spid="60" grpId="28" animBg="1"/>
      <p:bldP spid="60" grpId="29" animBg="1"/>
      <p:bldP spid="60" grpId="30" animBg="1"/>
      <p:bldP spid="60" grpId="31" animBg="1"/>
      <p:bldP spid="60" grpId="32" animBg="1"/>
      <p:bldP spid="60" grpId="33" animBg="1"/>
      <p:bldP spid="60" grpId="34" animBg="1"/>
      <p:bldP spid="60" grpId="35" animBg="1"/>
      <p:bldP spid="60" grpId="36" animBg="1"/>
      <p:bldP spid="60" grpId="37" animBg="1"/>
      <p:bldP spid="60" grpId="38" animBg="1"/>
      <p:bldP spid="60" grpId="39" animBg="1"/>
      <p:bldP spid="60" grpId="40" animBg="1"/>
      <p:bldP spid="60" grpId="41" animBg="1"/>
      <p:bldP spid="60" grpId="42" animBg="1"/>
      <p:bldP spid="60" grpId="43" animBg="1"/>
      <p:bldP spid="60" grpId="44" animBg="1"/>
      <p:bldP spid="60" grpId="45" animBg="1"/>
      <p:bldP spid="60" grpId="46" animBg="1"/>
      <p:bldP spid="60" grpId="47" animBg="1"/>
      <p:bldP spid="61" grpId="0" animBg="1"/>
      <p:bldP spid="61" grpId="1" animBg="1"/>
      <p:bldP spid="64" grpId="0" animBg="1"/>
      <p:bldP spid="69" grpId="0"/>
      <p:bldP spid="70" grpId="0"/>
      <p:bldP spid="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80528" y="3919445"/>
            <a:ext cx="92170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itchFamily="34" charset="0"/>
              </a:rPr>
              <a:t>СДАЕМ ЛИСТОЧКИ</a:t>
            </a:r>
          </a:p>
          <a:p>
            <a:pPr algn="ctr"/>
            <a:r>
              <a:rPr lang="ru-RU" sz="5400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itchFamily="34" charset="0"/>
              </a:rPr>
              <a:t>ПРОВЕРЯЕМ ОТВЕТЫ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620">
            <a:off x="3059832" y="730116"/>
            <a:ext cx="3193764" cy="203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9" descr="image1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62" y="612733"/>
            <a:ext cx="2897028" cy="2179669"/>
          </a:xfrm>
          <a:prstGeom prst="rect">
            <a:avLst/>
          </a:prstGeom>
        </p:spPr>
      </p:pic>
      <p:pic>
        <p:nvPicPr>
          <p:cNvPr id="6" name="Picture 2" descr="C:\Users\Семен\Desktop\c57530a15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8184" y="908720"/>
            <a:ext cx="2915816" cy="1965176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95" b="89080" l="1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6" r="3637"/>
          <a:stretch/>
        </p:blipFill>
        <p:spPr bwMode="auto">
          <a:xfrm>
            <a:off x="-68363" y="0"/>
            <a:ext cx="9288537" cy="359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73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896448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Arial Black" pitchFamily="34" charset="0"/>
              </a:rPr>
              <a:t>ОТВЕТЫ.</a:t>
            </a:r>
          </a:p>
          <a:p>
            <a:endParaRPr lang="ru-RU" dirty="0">
              <a:latin typeface="Arial Black" pitchFamily="34" charset="0"/>
            </a:endParaRPr>
          </a:p>
          <a:p>
            <a:pPr marL="457200" indent="-457200">
              <a:buAutoNum type="arabicPeriod"/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Василий  Зайцев </a:t>
            </a:r>
          </a:p>
          <a:p>
            <a:pPr marL="457200" indent="-457200">
              <a:buAutoNum type="arabicPeriod"/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Константин Симонов</a:t>
            </a:r>
          </a:p>
          <a:p>
            <a:pPr marL="457200" indent="-457200">
              <a:buAutoNum type="arabicPeriod"/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Матвей Путилов</a:t>
            </a:r>
          </a:p>
          <a:p>
            <a:pPr marL="457200" indent="-457200">
              <a:buAutoNum type="arabicPeriod"/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Александр Попов</a:t>
            </a:r>
          </a:p>
          <a:p>
            <a:pPr marL="457200" indent="-457200">
              <a:buAutoNum type="arabicPeriod"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457200" indent="-457200">
              <a:buAutoNum type="arabicPeriod"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3501008"/>
            <a:ext cx="4871126" cy="365182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79224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9520" y="188640"/>
            <a:ext cx="78544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itchFamily="34" charset="0"/>
              </a:rPr>
              <a:t> РАУНД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16632"/>
            <a:ext cx="22444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itchFamily="34" charset="0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03773"/>
            <a:ext cx="22444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itchFamily="34" charset="0"/>
              </a:rPr>
              <a:t>3</a:t>
            </a: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2833" y1="70333" x2="63333" y2="80222"/>
                        <a14:foregroundMark x1="60667" y1="67000" x2="67417" y2="67222"/>
                        <a14:foregroundMark x1="35000" y1="76000" x2="43917" y2="65222"/>
                        <a14:foregroundMark x1="35583" y1="63667" x2="40417" y2="64111"/>
                        <a14:foregroundMark x1="39667" y1="46222" x2="51917" y2="43667"/>
                        <a14:foregroundMark x1="46667" y1="55556" x2="45500" y2="61000"/>
                        <a14:foregroundMark x1="60083" y1="50111" x2="65083" y2="47333"/>
                        <a14:foregroundMark x1="52833" y1="56111" x2="57750" y2="55889"/>
                        <a14:backgroundMark x1="64917" y1="40556" x2="62417" y2="44444"/>
                        <a14:backgroundMark x1="55417" y1="48556" x2="62000" y2="44667"/>
                        <a14:backgroundMark x1="46500" y1="52778" x2="54250" y2="47778"/>
                        <a14:backgroundMark x1="40250" y1="54778" x2="41833" y2="51444"/>
                        <a14:backgroundMark x1="59667" y1="38778" x2="60417" y2="39222"/>
                        <a14:backgroundMark x1="68833" y1="40000" x2="67667" y2="45778"/>
                        <a14:backgroundMark x1="37333" y1="54333" x2="37500" y2="55556"/>
                        <a14:backgroundMark x1="36167" y1="46556" x2="35167" y2="50111"/>
                        <a14:backgroundMark x1="35583" y1="55889" x2="36750" y2="5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01" t="34597" r="22250" b="11766"/>
          <a:stretch/>
        </p:blipFill>
        <p:spPr bwMode="auto">
          <a:xfrm>
            <a:off x="2843809" y="4618414"/>
            <a:ext cx="2952327" cy="223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2204864"/>
            <a:ext cx="8964487" cy="2009787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>
                <a:gd name="adj" fmla="val 49439"/>
              </a:avLst>
            </a:prstTxWarp>
            <a:spAutoFit/>
          </a:bodyPr>
          <a:lstStyle/>
          <a:p>
            <a:pPr algn="ctr"/>
            <a:r>
              <a:rPr lang="ru-RU" sz="32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СТАЛИНГРАД В ЦИФРАХ </a:t>
            </a:r>
          </a:p>
        </p:txBody>
      </p:sp>
    </p:spTree>
    <p:extLst>
      <p:ext uri="{BB962C8B-B14F-4D97-AF65-F5344CB8AC3E}">
        <p14:creationId xmlns:p14="http://schemas.microsoft.com/office/powerpoint/2010/main" val="273163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47373"/>
            <a:ext cx="8748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eriod"/>
            </a:pPr>
            <a:r>
              <a:rPr lang="ru-RU" sz="3200" dirty="0">
                <a:latin typeface="Arial Black" pitchFamily="34" charset="0"/>
              </a:rPr>
              <a:t>Гитлер хотел овладеть городом за какое время?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27584" y="5661248"/>
            <a:ext cx="8229600" cy="1143000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b="1" dirty="0">
              <a:solidFill>
                <a:srgbClr val="00B050"/>
              </a:solidFill>
            </a:endParaRPr>
          </a:p>
        </p:txBody>
      </p:sp>
      <p:grpSp>
        <p:nvGrpSpPr>
          <p:cNvPr id="10" name="Group 122"/>
          <p:cNvGrpSpPr>
            <a:grpSpLocks noChangeAspect="1"/>
          </p:cNvGrpSpPr>
          <p:nvPr/>
        </p:nvGrpSpPr>
        <p:grpSpPr bwMode="auto">
          <a:xfrm>
            <a:off x="6228184" y="5659665"/>
            <a:ext cx="2890913" cy="1131884"/>
            <a:chOff x="1108" y="845"/>
            <a:chExt cx="3359" cy="1316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" name="Rectangle 123"/>
            <p:cNvSpPr>
              <a:spLocks noChangeAspect="1" noChangeArrowheads="1"/>
            </p:cNvSpPr>
            <p:nvPr/>
          </p:nvSpPr>
          <p:spPr bwMode="auto">
            <a:xfrm>
              <a:off x="1108" y="845"/>
              <a:ext cx="3359" cy="1316"/>
            </a:xfrm>
            <a:prstGeom prst="rect">
              <a:avLst/>
            </a:prstGeom>
            <a:solidFill>
              <a:srgbClr val="333333">
                <a:alpha val="70979"/>
              </a:srgbClr>
            </a:solidFill>
            <a:ln w="76200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2" name="AutoShape 124"/>
            <p:cNvSpPr>
              <a:spLocks noChangeAspect="1" noChangeArrowheads="1"/>
            </p:cNvSpPr>
            <p:nvPr/>
          </p:nvSpPr>
          <p:spPr bwMode="auto">
            <a:xfrm>
              <a:off x="2018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3" name="AutoShape 125"/>
            <p:cNvSpPr>
              <a:spLocks noChangeAspect="1" noChangeArrowheads="1"/>
            </p:cNvSpPr>
            <p:nvPr/>
          </p:nvSpPr>
          <p:spPr bwMode="auto">
            <a:xfrm>
              <a:off x="2018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4" name="AutoShape 126"/>
            <p:cNvSpPr>
              <a:spLocks noChangeAspect="1" noChangeArrowheads="1"/>
            </p:cNvSpPr>
            <p:nvPr/>
          </p:nvSpPr>
          <p:spPr bwMode="auto">
            <a:xfrm rot="-5400000">
              <a:off x="228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5" name="AutoShape 127"/>
            <p:cNvSpPr>
              <a:spLocks noChangeAspect="1" noChangeArrowheads="1"/>
            </p:cNvSpPr>
            <p:nvPr/>
          </p:nvSpPr>
          <p:spPr bwMode="auto">
            <a:xfrm rot="-5400000">
              <a:off x="1745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6" name="AutoShape 128"/>
            <p:cNvSpPr>
              <a:spLocks noChangeAspect="1" noChangeArrowheads="1"/>
            </p:cNvSpPr>
            <p:nvPr/>
          </p:nvSpPr>
          <p:spPr bwMode="auto">
            <a:xfrm rot="-5400000">
              <a:off x="228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7" name="AutoShape 129"/>
            <p:cNvSpPr>
              <a:spLocks noChangeAspect="1" noChangeArrowheads="1"/>
            </p:cNvSpPr>
            <p:nvPr/>
          </p:nvSpPr>
          <p:spPr bwMode="auto">
            <a:xfrm rot="-5400000">
              <a:off x="1745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8" name="AutoShape 130"/>
            <p:cNvSpPr>
              <a:spLocks noChangeAspect="1" noChangeArrowheads="1"/>
            </p:cNvSpPr>
            <p:nvPr/>
          </p:nvSpPr>
          <p:spPr bwMode="auto">
            <a:xfrm>
              <a:off x="2018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9" name="AutoShape 131"/>
            <p:cNvSpPr>
              <a:spLocks noChangeAspect="1" noChangeArrowheads="1"/>
            </p:cNvSpPr>
            <p:nvPr/>
          </p:nvSpPr>
          <p:spPr bwMode="auto">
            <a:xfrm>
              <a:off x="1247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0" name="AutoShape 132"/>
            <p:cNvSpPr>
              <a:spLocks noChangeAspect="1" noChangeArrowheads="1"/>
            </p:cNvSpPr>
            <p:nvPr/>
          </p:nvSpPr>
          <p:spPr bwMode="auto">
            <a:xfrm>
              <a:off x="1247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1" name="AutoShape 133"/>
            <p:cNvSpPr>
              <a:spLocks noChangeAspect="1" noChangeArrowheads="1"/>
            </p:cNvSpPr>
            <p:nvPr/>
          </p:nvSpPr>
          <p:spPr bwMode="auto">
            <a:xfrm rot="-5400000">
              <a:off x="151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2" name="AutoShape 134"/>
            <p:cNvSpPr>
              <a:spLocks noChangeAspect="1" noChangeArrowheads="1"/>
            </p:cNvSpPr>
            <p:nvPr/>
          </p:nvSpPr>
          <p:spPr bwMode="auto">
            <a:xfrm rot="-5400000">
              <a:off x="907" y="1140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3" name="AutoShape 135"/>
            <p:cNvSpPr>
              <a:spLocks noChangeAspect="1" noChangeArrowheads="1"/>
            </p:cNvSpPr>
            <p:nvPr/>
          </p:nvSpPr>
          <p:spPr bwMode="auto">
            <a:xfrm rot="-5400000">
              <a:off x="151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4" name="AutoShape 136"/>
            <p:cNvSpPr>
              <a:spLocks noChangeAspect="1" noChangeArrowheads="1"/>
            </p:cNvSpPr>
            <p:nvPr/>
          </p:nvSpPr>
          <p:spPr bwMode="auto">
            <a:xfrm rot="-5400000">
              <a:off x="907" y="1684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5" name="AutoShape 137"/>
            <p:cNvSpPr>
              <a:spLocks noChangeAspect="1" noChangeArrowheads="1"/>
            </p:cNvSpPr>
            <p:nvPr/>
          </p:nvSpPr>
          <p:spPr bwMode="auto">
            <a:xfrm>
              <a:off x="1247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6" name="AutoShape 138"/>
            <p:cNvSpPr>
              <a:spLocks noChangeAspect="1" noChangeArrowheads="1"/>
            </p:cNvSpPr>
            <p:nvPr/>
          </p:nvSpPr>
          <p:spPr bwMode="auto">
            <a:xfrm>
              <a:off x="2971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7" name="AutoShape 139"/>
            <p:cNvSpPr>
              <a:spLocks noChangeAspect="1" noChangeArrowheads="1"/>
            </p:cNvSpPr>
            <p:nvPr/>
          </p:nvSpPr>
          <p:spPr bwMode="auto">
            <a:xfrm>
              <a:off x="2971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8" name="AutoShape 140"/>
            <p:cNvSpPr>
              <a:spLocks noChangeAspect="1" noChangeArrowheads="1"/>
            </p:cNvSpPr>
            <p:nvPr/>
          </p:nvSpPr>
          <p:spPr bwMode="auto">
            <a:xfrm rot="-5400000">
              <a:off x="3242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9" name="AutoShape 141"/>
            <p:cNvSpPr>
              <a:spLocks noChangeAspect="1" noChangeArrowheads="1"/>
            </p:cNvSpPr>
            <p:nvPr/>
          </p:nvSpPr>
          <p:spPr bwMode="auto">
            <a:xfrm rot="-5400000">
              <a:off x="269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0" name="AutoShape 142"/>
            <p:cNvSpPr>
              <a:spLocks noChangeAspect="1" noChangeArrowheads="1"/>
            </p:cNvSpPr>
            <p:nvPr/>
          </p:nvSpPr>
          <p:spPr bwMode="auto">
            <a:xfrm rot="-5400000">
              <a:off x="3242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1" name="AutoShape 143"/>
            <p:cNvSpPr>
              <a:spLocks noChangeAspect="1" noChangeArrowheads="1"/>
            </p:cNvSpPr>
            <p:nvPr/>
          </p:nvSpPr>
          <p:spPr bwMode="auto">
            <a:xfrm rot="-5400000">
              <a:off x="269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2" name="AutoShape 144"/>
            <p:cNvSpPr>
              <a:spLocks noChangeAspect="1" noChangeArrowheads="1"/>
            </p:cNvSpPr>
            <p:nvPr/>
          </p:nvSpPr>
          <p:spPr bwMode="auto">
            <a:xfrm>
              <a:off x="2971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3" name="AutoShape 145"/>
            <p:cNvSpPr>
              <a:spLocks noChangeAspect="1" noChangeArrowheads="1"/>
            </p:cNvSpPr>
            <p:nvPr/>
          </p:nvSpPr>
          <p:spPr bwMode="auto">
            <a:xfrm>
              <a:off x="3742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4" name="AutoShape 146"/>
            <p:cNvSpPr>
              <a:spLocks noChangeAspect="1" noChangeArrowheads="1"/>
            </p:cNvSpPr>
            <p:nvPr/>
          </p:nvSpPr>
          <p:spPr bwMode="auto">
            <a:xfrm>
              <a:off x="3742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5" name="AutoShape 147"/>
            <p:cNvSpPr>
              <a:spLocks noChangeAspect="1" noChangeArrowheads="1"/>
            </p:cNvSpPr>
            <p:nvPr/>
          </p:nvSpPr>
          <p:spPr bwMode="auto">
            <a:xfrm rot="-5400000">
              <a:off x="4013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6" name="AutoShape 148"/>
            <p:cNvSpPr>
              <a:spLocks noChangeAspect="1" noChangeArrowheads="1"/>
            </p:cNvSpPr>
            <p:nvPr/>
          </p:nvSpPr>
          <p:spPr bwMode="auto">
            <a:xfrm rot="-5400000">
              <a:off x="346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7" name="AutoShape 149"/>
            <p:cNvSpPr>
              <a:spLocks noChangeAspect="1" noChangeArrowheads="1"/>
            </p:cNvSpPr>
            <p:nvPr/>
          </p:nvSpPr>
          <p:spPr bwMode="auto">
            <a:xfrm rot="-5400000">
              <a:off x="4013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" name="AutoShape 150"/>
            <p:cNvSpPr>
              <a:spLocks noChangeAspect="1" noChangeArrowheads="1"/>
            </p:cNvSpPr>
            <p:nvPr/>
          </p:nvSpPr>
          <p:spPr bwMode="auto">
            <a:xfrm rot="-5400000">
              <a:off x="346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9" name="AutoShape 151"/>
            <p:cNvSpPr>
              <a:spLocks noChangeAspect="1" noChangeArrowheads="1"/>
            </p:cNvSpPr>
            <p:nvPr/>
          </p:nvSpPr>
          <p:spPr bwMode="auto">
            <a:xfrm>
              <a:off x="3742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40" name="AutoShape 152"/>
          <p:cNvSpPr>
            <a:spLocks noChangeAspect="1" noChangeArrowheads="1"/>
          </p:cNvSpPr>
          <p:nvPr/>
        </p:nvSpPr>
        <p:spPr bwMode="auto">
          <a:xfrm rot="16200000">
            <a:off x="66521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1" name="AutoShape 153"/>
          <p:cNvSpPr>
            <a:spLocks noChangeAspect="1" noChangeArrowheads="1"/>
          </p:cNvSpPr>
          <p:nvPr/>
        </p:nvSpPr>
        <p:spPr bwMode="auto">
          <a:xfrm rot="16200000">
            <a:off x="87412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2" name="AutoShape 154"/>
          <p:cNvSpPr>
            <a:spLocks noChangeAspect="1" noChangeArrowheads="1"/>
          </p:cNvSpPr>
          <p:nvPr/>
        </p:nvSpPr>
        <p:spPr bwMode="auto">
          <a:xfrm rot="16200000">
            <a:off x="6653709" y="63867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3" name="AutoShape 155"/>
          <p:cNvSpPr>
            <a:spLocks noChangeAspect="1" noChangeArrowheads="1"/>
          </p:cNvSpPr>
          <p:nvPr/>
        </p:nvSpPr>
        <p:spPr bwMode="auto">
          <a:xfrm rot="16200000">
            <a:off x="7300615" y="5981129"/>
            <a:ext cx="433388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4" name="AutoShape 156"/>
          <p:cNvSpPr>
            <a:spLocks noChangeAspect="1" noChangeArrowheads="1"/>
          </p:cNvSpPr>
          <p:nvPr/>
        </p:nvSpPr>
        <p:spPr bwMode="auto">
          <a:xfrm rot="16200000">
            <a:off x="83094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5" name="AutoShape 157"/>
          <p:cNvSpPr>
            <a:spLocks noChangeAspect="1" noChangeArrowheads="1"/>
          </p:cNvSpPr>
          <p:nvPr/>
        </p:nvSpPr>
        <p:spPr bwMode="auto">
          <a:xfrm rot="16200000">
            <a:off x="68680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6" name="AutoShape 158"/>
          <p:cNvSpPr>
            <a:spLocks noChangeAspect="1" noChangeArrowheads="1"/>
          </p:cNvSpPr>
          <p:nvPr/>
        </p:nvSpPr>
        <p:spPr bwMode="auto">
          <a:xfrm>
            <a:off x="7102972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7" name="AutoShape 159"/>
          <p:cNvSpPr>
            <a:spLocks noChangeAspect="1" noChangeArrowheads="1"/>
          </p:cNvSpPr>
          <p:nvPr/>
        </p:nvSpPr>
        <p:spPr bwMode="auto">
          <a:xfrm>
            <a:off x="85428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8" name="AutoShape 160"/>
          <p:cNvSpPr>
            <a:spLocks noChangeAspect="1" noChangeArrowheads="1"/>
          </p:cNvSpPr>
          <p:nvPr/>
        </p:nvSpPr>
        <p:spPr bwMode="auto">
          <a:xfrm>
            <a:off x="85428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9" name="AutoShape 161"/>
          <p:cNvSpPr>
            <a:spLocks noChangeAspect="1" noChangeArrowheads="1"/>
          </p:cNvSpPr>
          <p:nvPr/>
        </p:nvSpPr>
        <p:spPr bwMode="auto">
          <a:xfrm>
            <a:off x="78951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0" name="AutoShape 162"/>
          <p:cNvSpPr>
            <a:spLocks noChangeAspect="1" noChangeArrowheads="1"/>
          </p:cNvSpPr>
          <p:nvPr/>
        </p:nvSpPr>
        <p:spPr bwMode="auto">
          <a:xfrm>
            <a:off x="78951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1" name="AutoShape 163"/>
          <p:cNvSpPr>
            <a:spLocks noChangeAspect="1" noChangeArrowheads="1"/>
          </p:cNvSpPr>
          <p:nvPr/>
        </p:nvSpPr>
        <p:spPr bwMode="auto">
          <a:xfrm>
            <a:off x="7102972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2" name="AutoShape 164"/>
          <p:cNvSpPr>
            <a:spLocks noChangeAspect="1" noChangeArrowheads="1"/>
          </p:cNvSpPr>
          <p:nvPr/>
        </p:nvSpPr>
        <p:spPr bwMode="auto">
          <a:xfrm>
            <a:off x="6455272" y="57469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3" name="AutoShape 165"/>
          <p:cNvSpPr>
            <a:spLocks noChangeAspect="1" noChangeArrowheads="1"/>
          </p:cNvSpPr>
          <p:nvPr/>
        </p:nvSpPr>
        <p:spPr bwMode="auto">
          <a:xfrm>
            <a:off x="85428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4" name="AutoShape 166"/>
          <p:cNvSpPr>
            <a:spLocks noChangeAspect="1" noChangeArrowheads="1"/>
          </p:cNvSpPr>
          <p:nvPr/>
        </p:nvSpPr>
        <p:spPr bwMode="auto">
          <a:xfrm rot="16200000">
            <a:off x="80919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5" name="AutoShape 167"/>
          <p:cNvSpPr>
            <a:spLocks noChangeAspect="1" noChangeArrowheads="1"/>
          </p:cNvSpPr>
          <p:nvPr/>
        </p:nvSpPr>
        <p:spPr bwMode="auto">
          <a:xfrm rot="16200000">
            <a:off x="80919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6" name="AutoShape 168"/>
          <p:cNvSpPr>
            <a:spLocks noChangeAspect="1" noChangeArrowheads="1"/>
          </p:cNvSpPr>
          <p:nvPr/>
        </p:nvSpPr>
        <p:spPr bwMode="auto">
          <a:xfrm rot="16200000">
            <a:off x="76601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7" name="AutoShape 169"/>
          <p:cNvSpPr>
            <a:spLocks noChangeAspect="1" noChangeArrowheads="1"/>
          </p:cNvSpPr>
          <p:nvPr/>
        </p:nvSpPr>
        <p:spPr bwMode="auto">
          <a:xfrm rot="16200000">
            <a:off x="76601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8" name="AutoShape 170"/>
          <p:cNvSpPr>
            <a:spLocks noChangeAspect="1" noChangeArrowheads="1"/>
          </p:cNvSpPr>
          <p:nvPr/>
        </p:nvSpPr>
        <p:spPr bwMode="auto">
          <a:xfrm rot="16200000">
            <a:off x="7606209" y="6610573"/>
            <a:ext cx="10795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9" name="AutoShape 171"/>
          <p:cNvSpPr>
            <a:spLocks noChangeAspect="1" noChangeArrowheads="1"/>
          </p:cNvSpPr>
          <p:nvPr/>
        </p:nvSpPr>
        <p:spPr bwMode="auto">
          <a:xfrm rot="16200000">
            <a:off x="87412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0" name="AutoShape 172"/>
          <p:cNvSpPr>
            <a:spLocks noChangeAspect="1" noChangeArrowheads="1"/>
          </p:cNvSpPr>
          <p:nvPr/>
        </p:nvSpPr>
        <p:spPr bwMode="auto">
          <a:xfrm rot="16200000">
            <a:off x="83094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1" name="AutoShape 173"/>
          <p:cNvSpPr>
            <a:spLocks noChangeAspect="1" noChangeArrowheads="1"/>
          </p:cNvSpPr>
          <p:nvPr/>
        </p:nvSpPr>
        <p:spPr bwMode="auto">
          <a:xfrm>
            <a:off x="78951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2" name="AutoShape 174"/>
          <p:cNvSpPr>
            <a:spLocks noChangeAspect="1" noChangeArrowheads="1"/>
          </p:cNvSpPr>
          <p:nvPr/>
        </p:nvSpPr>
        <p:spPr bwMode="auto">
          <a:xfrm rot="16200000">
            <a:off x="62203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3" name="AutoShape 175"/>
          <p:cNvSpPr>
            <a:spLocks noChangeAspect="1" noChangeArrowheads="1"/>
          </p:cNvSpPr>
          <p:nvPr/>
        </p:nvSpPr>
        <p:spPr bwMode="auto">
          <a:xfrm rot="16200000">
            <a:off x="6220322" y="5953348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4" name="AutoShape 176"/>
          <p:cNvSpPr>
            <a:spLocks noChangeAspect="1" noChangeArrowheads="1"/>
          </p:cNvSpPr>
          <p:nvPr/>
        </p:nvSpPr>
        <p:spPr bwMode="auto">
          <a:xfrm rot="16200000">
            <a:off x="68680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5" name="AutoShape 177"/>
          <p:cNvSpPr>
            <a:spLocks noChangeAspect="1" noChangeArrowheads="1"/>
          </p:cNvSpPr>
          <p:nvPr/>
        </p:nvSpPr>
        <p:spPr bwMode="auto">
          <a:xfrm>
            <a:off x="6455272" y="66105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6" name="AutoShape 178"/>
          <p:cNvSpPr>
            <a:spLocks noChangeAspect="1" noChangeArrowheads="1"/>
          </p:cNvSpPr>
          <p:nvPr/>
        </p:nvSpPr>
        <p:spPr bwMode="auto">
          <a:xfrm rot="16200000">
            <a:off x="7301409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9" name="TextBox 68"/>
          <p:cNvSpPr txBox="1"/>
          <p:nvPr/>
        </p:nvSpPr>
        <p:spPr>
          <a:xfrm>
            <a:off x="3632436" y="2453530"/>
            <a:ext cx="4143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7 дней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635999" y="3285650"/>
            <a:ext cx="4143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2 недели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805977" y="4102593"/>
            <a:ext cx="4143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1 месяц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81" y="2708920"/>
            <a:ext cx="3125890" cy="411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9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5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5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5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1" presetClass="exit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5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15" presetID="1" presetClass="entr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5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000"/>
                            </p:stCondLst>
                            <p:childTnLst>
                              <p:par>
                                <p:cTn id="130" presetID="35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3" presetID="35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6" presetID="35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3" presetID="35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2" presetID="35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1" presetID="35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6" presetID="35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9" presetID="35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0" presetID="35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5" presetID="35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2" presetID="35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3" presetID="35" presetClass="emph" presetSubtype="0" fill="hold" grpId="2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6" presetID="35" presetClass="emph" presetSubtype="0" fill="hold" grpId="2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3" presetID="35" presetClass="emph" presetSubtype="0" fill="hold" grpId="2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3000"/>
                            </p:stCondLst>
                            <p:childTnLst>
                              <p:par>
                                <p:cTn id="272" presetID="35" presetClass="emph" presetSubtype="0" fill="hold" grpId="2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81" presetID="35" presetClass="emph" presetSubtype="0" fill="hold" grpId="2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86" presetID="35" presetClass="emph" presetSubtype="0" fill="hold" grpId="2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99" presetID="35" presetClass="emph" presetSubtype="0" fill="hold" grpId="2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7000"/>
                            </p:stCondLst>
                            <p:childTnLst>
                              <p:par>
                                <p:cTn id="310" presetID="35" presetClass="emph" presetSubtype="0" fill="hold" grpId="2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28000"/>
                            </p:stCondLst>
                            <p:childTnLst>
                              <p:par>
                                <p:cTn id="315" presetID="35" presetClass="emph" presetSubtype="0" fill="hold" grpId="2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29000"/>
                            </p:stCondLst>
                            <p:childTnLst>
                              <p:par>
                                <p:cTn id="326" presetID="35" presetClass="emph" presetSubtype="0" fill="hold" grpId="2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30000"/>
                            </p:stCondLst>
                            <p:childTnLst>
                              <p:par>
                                <p:cTn id="339" presetID="35" presetClass="emph" presetSubtype="0" fill="hold" grpId="3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31000"/>
                            </p:stCondLst>
                            <p:childTnLst>
                              <p:par>
                                <p:cTn id="352" presetID="35" presetClass="emph" presetSubtype="0" fill="hold" grpId="3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32000"/>
                            </p:stCondLst>
                            <p:childTnLst>
                              <p:par>
                                <p:cTn id="359" presetID="35" presetClass="emph" presetSubtype="0" fill="hold" grpId="3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33000"/>
                            </p:stCondLst>
                            <p:childTnLst>
                              <p:par>
                                <p:cTn id="368" presetID="35" presetClass="emph" presetSubtype="0" fill="hold" grpId="3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77" presetID="35" presetClass="emph" presetSubtype="0" fill="hold" grpId="3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35000"/>
                            </p:stCondLst>
                            <p:childTnLst>
                              <p:par>
                                <p:cTn id="382" presetID="35" presetClass="emph" presetSubtype="0" fill="hold" grpId="3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4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36000"/>
                            </p:stCondLst>
                            <p:childTnLst>
                              <p:par>
                                <p:cTn id="395" presetID="35" presetClass="emph" presetSubtype="0" fill="hold" grpId="3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37000"/>
                            </p:stCondLst>
                            <p:childTnLst>
                              <p:par>
                                <p:cTn id="406" presetID="35" presetClass="emph" presetSubtype="0" fill="hold" grpId="3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8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38000"/>
                            </p:stCondLst>
                            <p:childTnLst>
                              <p:par>
                                <p:cTn id="411" presetID="35" presetClass="emph" presetSubtype="0" fill="hold" grpId="3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39000"/>
                            </p:stCondLst>
                            <p:childTnLst>
                              <p:par>
                                <p:cTn id="424" presetID="35" presetClass="emph" presetSubtype="0" fill="hold" grpId="3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6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35" presetID="35" presetClass="emph" presetSubtype="0" fill="hold" grpId="4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ntr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41000"/>
                            </p:stCondLst>
                            <p:childTnLst>
                              <p:par>
                                <p:cTn id="448" presetID="35" presetClass="emph" presetSubtype="0" fill="hold" grpId="4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42000"/>
                            </p:stCondLst>
                            <p:childTnLst>
                              <p:par>
                                <p:cTn id="455" presetID="35" presetClass="emph" presetSubtype="0" fill="hold" grpId="4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7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43000"/>
                            </p:stCondLst>
                            <p:childTnLst>
                              <p:par>
                                <p:cTn id="464" presetID="35" presetClass="emph" presetSubtype="0" fill="hold" grpId="4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6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44000"/>
                            </p:stCondLst>
                            <p:childTnLst>
                              <p:par>
                                <p:cTn id="473" presetID="35" presetClass="emph" presetSubtype="0" fill="hold" grpId="4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5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45000"/>
                            </p:stCondLst>
                            <p:childTnLst>
                              <p:par>
                                <p:cTn id="478" presetID="35" presetClass="emph" presetSubtype="0" fill="hold" grpId="4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0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" presetClass="exit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1" presetClass="exit" presetSubtype="0" fill="hold" grpId="3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46000"/>
                            </p:stCondLst>
                            <p:childTnLst>
                              <p:par>
                                <p:cTn id="491" presetID="35" presetClass="emph" presetSubtype="0" fill="hold" grpId="4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ntr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grpId="3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47000"/>
                            </p:stCondLst>
                            <p:childTnLst>
                              <p:par>
                                <p:cTn id="502" presetID="35" presetClass="emph" presetSubtype="0" fill="hold" grpId="4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3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48000"/>
                            </p:stCondLst>
                            <p:childTnLst>
                              <p:par>
                                <p:cTn id="507" presetID="35" presetClass="emph" presetSubtype="0" fill="hold" grpId="4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9" presetID="1" presetClass="entr" presetSubtype="0" fill="hold" grpId="3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xit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49000"/>
                            </p:stCondLst>
                            <p:childTnLst>
                              <p:par>
                                <p:cTn id="520" presetID="35" presetClass="emph" presetSubtype="0" fill="hold" grpId="4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2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1" presetClass="exit" presetSubtype="0" fill="hold" grpId="4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50000"/>
                            </p:stCondLst>
                            <p:childTnLst>
                              <p:par>
                                <p:cTn id="531" presetID="35" presetClass="emph" presetSubtype="0" fill="hold" grpId="5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ntr" presetSubtype="0" fill="hold" grpId="4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1" presetClass="entr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51000"/>
                            </p:stCondLst>
                            <p:childTnLst>
                              <p:par>
                                <p:cTn id="544" presetID="35" presetClass="emph" presetSubtype="0" fill="hold" grpId="5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4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52000"/>
                            </p:stCondLst>
                            <p:childTnLst>
                              <p:par>
                                <p:cTn id="551" presetID="35" presetClass="emph" presetSubtype="0" fill="hold" grpId="5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3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53000"/>
                            </p:stCondLst>
                            <p:childTnLst>
                              <p:par>
                                <p:cTn id="560" presetID="35" presetClass="emph" presetSubtype="0" fill="hold" grpId="5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54000"/>
                            </p:stCondLst>
                            <p:childTnLst>
                              <p:par>
                                <p:cTn id="569" presetID="35" presetClass="emph" presetSubtype="0" fill="hold" grpId="5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1" presetID="1" presetClass="entr" presetSubtype="0" fill="hold" grpId="4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55000"/>
                            </p:stCondLst>
                            <p:childTnLst>
                              <p:par>
                                <p:cTn id="574" presetID="35" presetClass="emph" presetSubtype="0" fill="hold" grpId="5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6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1" presetClass="exit" presetSubtype="0" fill="hold" grpId="4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1" presetClass="exit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56000"/>
                            </p:stCondLst>
                            <p:childTnLst>
                              <p:par>
                                <p:cTn id="587" presetID="35" presetClass="emph" presetSubtype="0" fill="hold" grpId="5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9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ntr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ntr" presetSubtype="0" fill="hold" grpId="4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57000"/>
                            </p:stCondLst>
                            <p:childTnLst>
                              <p:par>
                                <p:cTn id="598" presetID="35" presetClass="emph" presetSubtype="0" fill="hold" grpId="5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4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58000"/>
                            </p:stCondLst>
                            <p:childTnLst>
                              <p:par>
                                <p:cTn id="603" presetID="35" presetClass="emph" presetSubtype="0" fill="hold" grpId="5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5" presetID="1" presetClass="entr" presetSubtype="0" fill="hold" grpId="4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xit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59000"/>
                            </p:stCondLst>
                            <p:childTnLst>
                              <p:par>
                                <p:cTn id="624" presetID="35" presetClass="emph" presetSubtype="0" fill="hold" grpId="5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  <p:bldP spid="41" grpId="8" animBg="1"/>
      <p:bldP spid="41" grpId="9" animBg="1"/>
      <p:bldP spid="41" grpId="10" animBg="1"/>
      <p:bldP spid="41" grpId="11" animBg="1"/>
      <p:bldP spid="44" grpId="0" animBg="1"/>
      <p:bldP spid="44" grpId="1" animBg="1"/>
      <p:bldP spid="44" grpId="2" animBg="1"/>
      <p:bldP spid="44" grpId="3" animBg="1"/>
      <p:bldP spid="44" grpId="4" animBg="1"/>
      <p:bldP spid="44" grpId="5" animBg="1"/>
      <p:bldP spid="44" grpId="6" animBg="1"/>
      <p:bldP spid="44" grpId="7" animBg="1"/>
      <p:bldP spid="44" grpId="8" animBg="1"/>
      <p:bldP spid="44" grpId="9" animBg="1"/>
      <p:bldP spid="44" grpId="10" animBg="1"/>
      <p:bldP spid="44" grpId="11" animBg="1"/>
      <p:bldP spid="44" grpId="12" animBg="1"/>
      <p:bldP spid="44" grpId="13" animBg="1"/>
      <p:bldP spid="44" grpId="14" animBg="1"/>
      <p:bldP spid="44" grpId="15" animBg="1"/>
      <p:bldP spid="44" grpId="16" animBg="1"/>
      <p:bldP spid="44" grpId="17" animBg="1"/>
      <p:bldP spid="44" grpId="18" animBg="1"/>
      <p:bldP spid="44" grpId="19" animBg="1"/>
      <p:bldP spid="44" grpId="20" animBg="1"/>
      <p:bldP spid="44" grpId="21" animBg="1"/>
      <p:bldP spid="44" grpId="22" animBg="1"/>
      <p:bldP spid="44" grpId="23" animBg="1"/>
      <p:bldP spid="45" grpId="0" animBg="1"/>
      <p:bldP spid="46" grpId="0" animBg="1"/>
      <p:bldP spid="47" grpId="0" animBg="1"/>
      <p:bldP spid="47" grpId="1" animBg="1"/>
      <p:bldP spid="47" grpId="2" animBg="1"/>
      <p:bldP spid="47" grpId="3" animBg="1"/>
      <p:bldP spid="47" grpId="4" animBg="1"/>
      <p:bldP spid="47" grpId="5" animBg="1"/>
      <p:bldP spid="47" grpId="6" animBg="1"/>
      <p:bldP spid="47" grpId="7" animBg="1"/>
      <p:bldP spid="47" grpId="8" animBg="1"/>
      <p:bldP spid="47" grpId="9" animBg="1"/>
      <p:bldP spid="47" grpId="10" animBg="1"/>
      <p:bldP spid="47" grpId="11" animBg="1"/>
      <p:bldP spid="47" grpId="12" animBg="1"/>
      <p:bldP spid="47" grpId="13" animBg="1"/>
      <p:bldP spid="47" grpId="14" animBg="1"/>
      <p:bldP spid="47" grpId="15" animBg="1"/>
      <p:bldP spid="47" grpId="16" animBg="1"/>
      <p:bldP spid="47" grpId="17" animBg="1"/>
      <p:bldP spid="47" grpId="18" animBg="1"/>
      <p:bldP spid="47" grpId="19" animBg="1"/>
      <p:bldP spid="47" grpId="20" animBg="1"/>
      <p:bldP spid="47" grpId="21" animBg="1"/>
      <p:bldP spid="47" grpId="22" animBg="1"/>
      <p:bldP spid="47" grpId="23" animBg="1"/>
      <p:bldP spid="48" grpId="0" animBg="1"/>
      <p:bldP spid="48" grpId="1" animBg="1"/>
      <p:bldP spid="48" grpId="2" animBg="1"/>
      <p:bldP spid="48" grpId="3" animBg="1"/>
      <p:bldP spid="48" grpId="4" animBg="1"/>
      <p:bldP spid="48" grpId="5" animBg="1"/>
      <p:bldP spid="48" grpId="6" animBg="1"/>
      <p:bldP spid="48" grpId="7" animBg="1"/>
      <p:bldP spid="48" grpId="8" animBg="1"/>
      <p:bldP spid="48" grpId="9" animBg="1"/>
      <p:bldP spid="48" grpId="10" animBg="1"/>
      <p:bldP spid="48" grpId="11" animBg="1"/>
      <p:bldP spid="48" grpId="12" animBg="1"/>
      <p:bldP spid="48" grpId="13" animBg="1"/>
      <p:bldP spid="48" grpId="14" animBg="1"/>
      <p:bldP spid="48" grpId="15" animBg="1"/>
      <p:bldP spid="48" grpId="16" animBg="1"/>
      <p:bldP spid="48" grpId="17" animBg="1"/>
      <p:bldP spid="48" grpId="18" animBg="1"/>
      <p:bldP spid="48" grpId="19" animBg="1"/>
      <p:bldP spid="48" grpId="20" animBg="1"/>
      <p:bldP spid="48" grpId="21" animBg="1"/>
      <p:bldP spid="48" grpId="22" animBg="1"/>
      <p:bldP spid="48" grpId="23" animBg="1"/>
      <p:bldP spid="48" grpId="24" animBg="1"/>
      <p:bldP spid="48" grpId="25" animBg="1"/>
      <p:bldP spid="48" grpId="26" animBg="1"/>
      <p:bldP spid="48" grpId="27" animBg="1"/>
      <p:bldP spid="48" grpId="28" animBg="1"/>
      <p:bldP spid="48" grpId="29" animBg="1"/>
      <p:bldP spid="48" grpId="30" animBg="1"/>
      <p:bldP spid="48" grpId="31" animBg="1"/>
      <p:bldP spid="48" grpId="32" animBg="1"/>
      <p:bldP spid="48" grpId="33" animBg="1"/>
      <p:bldP spid="48" grpId="34" animBg="1"/>
      <p:bldP spid="48" grpId="35" animBg="1"/>
      <p:bldP spid="49" grpId="0" animBg="1"/>
      <p:bldP spid="49" grpId="1" animBg="1"/>
      <p:bldP spid="49" grpId="2" animBg="1"/>
      <p:bldP spid="49" grpId="3" animBg="1"/>
      <p:bldP spid="50" grpId="0" animBg="1"/>
      <p:bldP spid="50" grpId="1" animBg="1"/>
      <p:bldP spid="50" grpId="2" animBg="1"/>
      <p:bldP spid="50" grpId="3" animBg="1"/>
      <p:bldP spid="51" grpId="0" animBg="1"/>
      <p:bldP spid="53" grpId="0" animBg="1"/>
      <p:bldP spid="53" grpId="1" animBg="1"/>
      <p:bldP spid="53" grpId="2" animBg="1"/>
      <p:bldP spid="53" grpId="3" animBg="1"/>
      <p:bldP spid="53" grpId="4" animBg="1"/>
      <p:bldP spid="53" grpId="5" animBg="1"/>
      <p:bldP spid="53" grpId="6" animBg="1"/>
      <p:bldP spid="53" grpId="7" animBg="1"/>
      <p:bldP spid="53" grpId="8" animBg="1"/>
      <p:bldP spid="53" grpId="9" animBg="1"/>
      <p:bldP spid="53" grpId="10" animBg="1"/>
      <p:bldP spid="53" grpId="11" animBg="1"/>
      <p:bldP spid="53" grpId="12" animBg="1"/>
      <p:bldP spid="53" grpId="13" animBg="1"/>
      <p:bldP spid="53" grpId="14" animBg="1"/>
      <p:bldP spid="53" grpId="15" animBg="1"/>
      <p:bldP spid="53" grpId="16" animBg="1"/>
      <p:bldP spid="53" grpId="17" animBg="1"/>
      <p:bldP spid="53" grpId="18" animBg="1"/>
      <p:bldP spid="53" grpId="19" animBg="1"/>
      <p:bldP spid="53" grpId="20" animBg="1"/>
      <p:bldP spid="53" grpId="21" animBg="1"/>
      <p:bldP spid="53" grpId="22" animBg="1"/>
      <p:bldP spid="53" grpId="23" animBg="1"/>
      <p:bldP spid="53" grpId="24" animBg="1"/>
      <p:bldP spid="53" grpId="25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6" grpId="2" animBg="1"/>
      <p:bldP spid="56" grpId="3" animBg="1"/>
      <p:bldP spid="57" grpId="0" animBg="1"/>
      <p:bldP spid="57" grpId="1" animBg="1"/>
      <p:bldP spid="58" grpId="0" animBg="1"/>
      <p:bldP spid="58" grpId="1" animBg="1"/>
      <p:bldP spid="58" grpId="2" animBg="1"/>
      <p:bldP spid="58" grpId="3" animBg="1"/>
      <p:bldP spid="58" grpId="4" animBg="1"/>
      <p:bldP spid="58" grpId="5" animBg="1"/>
      <p:bldP spid="58" grpId="6" animBg="1"/>
      <p:bldP spid="58" grpId="7" animBg="1"/>
      <p:bldP spid="58" grpId="8" animBg="1"/>
      <p:bldP spid="58" grpId="9" animBg="1"/>
      <p:bldP spid="58" grpId="10" animBg="1"/>
      <p:bldP spid="58" grpId="11" animBg="1"/>
      <p:bldP spid="58" grpId="12" animBg="1"/>
      <p:bldP spid="58" grpId="13" animBg="1"/>
      <p:bldP spid="58" grpId="14" animBg="1"/>
      <p:bldP spid="58" grpId="15" animBg="1"/>
      <p:bldP spid="58" grpId="16" animBg="1"/>
      <p:bldP spid="58" grpId="17" animBg="1"/>
      <p:bldP spid="58" grpId="18" animBg="1"/>
      <p:bldP spid="58" grpId="19" animBg="1"/>
      <p:bldP spid="58" grpId="20" animBg="1"/>
      <p:bldP spid="58" grpId="21" animBg="1"/>
      <p:bldP spid="58" grpId="22" animBg="1"/>
      <p:bldP spid="58" grpId="23" animBg="1"/>
      <p:bldP spid="58" grpId="24" animBg="1"/>
      <p:bldP spid="58" grpId="25" animBg="1"/>
      <p:bldP spid="58" grpId="26" animBg="1"/>
      <p:bldP spid="58" grpId="27" animBg="1"/>
      <p:bldP spid="58" grpId="28" animBg="1"/>
      <p:bldP spid="58" grpId="29" animBg="1"/>
      <p:bldP spid="58" grpId="30" animBg="1"/>
      <p:bldP spid="58" grpId="31" animBg="1"/>
      <p:bldP spid="58" grpId="32" animBg="1"/>
      <p:bldP spid="58" grpId="33" animBg="1"/>
      <p:bldP spid="58" grpId="34" animBg="1"/>
      <p:bldP spid="58" grpId="35" animBg="1"/>
      <p:bldP spid="58" grpId="36" animBg="1"/>
      <p:bldP spid="58" grpId="37" animBg="1"/>
      <p:bldP spid="58" grpId="38" animBg="1"/>
      <p:bldP spid="58" grpId="39" animBg="1"/>
      <p:bldP spid="58" grpId="40" animBg="1"/>
      <p:bldP spid="58" grpId="41" animBg="1"/>
      <p:bldP spid="58" grpId="42" animBg="1"/>
      <p:bldP spid="58" grpId="43" animBg="1"/>
      <p:bldP spid="58" grpId="44" animBg="1"/>
      <p:bldP spid="58" grpId="45" animBg="1"/>
      <p:bldP spid="58" grpId="46" animBg="1"/>
      <p:bldP spid="58" grpId="47" animBg="1"/>
      <p:bldP spid="58" grpId="48" animBg="1"/>
      <p:bldP spid="58" grpId="49" animBg="1"/>
      <p:bldP spid="58" grpId="50" animBg="1"/>
      <p:bldP spid="58" grpId="51" animBg="1"/>
      <p:bldP spid="58" grpId="52" animBg="1"/>
      <p:bldP spid="58" grpId="53" animBg="1"/>
      <p:bldP spid="58" grpId="54" animBg="1"/>
      <p:bldP spid="58" grpId="55" animBg="1"/>
      <p:bldP spid="58" grpId="56" animBg="1"/>
      <p:bldP spid="58" grpId="57" animBg="1"/>
      <p:bldP spid="58" grpId="58" animBg="1"/>
      <p:bldP spid="58" grpId="59" animBg="1"/>
      <p:bldP spid="59" grpId="0" animBg="1"/>
      <p:bldP spid="59" grpId="1" animBg="1"/>
      <p:bldP spid="59" grpId="2" animBg="1"/>
      <p:bldP spid="59" grpId="3" animBg="1"/>
      <p:bldP spid="59" grpId="4" animBg="1"/>
      <p:bldP spid="59" grpId="5" animBg="1"/>
      <p:bldP spid="59" grpId="6" animBg="1"/>
      <p:bldP spid="59" grpId="7" animBg="1"/>
      <p:bldP spid="59" grpId="8" animBg="1"/>
      <p:bldP spid="59" grpId="9" animBg="1"/>
      <p:bldP spid="59" grpId="10" animBg="1"/>
      <p:bldP spid="59" grpId="11" animBg="1"/>
      <p:bldP spid="60" grpId="0" animBg="1"/>
      <p:bldP spid="60" grpId="1" animBg="1"/>
      <p:bldP spid="60" grpId="2" animBg="1"/>
      <p:bldP spid="60" grpId="3" animBg="1"/>
      <p:bldP spid="60" grpId="4" animBg="1"/>
      <p:bldP spid="60" grpId="5" animBg="1"/>
      <p:bldP spid="60" grpId="6" animBg="1"/>
      <p:bldP spid="60" grpId="7" animBg="1"/>
      <p:bldP spid="60" grpId="8" animBg="1"/>
      <p:bldP spid="60" grpId="9" animBg="1"/>
      <p:bldP spid="60" grpId="10" animBg="1"/>
      <p:bldP spid="60" grpId="11" animBg="1"/>
      <p:bldP spid="60" grpId="12" animBg="1"/>
      <p:bldP spid="60" grpId="13" animBg="1"/>
      <p:bldP spid="60" grpId="14" animBg="1"/>
      <p:bldP spid="60" grpId="15" animBg="1"/>
      <p:bldP spid="60" grpId="16" animBg="1"/>
      <p:bldP spid="60" grpId="17" animBg="1"/>
      <p:bldP spid="60" grpId="18" animBg="1"/>
      <p:bldP spid="60" grpId="19" animBg="1"/>
      <p:bldP spid="60" grpId="20" animBg="1"/>
      <p:bldP spid="60" grpId="21" animBg="1"/>
      <p:bldP spid="60" grpId="22" animBg="1"/>
      <p:bldP spid="60" grpId="23" animBg="1"/>
      <p:bldP spid="60" grpId="24" animBg="1"/>
      <p:bldP spid="60" grpId="25" animBg="1"/>
      <p:bldP spid="60" grpId="26" animBg="1"/>
      <p:bldP spid="60" grpId="27" animBg="1"/>
      <p:bldP spid="60" grpId="28" animBg="1"/>
      <p:bldP spid="60" grpId="29" animBg="1"/>
      <p:bldP spid="60" grpId="30" animBg="1"/>
      <p:bldP spid="60" grpId="31" animBg="1"/>
      <p:bldP spid="60" grpId="32" animBg="1"/>
      <p:bldP spid="60" grpId="33" animBg="1"/>
      <p:bldP spid="60" grpId="34" animBg="1"/>
      <p:bldP spid="60" grpId="35" animBg="1"/>
      <p:bldP spid="60" grpId="36" animBg="1"/>
      <p:bldP spid="60" grpId="37" animBg="1"/>
      <p:bldP spid="60" grpId="38" animBg="1"/>
      <p:bldP spid="60" grpId="39" animBg="1"/>
      <p:bldP spid="60" grpId="40" animBg="1"/>
      <p:bldP spid="60" grpId="41" animBg="1"/>
      <p:bldP spid="60" grpId="42" animBg="1"/>
      <p:bldP spid="60" grpId="43" animBg="1"/>
      <p:bldP spid="60" grpId="44" animBg="1"/>
      <p:bldP spid="60" grpId="45" animBg="1"/>
      <p:bldP spid="60" grpId="46" animBg="1"/>
      <p:bldP spid="60" grpId="47" animBg="1"/>
      <p:bldP spid="61" grpId="0" animBg="1"/>
      <p:bldP spid="61" grpId="1" animBg="1"/>
      <p:bldP spid="64" grpId="0" animBg="1"/>
      <p:bldP spid="69" grpId="0"/>
      <p:bldP spid="70" grpId="0"/>
      <p:bldP spid="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8605" y="437176"/>
            <a:ext cx="8748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Arial Black" pitchFamily="34" charset="0"/>
              </a:rPr>
              <a:t>2. Военное название Мамаева кургана ?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27584" y="5661248"/>
            <a:ext cx="8229600" cy="1143000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b="1" dirty="0">
              <a:solidFill>
                <a:srgbClr val="00B050"/>
              </a:solidFill>
            </a:endParaRPr>
          </a:p>
        </p:txBody>
      </p:sp>
      <p:grpSp>
        <p:nvGrpSpPr>
          <p:cNvPr id="10" name="Group 122"/>
          <p:cNvGrpSpPr>
            <a:grpSpLocks noChangeAspect="1"/>
          </p:cNvGrpSpPr>
          <p:nvPr/>
        </p:nvGrpSpPr>
        <p:grpSpPr bwMode="auto">
          <a:xfrm>
            <a:off x="6228184" y="5659665"/>
            <a:ext cx="2890913" cy="1131884"/>
            <a:chOff x="1108" y="845"/>
            <a:chExt cx="3359" cy="1316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" name="Rectangle 123"/>
            <p:cNvSpPr>
              <a:spLocks noChangeAspect="1" noChangeArrowheads="1"/>
            </p:cNvSpPr>
            <p:nvPr/>
          </p:nvSpPr>
          <p:spPr bwMode="auto">
            <a:xfrm>
              <a:off x="1108" y="845"/>
              <a:ext cx="3359" cy="1316"/>
            </a:xfrm>
            <a:prstGeom prst="rect">
              <a:avLst/>
            </a:prstGeom>
            <a:solidFill>
              <a:srgbClr val="333333">
                <a:alpha val="70979"/>
              </a:srgbClr>
            </a:solidFill>
            <a:ln w="76200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2" name="AutoShape 124"/>
            <p:cNvSpPr>
              <a:spLocks noChangeAspect="1" noChangeArrowheads="1"/>
            </p:cNvSpPr>
            <p:nvPr/>
          </p:nvSpPr>
          <p:spPr bwMode="auto">
            <a:xfrm>
              <a:off x="2018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3" name="AutoShape 125"/>
            <p:cNvSpPr>
              <a:spLocks noChangeAspect="1" noChangeArrowheads="1"/>
            </p:cNvSpPr>
            <p:nvPr/>
          </p:nvSpPr>
          <p:spPr bwMode="auto">
            <a:xfrm>
              <a:off x="2018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4" name="AutoShape 126"/>
            <p:cNvSpPr>
              <a:spLocks noChangeAspect="1" noChangeArrowheads="1"/>
            </p:cNvSpPr>
            <p:nvPr/>
          </p:nvSpPr>
          <p:spPr bwMode="auto">
            <a:xfrm rot="-5400000">
              <a:off x="228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5" name="AutoShape 127"/>
            <p:cNvSpPr>
              <a:spLocks noChangeAspect="1" noChangeArrowheads="1"/>
            </p:cNvSpPr>
            <p:nvPr/>
          </p:nvSpPr>
          <p:spPr bwMode="auto">
            <a:xfrm rot="-5400000">
              <a:off x="1745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6" name="AutoShape 128"/>
            <p:cNvSpPr>
              <a:spLocks noChangeAspect="1" noChangeArrowheads="1"/>
            </p:cNvSpPr>
            <p:nvPr/>
          </p:nvSpPr>
          <p:spPr bwMode="auto">
            <a:xfrm rot="-5400000">
              <a:off x="228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7" name="AutoShape 129"/>
            <p:cNvSpPr>
              <a:spLocks noChangeAspect="1" noChangeArrowheads="1"/>
            </p:cNvSpPr>
            <p:nvPr/>
          </p:nvSpPr>
          <p:spPr bwMode="auto">
            <a:xfrm rot="-5400000">
              <a:off x="1745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8" name="AutoShape 130"/>
            <p:cNvSpPr>
              <a:spLocks noChangeAspect="1" noChangeArrowheads="1"/>
            </p:cNvSpPr>
            <p:nvPr/>
          </p:nvSpPr>
          <p:spPr bwMode="auto">
            <a:xfrm>
              <a:off x="2018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9" name="AutoShape 131"/>
            <p:cNvSpPr>
              <a:spLocks noChangeAspect="1" noChangeArrowheads="1"/>
            </p:cNvSpPr>
            <p:nvPr/>
          </p:nvSpPr>
          <p:spPr bwMode="auto">
            <a:xfrm>
              <a:off x="1247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0" name="AutoShape 132"/>
            <p:cNvSpPr>
              <a:spLocks noChangeAspect="1" noChangeArrowheads="1"/>
            </p:cNvSpPr>
            <p:nvPr/>
          </p:nvSpPr>
          <p:spPr bwMode="auto">
            <a:xfrm>
              <a:off x="1247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1" name="AutoShape 133"/>
            <p:cNvSpPr>
              <a:spLocks noChangeAspect="1" noChangeArrowheads="1"/>
            </p:cNvSpPr>
            <p:nvPr/>
          </p:nvSpPr>
          <p:spPr bwMode="auto">
            <a:xfrm rot="-5400000">
              <a:off x="151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2" name="AutoShape 134"/>
            <p:cNvSpPr>
              <a:spLocks noChangeAspect="1" noChangeArrowheads="1"/>
            </p:cNvSpPr>
            <p:nvPr/>
          </p:nvSpPr>
          <p:spPr bwMode="auto">
            <a:xfrm rot="-5400000">
              <a:off x="907" y="1140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3" name="AutoShape 135"/>
            <p:cNvSpPr>
              <a:spLocks noChangeAspect="1" noChangeArrowheads="1"/>
            </p:cNvSpPr>
            <p:nvPr/>
          </p:nvSpPr>
          <p:spPr bwMode="auto">
            <a:xfrm rot="-5400000">
              <a:off x="151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4" name="AutoShape 136"/>
            <p:cNvSpPr>
              <a:spLocks noChangeAspect="1" noChangeArrowheads="1"/>
            </p:cNvSpPr>
            <p:nvPr/>
          </p:nvSpPr>
          <p:spPr bwMode="auto">
            <a:xfrm rot="-5400000">
              <a:off x="907" y="1684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5" name="AutoShape 137"/>
            <p:cNvSpPr>
              <a:spLocks noChangeAspect="1" noChangeArrowheads="1"/>
            </p:cNvSpPr>
            <p:nvPr/>
          </p:nvSpPr>
          <p:spPr bwMode="auto">
            <a:xfrm>
              <a:off x="1247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6" name="AutoShape 138"/>
            <p:cNvSpPr>
              <a:spLocks noChangeAspect="1" noChangeArrowheads="1"/>
            </p:cNvSpPr>
            <p:nvPr/>
          </p:nvSpPr>
          <p:spPr bwMode="auto">
            <a:xfrm>
              <a:off x="2971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7" name="AutoShape 139"/>
            <p:cNvSpPr>
              <a:spLocks noChangeAspect="1" noChangeArrowheads="1"/>
            </p:cNvSpPr>
            <p:nvPr/>
          </p:nvSpPr>
          <p:spPr bwMode="auto">
            <a:xfrm>
              <a:off x="2971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8" name="AutoShape 140"/>
            <p:cNvSpPr>
              <a:spLocks noChangeAspect="1" noChangeArrowheads="1"/>
            </p:cNvSpPr>
            <p:nvPr/>
          </p:nvSpPr>
          <p:spPr bwMode="auto">
            <a:xfrm rot="-5400000">
              <a:off x="3242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9" name="AutoShape 141"/>
            <p:cNvSpPr>
              <a:spLocks noChangeAspect="1" noChangeArrowheads="1"/>
            </p:cNvSpPr>
            <p:nvPr/>
          </p:nvSpPr>
          <p:spPr bwMode="auto">
            <a:xfrm rot="-5400000">
              <a:off x="269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0" name="AutoShape 142"/>
            <p:cNvSpPr>
              <a:spLocks noChangeAspect="1" noChangeArrowheads="1"/>
            </p:cNvSpPr>
            <p:nvPr/>
          </p:nvSpPr>
          <p:spPr bwMode="auto">
            <a:xfrm rot="-5400000">
              <a:off x="3242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1" name="AutoShape 143"/>
            <p:cNvSpPr>
              <a:spLocks noChangeAspect="1" noChangeArrowheads="1"/>
            </p:cNvSpPr>
            <p:nvPr/>
          </p:nvSpPr>
          <p:spPr bwMode="auto">
            <a:xfrm rot="-5400000">
              <a:off x="269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2" name="AutoShape 144"/>
            <p:cNvSpPr>
              <a:spLocks noChangeAspect="1" noChangeArrowheads="1"/>
            </p:cNvSpPr>
            <p:nvPr/>
          </p:nvSpPr>
          <p:spPr bwMode="auto">
            <a:xfrm>
              <a:off x="2971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3" name="AutoShape 145"/>
            <p:cNvSpPr>
              <a:spLocks noChangeAspect="1" noChangeArrowheads="1"/>
            </p:cNvSpPr>
            <p:nvPr/>
          </p:nvSpPr>
          <p:spPr bwMode="auto">
            <a:xfrm>
              <a:off x="3742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4" name="AutoShape 146"/>
            <p:cNvSpPr>
              <a:spLocks noChangeAspect="1" noChangeArrowheads="1"/>
            </p:cNvSpPr>
            <p:nvPr/>
          </p:nvSpPr>
          <p:spPr bwMode="auto">
            <a:xfrm>
              <a:off x="3742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5" name="AutoShape 147"/>
            <p:cNvSpPr>
              <a:spLocks noChangeAspect="1" noChangeArrowheads="1"/>
            </p:cNvSpPr>
            <p:nvPr/>
          </p:nvSpPr>
          <p:spPr bwMode="auto">
            <a:xfrm rot="-5400000">
              <a:off x="4013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6" name="AutoShape 148"/>
            <p:cNvSpPr>
              <a:spLocks noChangeAspect="1" noChangeArrowheads="1"/>
            </p:cNvSpPr>
            <p:nvPr/>
          </p:nvSpPr>
          <p:spPr bwMode="auto">
            <a:xfrm rot="-5400000">
              <a:off x="346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7" name="AutoShape 149"/>
            <p:cNvSpPr>
              <a:spLocks noChangeAspect="1" noChangeArrowheads="1"/>
            </p:cNvSpPr>
            <p:nvPr/>
          </p:nvSpPr>
          <p:spPr bwMode="auto">
            <a:xfrm rot="-5400000">
              <a:off x="4013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" name="AutoShape 150"/>
            <p:cNvSpPr>
              <a:spLocks noChangeAspect="1" noChangeArrowheads="1"/>
            </p:cNvSpPr>
            <p:nvPr/>
          </p:nvSpPr>
          <p:spPr bwMode="auto">
            <a:xfrm rot="-5400000">
              <a:off x="346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9" name="AutoShape 151"/>
            <p:cNvSpPr>
              <a:spLocks noChangeAspect="1" noChangeArrowheads="1"/>
            </p:cNvSpPr>
            <p:nvPr/>
          </p:nvSpPr>
          <p:spPr bwMode="auto">
            <a:xfrm>
              <a:off x="3742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40" name="AutoShape 152"/>
          <p:cNvSpPr>
            <a:spLocks noChangeAspect="1" noChangeArrowheads="1"/>
          </p:cNvSpPr>
          <p:nvPr/>
        </p:nvSpPr>
        <p:spPr bwMode="auto">
          <a:xfrm rot="16200000">
            <a:off x="66521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1" name="AutoShape 153"/>
          <p:cNvSpPr>
            <a:spLocks noChangeAspect="1" noChangeArrowheads="1"/>
          </p:cNvSpPr>
          <p:nvPr/>
        </p:nvSpPr>
        <p:spPr bwMode="auto">
          <a:xfrm rot="16200000">
            <a:off x="87412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2" name="AutoShape 154"/>
          <p:cNvSpPr>
            <a:spLocks noChangeAspect="1" noChangeArrowheads="1"/>
          </p:cNvSpPr>
          <p:nvPr/>
        </p:nvSpPr>
        <p:spPr bwMode="auto">
          <a:xfrm rot="16200000">
            <a:off x="6653709" y="63867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3" name="AutoShape 155"/>
          <p:cNvSpPr>
            <a:spLocks noChangeAspect="1" noChangeArrowheads="1"/>
          </p:cNvSpPr>
          <p:nvPr/>
        </p:nvSpPr>
        <p:spPr bwMode="auto">
          <a:xfrm rot="16200000">
            <a:off x="7300615" y="5981129"/>
            <a:ext cx="433388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4" name="AutoShape 156"/>
          <p:cNvSpPr>
            <a:spLocks noChangeAspect="1" noChangeArrowheads="1"/>
          </p:cNvSpPr>
          <p:nvPr/>
        </p:nvSpPr>
        <p:spPr bwMode="auto">
          <a:xfrm rot="16200000">
            <a:off x="83094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5" name="AutoShape 157"/>
          <p:cNvSpPr>
            <a:spLocks noChangeAspect="1" noChangeArrowheads="1"/>
          </p:cNvSpPr>
          <p:nvPr/>
        </p:nvSpPr>
        <p:spPr bwMode="auto">
          <a:xfrm rot="16200000">
            <a:off x="68680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6" name="AutoShape 158"/>
          <p:cNvSpPr>
            <a:spLocks noChangeAspect="1" noChangeArrowheads="1"/>
          </p:cNvSpPr>
          <p:nvPr/>
        </p:nvSpPr>
        <p:spPr bwMode="auto">
          <a:xfrm>
            <a:off x="7102972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7" name="AutoShape 159"/>
          <p:cNvSpPr>
            <a:spLocks noChangeAspect="1" noChangeArrowheads="1"/>
          </p:cNvSpPr>
          <p:nvPr/>
        </p:nvSpPr>
        <p:spPr bwMode="auto">
          <a:xfrm>
            <a:off x="85428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8" name="AutoShape 160"/>
          <p:cNvSpPr>
            <a:spLocks noChangeAspect="1" noChangeArrowheads="1"/>
          </p:cNvSpPr>
          <p:nvPr/>
        </p:nvSpPr>
        <p:spPr bwMode="auto">
          <a:xfrm>
            <a:off x="85428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9" name="AutoShape 161"/>
          <p:cNvSpPr>
            <a:spLocks noChangeAspect="1" noChangeArrowheads="1"/>
          </p:cNvSpPr>
          <p:nvPr/>
        </p:nvSpPr>
        <p:spPr bwMode="auto">
          <a:xfrm>
            <a:off x="78951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0" name="AutoShape 162"/>
          <p:cNvSpPr>
            <a:spLocks noChangeAspect="1" noChangeArrowheads="1"/>
          </p:cNvSpPr>
          <p:nvPr/>
        </p:nvSpPr>
        <p:spPr bwMode="auto">
          <a:xfrm>
            <a:off x="78951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1" name="AutoShape 163"/>
          <p:cNvSpPr>
            <a:spLocks noChangeAspect="1" noChangeArrowheads="1"/>
          </p:cNvSpPr>
          <p:nvPr/>
        </p:nvSpPr>
        <p:spPr bwMode="auto">
          <a:xfrm>
            <a:off x="7102972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2" name="AutoShape 164"/>
          <p:cNvSpPr>
            <a:spLocks noChangeAspect="1" noChangeArrowheads="1"/>
          </p:cNvSpPr>
          <p:nvPr/>
        </p:nvSpPr>
        <p:spPr bwMode="auto">
          <a:xfrm>
            <a:off x="6455272" y="57469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3" name="AutoShape 165"/>
          <p:cNvSpPr>
            <a:spLocks noChangeAspect="1" noChangeArrowheads="1"/>
          </p:cNvSpPr>
          <p:nvPr/>
        </p:nvSpPr>
        <p:spPr bwMode="auto">
          <a:xfrm>
            <a:off x="85428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4" name="AutoShape 166"/>
          <p:cNvSpPr>
            <a:spLocks noChangeAspect="1" noChangeArrowheads="1"/>
          </p:cNvSpPr>
          <p:nvPr/>
        </p:nvSpPr>
        <p:spPr bwMode="auto">
          <a:xfrm rot="16200000">
            <a:off x="80919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5" name="AutoShape 167"/>
          <p:cNvSpPr>
            <a:spLocks noChangeAspect="1" noChangeArrowheads="1"/>
          </p:cNvSpPr>
          <p:nvPr/>
        </p:nvSpPr>
        <p:spPr bwMode="auto">
          <a:xfrm rot="16200000">
            <a:off x="80919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6" name="AutoShape 168"/>
          <p:cNvSpPr>
            <a:spLocks noChangeAspect="1" noChangeArrowheads="1"/>
          </p:cNvSpPr>
          <p:nvPr/>
        </p:nvSpPr>
        <p:spPr bwMode="auto">
          <a:xfrm rot="16200000">
            <a:off x="76601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7" name="AutoShape 169"/>
          <p:cNvSpPr>
            <a:spLocks noChangeAspect="1" noChangeArrowheads="1"/>
          </p:cNvSpPr>
          <p:nvPr/>
        </p:nvSpPr>
        <p:spPr bwMode="auto">
          <a:xfrm rot="16200000">
            <a:off x="76601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8" name="AutoShape 170"/>
          <p:cNvSpPr>
            <a:spLocks noChangeAspect="1" noChangeArrowheads="1"/>
          </p:cNvSpPr>
          <p:nvPr/>
        </p:nvSpPr>
        <p:spPr bwMode="auto">
          <a:xfrm rot="16200000">
            <a:off x="7606209" y="6610573"/>
            <a:ext cx="10795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9" name="AutoShape 171"/>
          <p:cNvSpPr>
            <a:spLocks noChangeAspect="1" noChangeArrowheads="1"/>
          </p:cNvSpPr>
          <p:nvPr/>
        </p:nvSpPr>
        <p:spPr bwMode="auto">
          <a:xfrm rot="16200000">
            <a:off x="87412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0" name="AutoShape 172"/>
          <p:cNvSpPr>
            <a:spLocks noChangeAspect="1" noChangeArrowheads="1"/>
          </p:cNvSpPr>
          <p:nvPr/>
        </p:nvSpPr>
        <p:spPr bwMode="auto">
          <a:xfrm rot="16200000">
            <a:off x="83094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1" name="AutoShape 173"/>
          <p:cNvSpPr>
            <a:spLocks noChangeAspect="1" noChangeArrowheads="1"/>
          </p:cNvSpPr>
          <p:nvPr/>
        </p:nvSpPr>
        <p:spPr bwMode="auto">
          <a:xfrm>
            <a:off x="78951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2" name="AutoShape 174"/>
          <p:cNvSpPr>
            <a:spLocks noChangeAspect="1" noChangeArrowheads="1"/>
          </p:cNvSpPr>
          <p:nvPr/>
        </p:nvSpPr>
        <p:spPr bwMode="auto">
          <a:xfrm rot="16200000">
            <a:off x="62203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3" name="AutoShape 175"/>
          <p:cNvSpPr>
            <a:spLocks noChangeAspect="1" noChangeArrowheads="1"/>
          </p:cNvSpPr>
          <p:nvPr/>
        </p:nvSpPr>
        <p:spPr bwMode="auto">
          <a:xfrm rot="16200000">
            <a:off x="6220322" y="5953348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4" name="AutoShape 176"/>
          <p:cNvSpPr>
            <a:spLocks noChangeAspect="1" noChangeArrowheads="1"/>
          </p:cNvSpPr>
          <p:nvPr/>
        </p:nvSpPr>
        <p:spPr bwMode="auto">
          <a:xfrm rot="16200000">
            <a:off x="68680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5" name="AutoShape 177"/>
          <p:cNvSpPr>
            <a:spLocks noChangeAspect="1" noChangeArrowheads="1"/>
          </p:cNvSpPr>
          <p:nvPr/>
        </p:nvSpPr>
        <p:spPr bwMode="auto">
          <a:xfrm>
            <a:off x="6455272" y="66105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6" name="AutoShape 178"/>
          <p:cNvSpPr>
            <a:spLocks noChangeAspect="1" noChangeArrowheads="1"/>
          </p:cNvSpPr>
          <p:nvPr/>
        </p:nvSpPr>
        <p:spPr bwMode="auto">
          <a:xfrm rot="16200000">
            <a:off x="7301409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9" name="TextBox 68"/>
          <p:cNvSpPr txBox="1"/>
          <p:nvPr/>
        </p:nvSpPr>
        <p:spPr>
          <a:xfrm>
            <a:off x="3751866" y="2458299"/>
            <a:ext cx="4143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Высота 202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635999" y="3285650"/>
            <a:ext cx="4143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Высота 92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805977" y="4102593"/>
            <a:ext cx="4143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Высота 102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942" r="39366"/>
          <a:stretch/>
        </p:blipFill>
        <p:spPr>
          <a:xfrm>
            <a:off x="179512" y="1924591"/>
            <a:ext cx="3792847" cy="4819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412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5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5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5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5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000"/>
                            </p:stCondLst>
                            <p:childTnLst>
                              <p:par>
                                <p:cTn id="109" presetID="1" presetClass="exit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5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1" presetClass="entr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5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35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2" presetID="35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5" presetID="35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2" presetID="35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1" presetID="35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35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5" presetID="35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8" presetID="35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9" presetID="35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4" presetID="35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1" presetID="35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2" presetID="35" presetClass="emph" presetSubtype="0" fill="hold" grpId="2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5" presetID="35" presetClass="emph" presetSubtype="0" fill="hold" grpId="2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2" presetID="35" presetClass="emph" presetSubtype="0" fill="hold" grpId="2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71" presetID="35" presetClass="emph" presetSubtype="0" fill="hold" grpId="2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4000"/>
                            </p:stCondLst>
                            <p:childTnLst>
                              <p:par>
                                <p:cTn id="280" presetID="35" presetClass="emph" presetSubtype="0" fill="hold" grpId="2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85" presetID="35" presetClass="emph" presetSubtype="0" fill="hold" grpId="2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98" presetID="35" presetClass="emph" presetSubtype="0" fill="hold" grpId="2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7000"/>
                            </p:stCondLst>
                            <p:childTnLst>
                              <p:par>
                                <p:cTn id="309" presetID="35" presetClass="emph" presetSubtype="0" fill="hold" grpId="2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28000"/>
                            </p:stCondLst>
                            <p:childTnLst>
                              <p:par>
                                <p:cTn id="314" presetID="35" presetClass="emph" presetSubtype="0" fill="hold" grpId="2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9000"/>
                            </p:stCondLst>
                            <p:childTnLst>
                              <p:par>
                                <p:cTn id="325" presetID="35" presetClass="emph" presetSubtype="0" fill="hold" grpId="2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30000"/>
                            </p:stCondLst>
                            <p:childTnLst>
                              <p:par>
                                <p:cTn id="338" presetID="35" presetClass="emph" presetSubtype="0" fill="hold" grpId="3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ntr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351" presetID="35" presetClass="emph" presetSubtype="0" fill="hold" grpId="3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32000"/>
                            </p:stCondLst>
                            <p:childTnLst>
                              <p:par>
                                <p:cTn id="358" presetID="35" presetClass="emph" presetSubtype="0" fill="hold" grpId="3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33000"/>
                            </p:stCondLst>
                            <p:childTnLst>
                              <p:par>
                                <p:cTn id="367" presetID="35" presetClass="emph" presetSubtype="0" fill="hold" grpId="3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34000"/>
                            </p:stCondLst>
                            <p:childTnLst>
                              <p:par>
                                <p:cTn id="376" presetID="35" presetClass="emph" presetSubtype="0" fill="hold" grpId="3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381" presetID="35" presetClass="emph" presetSubtype="0" fill="hold" grpId="3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36000"/>
                            </p:stCondLst>
                            <p:childTnLst>
                              <p:par>
                                <p:cTn id="394" presetID="35" presetClass="emph" presetSubtype="0" fill="hold" grpId="3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6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ntr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37000"/>
                            </p:stCondLst>
                            <p:childTnLst>
                              <p:par>
                                <p:cTn id="405" presetID="35" presetClass="emph" presetSubtype="0" fill="hold" grpId="3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38000"/>
                            </p:stCondLst>
                            <p:childTnLst>
                              <p:par>
                                <p:cTn id="410" presetID="35" presetClass="emph" presetSubtype="0" fill="hold" grpId="3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2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xit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39000"/>
                            </p:stCondLst>
                            <p:childTnLst>
                              <p:par>
                                <p:cTn id="423" presetID="35" presetClass="emph" presetSubtype="0" fill="hold" grpId="3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40000"/>
                            </p:stCondLst>
                            <p:childTnLst>
                              <p:par>
                                <p:cTn id="434" presetID="35" presetClass="emph" presetSubtype="0" fill="hold" grpId="4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6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ntr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41000"/>
                            </p:stCondLst>
                            <p:childTnLst>
                              <p:par>
                                <p:cTn id="447" presetID="35" presetClass="emph" presetSubtype="0" fill="hold" grpId="4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42000"/>
                            </p:stCondLst>
                            <p:childTnLst>
                              <p:par>
                                <p:cTn id="454" presetID="35" presetClass="emph" presetSubtype="0" fill="hold" grpId="4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43000"/>
                            </p:stCondLst>
                            <p:childTnLst>
                              <p:par>
                                <p:cTn id="463" presetID="35" presetClass="emph" presetSubtype="0" fill="hold" grpId="4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44000"/>
                            </p:stCondLst>
                            <p:childTnLst>
                              <p:par>
                                <p:cTn id="472" presetID="35" presetClass="emph" presetSubtype="0" fill="hold" grpId="4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4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45000"/>
                            </p:stCondLst>
                            <p:childTnLst>
                              <p:par>
                                <p:cTn id="477" presetID="35" presetClass="emph" presetSubtype="0" fill="hold" grpId="4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xit" presetSubtype="0" fill="hold" grpId="3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46000"/>
                            </p:stCondLst>
                            <p:childTnLst>
                              <p:par>
                                <p:cTn id="490" presetID="35" presetClass="emph" presetSubtype="0" fill="hold" grpId="4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ntr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ntr" presetSubtype="0" fill="hold" grpId="3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47000"/>
                            </p:stCondLst>
                            <p:childTnLst>
                              <p:par>
                                <p:cTn id="501" presetID="35" presetClass="emph" presetSubtype="0" fill="hold" grpId="4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3" presetID="1" presetClass="exit" presetSubtype="0" fill="hold" grpId="3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48000"/>
                            </p:stCondLst>
                            <p:childTnLst>
                              <p:par>
                                <p:cTn id="506" presetID="35" presetClass="emph" presetSubtype="0" fill="hold" grpId="4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8" presetID="1" presetClass="entr" presetSubtype="0" fill="hold" grpId="3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49000"/>
                            </p:stCondLst>
                            <p:childTnLst>
                              <p:par>
                                <p:cTn id="519" presetID="35" presetClass="emph" presetSubtype="0" fill="hold" grpId="4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4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50000"/>
                            </p:stCondLst>
                            <p:childTnLst>
                              <p:par>
                                <p:cTn id="530" presetID="35" presetClass="emph" presetSubtype="0" fill="hold" grpId="5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2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" presetClass="entr" presetSubtype="0" fill="hold" grpId="4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ntr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51000"/>
                            </p:stCondLst>
                            <p:childTnLst>
                              <p:par>
                                <p:cTn id="543" presetID="35" presetClass="emph" presetSubtype="0" fill="hold" grpId="5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1" presetClass="exit" presetSubtype="0" fill="hold" grpId="4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52000"/>
                            </p:stCondLst>
                            <p:childTnLst>
                              <p:par>
                                <p:cTn id="550" presetID="35" presetClass="emph" presetSubtype="0" fill="hold" grpId="5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53000"/>
                            </p:stCondLst>
                            <p:childTnLst>
                              <p:par>
                                <p:cTn id="559" presetID="35" presetClass="emph" presetSubtype="0" fill="hold" grpId="5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1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54000"/>
                            </p:stCondLst>
                            <p:childTnLst>
                              <p:par>
                                <p:cTn id="568" presetID="35" presetClass="emph" presetSubtype="0" fill="hold" grpId="5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0" presetID="1" presetClass="entr" presetSubtype="0" fill="hold" grpId="4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55000"/>
                            </p:stCondLst>
                            <p:childTnLst>
                              <p:par>
                                <p:cTn id="573" presetID="35" presetClass="emph" presetSubtype="0" fill="hold" grpId="5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5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4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56000"/>
                            </p:stCondLst>
                            <p:childTnLst>
                              <p:par>
                                <p:cTn id="586" presetID="35" presetClass="emph" presetSubtype="0" fill="hold" grpId="5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8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" presetClass="entr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" presetClass="entr" presetSubtype="0" fill="hold" grpId="4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57000"/>
                            </p:stCondLst>
                            <p:childTnLst>
                              <p:par>
                                <p:cTn id="597" presetID="35" presetClass="emph" presetSubtype="0" fill="hold" grpId="5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4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58000"/>
                            </p:stCondLst>
                            <p:childTnLst>
                              <p:par>
                                <p:cTn id="602" presetID="35" presetClass="emph" presetSubtype="0" fill="hold" grpId="5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4" presetID="1" presetClass="entr" presetSubtype="0" fill="hold" grpId="4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59000"/>
                            </p:stCondLst>
                            <p:childTnLst>
                              <p:par>
                                <p:cTn id="623" presetID="35" presetClass="emph" presetSubtype="0" fill="hold" grpId="5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  <p:bldP spid="41" grpId="8" animBg="1"/>
      <p:bldP spid="41" grpId="9" animBg="1"/>
      <p:bldP spid="41" grpId="10" animBg="1"/>
      <p:bldP spid="41" grpId="11" animBg="1"/>
      <p:bldP spid="44" grpId="0" animBg="1"/>
      <p:bldP spid="44" grpId="1" animBg="1"/>
      <p:bldP spid="44" grpId="2" animBg="1"/>
      <p:bldP spid="44" grpId="3" animBg="1"/>
      <p:bldP spid="44" grpId="4" animBg="1"/>
      <p:bldP spid="44" grpId="5" animBg="1"/>
      <p:bldP spid="44" grpId="6" animBg="1"/>
      <p:bldP spid="44" grpId="7" animBg="1"/>
      <p:bldP spid="44" grpId="8" animBg="1"/>
      <p:bldP spid="44" grpId="9" animBg="1"/>
      <p:bldP spid="44" grpId="10" animBg="1"/>
      <p:bldP spid="44" grpId="11" animBg="1"/>
      <p:bldP spid="44" grpId="12" animBg="1"/>
      <p:bldP spid="44" grpId="13" animBg="1"/>
      <p:bldP spid="44" grpId="14" animBg="1"/>
      <p:bldP spid="44" grpId="15" animBg="1"/>
      <p:bldP spid="44" grpId="16" animBg="1"/>
      <p:bldP spid="44" grpId="17" animBg="1"/>
      <p:bldP spid="44" grpId="18" animBg="1"/>
      <p:bldP spid="44" grpId="19" animBg="1"/>
      <p:bldP spid="44" grpId="20" animBg="1"/>
      <p:bldP spid="44" grpId="21" animBg="1"/>
      <p:bldP spid="44" grpId="22" animBg="1"/>
      <p:bldP spid="44" grpId="23" animBg="1"/>
      <p:bldP spid="45" grpId="0" animBg="1"/>
      <p:bldP spid="46" grpId="0" animBg="1"/>
      <p:bldP spid="47" grpId="0" animBg="1"/>
      <p:bldP spid="47" grpId="1" animBg="1"/>
      <p:bldP spid="47" grpId="2" animBg="1"/>
      <p:bldP spid="47" grpId="3" animBg="1"/>
      <p:bldP spid="47" grpId="4" animBg="1"/>
      <p:bldP spid="47" grpId="5" animBg="1"/>
      <p:bldP spid="47" grpId="6" animBg="1"/>
      <p:bldP spid="47" grpId="7" animBg="1"/>
      <p:bldP spid="47" grpId="8" animBg="1"/>
      <p:bldP spid="47" grpId="9" animBg="1"/>
      <p:bldP spid="47" grpId="10" animBg="1"/>
      <p:bldP spid="47" grpId="11" animBg="1"/>
      <p:bldP spid="47" grpId="12" animBg="1"/>
      <p:bldP spid="47" grpId="13" animBg="1"/>
      <p:bldP spid="47" grpId="14" animBg="1"/>
      <p:bldP spid="47" grpId="15" animBg="1"/>
      <p:bldP spid="47" grpId="16" animBg="1"/>
      <p:bldP spid="47" grpId="17" animBg="1"/>
      <p:bldP spid="47" grpId="18" animBg="1"/>
      <p:bldP spid="47" grpId="19" animBg="1"/>
      <p:bldP spid="47" grpId="20" animBg="1"/>
      <p:bldP spid="47" grpId="21" animBg="1"/>
      <p:bldP spid="47" grpId="22" animBg="1"/>
      <p:bldP spid="47" grpId="23" animBg="1"/>
      <p:bldP spid="48" grpId="0" animBg="1"/>
      <p:bldP spid="48" grpId="1" animBg="1"/>
      <p:bldP spid="48" grpId="2" animBg="1"/>
      <p:bldP spid="48" grpId="3" animBg="1"/>
      <p:bldP spid="48" grpId="4" animBg="1"/>
      <p:bldP spid="48" grpId="5" animBg="1"/>
      <p:bldP spid="48" grpId="6" animBg="1"/>
      <p:bldP spid="48" grpId="7" animBg="1"/>
      <p:bldP spid="48" grpId="8" animBg="1"/>
      <p:bldP spid="48" grpId="9" animBg="1"/>
      <p:bldP spid="48" grpId="10" animBg="1"/>
      <p:bldP spid="48" grpId="11" animBg="1"/>
      <p:bldP spid="48" grpId="12" animBg="1"/>
      <p:bldP spid="48" grpId="13" animBg="1"/>
      <p:bldP spid="48" grpId="14" animBg="1"/>
      <p:bldP spid="48" grpId="15" animBg="1"/>
      <p:bldP spid="48" grpId="16" animBg="1"/>
      <p:bldP spid="48" grpId="17" animBg="1"/>
      <p:bldP spid="48" grpId="18" animBg="1"/>
      <p:bldP spid="48" grpId="19" animBg="1"/>
      <p:bldP spid="48" grpId="20" animBg="1"/>
      <p:bldP spid="48" grpId="21" animBg="1"/>
      <p:bldP spid="48" grpId="22" animBg="1"/>
      <p:bldP spid="48" grpId="23" animBg="1"/>
      <p:bldP spid="48" grpId="24" animBg="1"/>
      <p:bldP spid="48" grpId="25" animBg="1"/>
      <p:bldP spid="48" grpId="26" animBg="1"/>
      <p:bldP spid="48" grpId="27" animBg="1"/>
      <p:bldP spid="48" grpId="28" animBg="1"/>
      <p:bldP spid="48" grpId="29" animBg="1"/>
      <p:bldP spid="48" grpId="30" animBg="1"/>
      <p:bldP spid="48" grpId="31" animBg="1"/>
      <p:bldP spid="48" grpId="32" animBg="1"/>
      <p:bldP spid="48" grpId="33" animBg="1"/>
      <p:bldP spid="48" grpId="34" animBg="1"/>
      <p:bldP spid="48" grpId="35" animBg="1"/>
      <p:bldP spid="49" grpId="0" animBg="1"/>
      <p:bldP spid="49" grpId="1" animBg="1"/>
      <p:bldP spid="49" grpId="2" animBg="1"/>
      <p:bldP spid="49" grpId="3" animBg="1"/>
      <p:bldP spid="50" grpId="0" animBg="1"/>
      <p:bldP spid="50" grpId="1" animBg="1"/>
      <p:bldP spid="50" grpId="2" animBg="1"/>
      <p:bldP spid="50" grpId="3" animBg="1"/>
      <p:bldP spid="51" grpId="0" animBg="1"/>
      <p:bldP spid="53" grpId="0" animBg="1"/>
      <p:bldP spid="53" grpId="1" animBg="1"/>
      <p:bldP spid="53" grpId="2" animBg="1"/>
      <p:bldP spid="53" grpId="3" animBg="1"/>
      <p:bldP spid="53" grpId="4" animBg="1"/>
      <p:bldP spid="53" grpId="5" animBg="1"/>
      <p:bldP spid="53" grpId="6" animBg="1"/>
      <p:bldP spid="53" grpId="7" animBg="1"/>
      <p:bldP spid="53" grpId="8" animBg="1"/>
      <p:bldP spid="53" grpId="9" animBg="1"/>
      <p:bldP spid="53" grpId="10" animBg="1"/>
      <p:bldP spid="53" grpId="11" animBg="1"/>
      <p:bldP spid="53" grpId="12" animBg="1"/>
      <p:bldP spid="53" grpId="13" animBg="1"/>
      <p:bldP spid="53" grpId="14" animBg="1"/>
      <p:bldP spid="53" grpId="15" animBg="1"/>
      <p:bldP spid="53" grpId="16" animBg="1"/>
      <p:bldP spid="53" grpId="17" animBg="1"/>
      <p:bldP spid="53" grpId="18" animBg="1"/>
      <p:bldP spid="53" grpId="19" animBg="1"/>
      <p:bldP spid="53" grpId="20" animBg="1"/>
      <p:bldP spid="53" grpId="21" animBg="1"/>
      <p:bldP spid="53" grpId="22" animBg="1"/>
      <p:bldP spid="53" grpId="23" animBg="1"/>
      <p:bldP spid="53" grpId="24" animBg="1"/>
      <p:bldP spid="53" grpId="25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6" grpId="2" animBg="1"/>
      <p:bldP spid="56" grpId="3" animBg="1"/>
      <p:bldP spid="57" grpId="0" animBg="1"/>
      <p:bldP spid="57" grpId="1" animBg="1"/>
      <p:bldP spid="58" grpId="0" animBg="1"/>
      <p:bldP spid="58" grpId="1" animBg="1"/>
      <p:bldP spid="58" grpId="2" animBg="1"/>
      <p:bldP spid="58" grpId="3" animBg="1"/>
      <p:bldP spid="58" grpId="4" animBg="1"/>
      <p:bldP spid="58" grpId="5" animBg="1"/>
      <p:bldP spid="58" grpId="6" animBg="1"/>
      <p:bldP spid="58" grpId="7" animBg="1"/>
      <p:bldP spid="58" grpId="8" animBg="1"/>
      <p:bldP spid="58" grpId="9" animBg="1"/>
      <p:bldP spid="58" grpId="10" animBg="1"/>
      <p:bldP spid="58" grpId="11" animBg="1"/>
      <p:bldP spid="58" grpId="12" animBg="1"/>
      <p:bldP spid="58" grpId="13" animBg="1"/>
      <p:bldP spid="58" grpId="14" animBg="1"/>
      <p:bldP spid="58" grpId="15" animBg="1"/>
      <p:bldP spid="58" grpId="16" animBg="1"/>
      <p:bldP spid="58" grpId="17" animBg="1"/>
      <p:bldP spid="58" grpId="18" animBg="1"/>
      <p:bldP spid="58" grpId="19" animBg="1"/>
      <p:bldP spid="58" grpId="20" animBg="1"/>
      <p:bldP spid="58" grpId="21" animBg="1"/>
      <p:bldP spid="58" grpId="22" animBg="1"/>
      <p:bldP spid="58" grpId="23" animBg="1"/>
      <p:bldP spid="58" grpId="24" animBg="1"/>
      <p:bldP spid="58" grpId="25" animBg="1"/>
      <p:bldP spid="58" grpId="26" animBg="1"/>
      <p:bldP spid="58" grpId="27" animBg="1"/>
      <p:bldP spid="58" grpId="28" animBg="1"/>
      <p:bldP spid="58" grpId="29" animBg="1"/>
      <p:bldP spid="58" grpId="30" animBg="1"/>
      <p:bldP spid="58" grpId="31" animBg="1"/>
      <p:bldP spid="58" grpId="32" animBg="1"/>
      <p:bldP spid="58" grpId="33" animBg="1"/>
      <p:bldP spid="58" grpId="34" animBg="1"/>
      <p:bldP spid="58" grpId="35" animBg="1"/>
      <p:bldP spid="58" grpId="36" animBg="1"/>
      <p:bldP spid="58" grpId="37" animBg="1"/>
      <p:bldP spid="58" grpId="38" animBg="1"/>
      <p:bldP spid="58" grpId="39" animBg="1"/>
      <p:bldP spid="58" grpId="40" animBg="1"/>
      <p:bldP spid="58" grpId="41" animBg="1"/>
      <p:bldP spid="58" grpId="42" animBg="1"/>
      <p:bldP spid="58" grpId="43" animBg="1"/>
      <p:bldP spid="58" grpId="44" animBg="1"/>
      <p:bldP spid="58" grpId="45" animBg="1"/>
      <p:bldP spid="58" grpId="46" animBg="1"/>
      <p:bldP spid="58" grpId="47" animBg="1"/>
      <p:bldP spid="58" grpId="48" animBg="1"/>
      <p:bldP spid="58" grpId="49" animBg="1"/>
      <p:bldP spid="58" grpId="50" animBg="1"/>
      <p:bldP spid="58" grpId="51" animBg="1"/>
      <p:bldP spid="58" grpId="52" animBg="1"/>
      <p:bldP spid="58" grpId="53" animBg="1"/>
      <p:bldP spid="58" grpId="54" animBg="1"/>
      <p:bldP spid="58" grpId="55" animBg="1"/>
      <p:bldP spid="58" grpId="56" animBg="1"/>
      <p:bldP spid="58" grpId="57" animBg="1"/>
      <p:bldP spid="58" grpId="58" animBg="1"/>
      <p:bldP spid="58" grpId="59" animBg="1"/>
      <p:bldP spid="59" grpId="0" animBg="1"/>
      <p:bldP spid="59" grpId="1" animBg="1"/>
      <p:bldP spid="59" grpId="2" animBg="1"/>
      <p:bldP spid="59" grpId="3" animBg="1"/>
      <p:bldP spid="59" grpId="4" animBg="1"/>
      <p:bldP spid="59" grpId="5" animBg="1"/>
      <p:bldP spid="59" grpId="6" animBg="1"/>
      <p:bldP spid="59" grpId="7" animBg="1"/>
      <p:bldP spid="59" grpId="8" animBg="1"/>
      <p:bldP spid="59" grpId="9" animBg="1"/>
      <p:bldP spid="59" grpId="10" animBg="1"/>
      <p:bldP spid="59" grpId="11" animBg="1"/>
      <p:bldP spid="60" grpId="0" animBg="1"/>
      <p:bldP spid="60" grpId="1" animBg="1"/>
      <p:bldP spid="60" grpId="2" animBg="1"/>
      <p:bldP spid="60" grpId="3" animBg="1"/>
      <p:bldP spid="60" grpId="4" animBg="1"/>
      <p:bldP spid="60" grpId="5" animBg="1"/>
      <p:bldP spid="60" grpId="6" animBg="1"/>
      <p:bldP spid="60" grpId="7" animBg="1"/>
      <p:bldP spid="60" grpId="8" animBg="1"/>
      <p:bldP spid="60" grpId="9" animBg="1"/>
      <p:bldP spid="60" grpId="10" animBg="1"/>
      <p:bldP spid="60" grpId="11" animBg="1"/>
      <p:bldP spid="60" grpId="12" animBg="1"/>
      <p:bldP spid="60" grpId="13" animBg="1"/>
      <p:bldP spid="60" grpId="14" animBg="1"/>
      <p:bldP spid="60" grpId="15" animBg="1"/>
      <p:bldP spid="60" grpId="16" animBg="1"/>
      <p:bldP spid="60" grpId="17" animBg="1"/>
      <p:bldP spid="60" grpId="18" animBg="1"/>
      <p:bldP spid="60" grpId="19" animBg="1"/>
      <p:bldP spid="60" grpId="20" animBg="1"/>
      <p:bldP spid="60" grpId="21" animBg="1"/>
      <p:bldP spid="60" grpId="22" animBg="1"/>
      <p:bldP spid="60" grpId="23" animBg="1"/>
      <p:bldP spid="60" grpId="24" animBg="1"/>
      <p:bldP spid="60" grpId="25" animBg="1"/>
      <p:bldP spid="60" grpId="26" animBg="1"/>
      <p:bldP spid="60" grpId="27" animBg="1"/>
      <p:bldP spid="60" grpId="28" animBg="1"/>
      <p:bldP spid="60" grpId="29" animBg="1"/>
      <p:bldP spid="60" grpId="30" animBg="1"/>
      <p:bldP spid="60" grpId="31" animBg="1"/>
      <p:bldP spid="60" grpId="32" animBg="1"/>
      <p:bldP spid="60" grpId="33" animBg="1"/>
      <p:bldP spid="60" grpId="34" animBg="1"/>
      <p:bldP spid="60" grpId="35" animBg="1"/>
      <p:bldP spid="60" grpId="36" animBg="1"/>
      <p:bldP spid="60" grpId="37" animBg="1"/>
      <p:bldP spid="60" grpId="38" animBg="1"/>
      <p:bldP spid="60" grpId="39" animBg="1"/>
      <p:bldP spid="60" grpId="40" animBg="1"/>
      <p:bldP spid="60" grpId="41" animBg="1"/>
      <p:bldP spid="60" grpId="42" animBg="1"/>
      <p:bldP spid="60" grpId="43" animBg="1"/>
      <p:bldP spid="60" grpId="44" animBg="1"/>
      <p:bldP spid="60" grpId="45" animBg="1"/>
      <p:bldP spid="60" grpId="46" animBg="1"/>
      <p:bldP spid="60" grpId="47" animBg="1"/>
      <p:bldP spid="61" grpId="0" animBg="1"/>
      <p:bldP spid="61" grpId="1" animBg="1"/>
      <p:bldP spid="64" grpId="0" animBg="1"/>
      <p:bldP spid="69" grpId="0"/>
      <p:bldP spid="70" grpId="0"/>
      <p:bldP spid="7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8605" y="437176"/>
            <a:ext cx="8748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Arial Black" pitchFamily="34" charset="0"/>
              </a:rPr>
              <a:t>3. Сколько держался дом Павлова в Сталинградской битве?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27584" y="5661248"/>
            <a:ext cx="8229600" cy="1143000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b="1" dirty="0">
              <a:solidFill>
                <a:srgbClr val="00B050"/>
              </a:solidFill>
            </a:endParaRPr>
          </a:p>
        </p:txBody>
      </p:sp>
      <p:grpSp>
        <p:nvGrpSpPr>
          <p:cNvPr id="10" name="Group 122"/>
          <p:cNvGrpSpPr>
            <a:grpSpLocks noChangeAspect="1"/>
          </p:cNvGrpSpPr>
          <p:nvPr/>
        </p:nvGrpSpPr>
        <p:grpSpPr bwMode="auto">
          <a:xfrm>
            <a:off x="6228184" y="5659665"/>
            <a:ext cx="2890913" cy="1131884"/>
            <a:chOff x="1108" y="845"/>
            <a:chExt cx="3359" cy="1316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" name="Rectangle 123"/>
            <p:cNvSpPr>
              <a:spLocks noChangeAspect="1" noChangeArrowheads="1"/>
            </p:cNvSpPr>
            <p:nvPr/>
          </p:nvSpPr>
          <p:spPr bwMode="auto">
            <a:xfrm>
              <a:off x="1108" y="845"/>
              <a:ext cx="3359" cy="1316"/>
            </a:xfrm>
            <a:prstGeom prst="rect">
              <a:avLst/>
            </a:prstGeom>
            <a:solidFill>
              <a:srgbClr val="333333">
                <a:alpha val="70979"/>
              </a:srgbClr>
            </a:solidFill>
            <a:ln w="76200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2" name="AutoShape 124"/>
            <p:cNvSpPr>
              <a:spLocks noChangeAspect="1" noChangeArrowheads="1"/>
            </p:cNvSpPr>
            <p:nvPr/>
          </p:nvSpPr>
          <p:spPr bwMode="auto">
            <a:xfrm>
              <a:off x="2018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3" name="AutoShape 125"/>
            <p:cNvSpPr>
              <a:spLocks noChangeAspect="1" noChangeArrowheads="1"/>
            </p:cNvSpPr>
            <p:nvPr/>
          </p:nvSpPr>
          <p:spPr bwMode="auto">
            <a:xfrm>
              <a:off x="2018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4" name="AutoShape 126"/>
            <p:cNvSpPr>
              <a:spLocks noChangeAspect="1" noChangeArrowheads="1"/>
            </p:cNvSpPr>
            <p:nvPr/>
          </p:nvSpPr>
          <p:spPr bwMode="auto">
            <a:xfrm rot="-5400000">
              <a:off x="228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5" name="AutoShape 127"/>
            <p:cNvSpPr>
              <a:spLocks noChangeAspect="1" noChangeArrowheads="1"/>
            </p:cNvSpPr>
            <p:nvPr/>
          </p:nvSpPr>
          <p:spPr bwMode="auto">
            <a:xfrm rot="-5400000">
              <a:off x="1745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6" name="AutoShape 128"/>
            <p:cNvSpPr>
              <a:spLocks noChangeAspect="1" noChangeArrowheads="1"/>
            </p:cNvSpPr>
            <p:nvPr/>
          </p:nvSpPr>
          <p:spPr bwMode="auto">
            <a:xfrm rot="-5400000">
              <a:off x="228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7" name="AutoShape 129"/>
            <p:cNvSpPr>
              <a:spLocks noChangeAspect="1" noChangeArrowheads="1"/>
            </p:cNvSpPr>
            <p:nvPr/>
          </p:nvSpPr>
          <p:spPr bwMode="auto">
            <a:xfrm rot="-5400000">
              <a:off x="1745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8" name="AutoShape 130"/>
            <p:cNvSpPr>
              <a:spLocks noChangeAspect="1" noChangeArrowheads="1"/>
            </p:cNvSpPr>
            <p:nvPr/>
          </p:nvSpPr>
          <p:spPr bwMode="auto">
            <a:xfrm>
              <a:off x="2018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9" name="AutoShape 131"/>
            <p:cNvSpPr>
              <a:spLocks noChangeAspect="1" noChangeArrowheads="1"/>
            </p:cNvSpPr>
            <p:nvPr/>
          </p:nvSpPr>
          <p:spPr bwMode="auto">
            <a:xfrm>
              <a:off x="1247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0" name="AutoShape 132"/>
            <p:cNvSpPr>
              <a:spLocks noChangeAspect="1" noChangeArrowheads="1"/>
            </p:cNvSpPr>
            <p:nvPr/>
          </p:nvSpPr>
          <p:spPr bwMode="auto">
            <a:xfrm>
              <a:off x="1247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1" name="AutoShape 133"/>
            <p:cNvSpPr>
              <a:spLocks noChangeAspect="1" noChangeArrowheads="1"/>
            </p:cNvSpPr>
            <p:nvPr/>
          </p:nvSpPr>
          <p:spPr bwMode="auto">
            <a:xfrm rot="-5400000">
              <a:off x="151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2" name="AutoShape 134"/>
            <p:cNvSpPr>
              <a:spLocks noChangeAspect="1" noChangeArrowheads="1"/>
            </p:cNvSpPr>
            <p:nvPr/>
          </p:nvSpPr>
          <p:spPr bwMode="auto">
            <a:xfrm rot="-5400000">
              <a:off x="907" y="1140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3" name="AutoShape 135"/>
            <p:cNvSpPr>
              <a:spLocks noChangeAspect="1" noChangeArrowheads="1"/>
            </p:cNvSpPr>
            <p:nvPr/>
          </p:nvSpPr>
          <p:spPr bwMode="auto">
            <a:xfrm rot="-5400000">
              <a:off x="151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4" name="AutoShape 136"/>
            <p:cNvSpPr>
              <a:spLocks noChangeAspect="1" noChangeArrowheads="1"/>
            </p:cNvSpPr>
            <p:nvPr/>
          </p:nvSpPr>
          <p:spPr bwMode="auto">
            <a:xfrm rot="-5400000">
              <a:off x="907" y="1684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5" name="AutoShape 137"/>
            <p:cNvSpPr>
              <a:spLocks noChangeAspect="1" noChangeArrowheads="1"/>
            </p:cNvSpPr>
            <p:nvPr/>
          </p:nvSpPr>
          <p:spPr bwMode="auto">
            <a:xfrm>
              <a:off x="1247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6" name="AutoShape 138"/>
            <p:cNvSpPr>
              <a:spLocks noChangeAspect="1" noChangeArrowheads="1"/>
            </p:cNvSpPr>
            <p:nvPr/>
          </p:nvSpPr>
          <p:spPr bwMode="auto">
            <a:xfrm>
              <a:off x="2971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7" name="AutoShape 139"/>
            <p:cNvSpPr>
              <a:spLocks noChangeAspect="1" noChangeArrowheads="1"/>
            </p:cNvSpPr>
            <p:nvPr/>
          </p:nvSpPr>
          <p:spPr bwMode="auto">
            <a:xfrm>
              <a:off x="2971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8" name="AutoShape 140"/>
            <p:cNvSpPr>
              <a:spLocks noChangeAspect="1" noChangeArrowheads="1"/>
            </p:cNvSpPr>
            <p:nvPr/>
          </p:nvSpPr>
          <p:spPr bwMode="auto">
            <a:xfrm rot="-5400000">
              <a:off x="3242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9" name="AutoShape 141"/>
            <p:cNvSpPr>
              <a:spLocks noChangeAspect="1" noChangeArrowheads="1"/>
            </p:cNvSpPr>
            <p:nvPr/>
          </p:nvSpPr>
          <p:spPr bwMode="auto">
            <a:xfrm rot="-5400000">
              <a:off x="269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0" name="AutoShape 142"/>
            <p:cNvSpPr>
              <a:spLocks noChangeAspect="1" noChangeArrowheads="1"/>
            </p:cNvSpPr>
            <p:nvPr/>
          </p:nvSpPr>
          <p:spPr bwMode="auto">
            <a:xfrm rot="-5400000">
              <a:off x="3242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1" name="AutoShape 143"/>
            <p:cNvSpPr>
              <a:spLocks noChangeAspect="1" noChangeArrowheads="1"/>
            </p:cNvSpPr>
            <p:nvPr/>
          </p:nvSpPr>
          <p:spPr bwMode="auto">
            <a:xfrm rot="-5400000">
              <a:off x="269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2" name="AutoShape 144"/>
            <p:cNvSpPr>
              <a:spLocks noChangeAspect="1" noChangeArrowheads="1"/>
            </p:cNvSpPr>
            <p:nvPr/>
          </p:nvSpPr>
          <p:spPr bwMode="auto">
            <a:xfrm>
              <a:off x="2971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3" name="AutoShape 145"/>
            <p:cNvSpPr>
              <a:spLocks noChangeAspect="1" noChangeArrowheads="1"/>
            </p:cNvSpPr>
            <p:nvPr/>
          </p:nvSpPr>
          <p:spPr bwMode="auto">
            <a:xfrm>
              <a:off x="3742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4" name="AutoShape 146"/>
            <p:cNvSpPr>
              <a:spLocks noChangeAspect="1" noChangeArrowheads="1"/>
            </p:cNvSpPr>
            <p:nvPr/>
          </p:nvSpPr>
          <p:spPr bwMode="auto">
            <a:xfrm>
              <a:off x="3742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5" name="AutoShape 147"/>
            <p:cNvSpPr>
              <a:spLocks noChangeAspect="1" noChangeArrowheads="1"/>
            </p:cNvSpPr>
            <p:nvPr/>
          </p:nvSpPr>
          <p:spPr bwMode="auto">
            <a:xfrm rot="-5400000">
              <a:off x="4013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6" name="AutoShape 148"/>
            <p:cNvSpPr>
              <a:spLocks noChangeAspect="1" noChangeArrowheads="1"/>
            </p:cNvSpPr>
            <p:nvPr/>
          </p:nvSpPr>
          <p:spPr bwMode="auto">
            <a:xfrm rot="-5400000">
              <a:off x="346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7" name="AutoShape 149"/>
            <p:cNvSpPr>
              <a:spLocks noChangeAspect="1" noChangeArrowheads="1"/>
            </p:cNvSpPr>
            <p:nvPr/>
          </p:nvSpPr>
          <p:spPr bwMode="auto">
            <a:xfrm rot="-5400000">
              <a:off x="4013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" name="AutoShape 150"/>
            <p:cNvSpPr>
              <a:spLocks noChangeAspect="1" noChangeArrowheads="1"/>
            </p:cNvSpPr>
            <p:nvPr/>
          </p:nvSpPr>
          <p:spPr bwMode="auto">
            <a:xfrm rot="-5400000">
              <a:off x="346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9" name="AutoShape 151"/>
            <p:cNvSpPr>
              <a:spLocks noChangeAspect="1" noChangeArrowheads="1"/>
            </p:cNvSpPr>
            <p:nvPr/>
          </p:nvSpPr>
          <p:spPr bwMode="auto">
            <a:xfrm>
              <a:off x="3742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40" name="AutoShape 152"/>
          <p:cNvSpPr>
            <a:spLocks noChangeAspect="1" noChangeArrowheads="1"/>
          </p:cNvSpPr>
          <p:nvPr/>
        </p:nvSpPr>
        <p:spPr bwMode="auto">
          <a:xfrm rot="16200000">
            <a:off x="66521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1" name="AutoShape 153"/>
          <p:cNvSpPr>
            <a:spLocks noChangeAspect="1" noChangeArrowheads="1"/>
          </p:cNvSpPr>
          <p:nvPr/>
        </p:nvSpPr>
        <p:spPr bwMode="auto">
          <a:xfrm rot="16200000">
            <a:off x="87412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2" name="AutoShape 154"/>
          <p:cNvSpPr>
            <a:spLocks noChangeAspect="1" noChangeArrowheads="1"/>
          </p:cNvSpPr>
          <p:nvPr/>
        </p:nvSpPr>
        <p:spPr bwMode="auto">
          <a:xfrm rot="16200000">
            <a:off x="6653709" y="63867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3" name="AutoShape 155"/>
          <p:cNvSpPr>
            <a:spLocks noChangeAspect="1" noChangeArrowheads="1"/>
          </p:cNvSpPr>
          <p:nvPr/>
        </p:nvSpPr>
        <p:spPr bwMode="auto">
          <a:xfrm rot="16200000">
            <a:off x="7300615" y="5981129"/>
            <a:ext cx="433388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4" name="AutoShape 156"/>
          <p:cNvSpPr>
            <a:spLocks noChangeAspect="1" noChangeArrowheads="1"/>
          </p:cNvSpPr>
          <p:nvPr/>
        </p:nvSpPr>
        <p:spPr bwMode="auto">
          <a:xfrm rot="16200000">
            <a:off x="83094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5" name="AutoShape 157"/>
          <p:cNvSpPr>
            <a:spLocks noChangeAspect="1" noChangeArrowheads="1"/>
          </p:cNvSpPr>
          <p:nvPr/>
        </p:nvSpPr>
        <p:spPr bwMode="auto">
          <a:xfrm rot="16200000">
            <a:off x="68680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6" name="AutoShape 158"/>
          <p:cNvSpPr>
            <a:spLocks noChangeAspect="1" noChangeArrowheads="1"/>
          </p:cNvSpPr>
          <p:nvPr/>
        </p:nvSpPr>
        <p:spPr bwMode="auto">
          <a:xfrm>
            <a:off x="7102972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7" name="AutoShape 159"/>
          <p:cNvSpPr>
            <a:spLocks noChangeAspect="1" noChangeArrowheads="1"/>
          </p:cNvSpPr>
          <p:nvPr/>
        </p:nvSpPr>
        <p:spPr bwMode="auto">
          <a:xfrm>
            <a:off x="85428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8" name="AutoShape 160"/>
          <p:cNvSpPr>
            <a:spLocks noChangeAspect="1" noChangeArrowheads="1"/>
          </p:cNvSpPr>
          <p:nvPr/>
        </p:nvSpPr>
        <p:spPr bwMode="auto">
          <a:xfrm>
            <a:off x="85428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9" name="AutoShape 161"/>
          <p:cNvSpPr>
            <a:spLocks noChangeAspect="1" noChangeArrowheads="1"/>
          </p:cNvSpPr>
          <p:nvPr/>
        </p:nvSpPr>
        <p:spPr bwMode="auto">
          <a:xfrm>
            <a:off x="78951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0" name="AutoShape 162"/>
          <p:cNvSpPr>
            <a:spLocks noChangeAspect="1" noChangeArrowheads="1"/>
          </p:cNvSpPr>
          <p:nvPr/>
        </p:nvSpPr>
        <p:spPr bwMode="auto">
          <a:xfrm>
            <a:off x="78951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1" name="AutoShape 163"/>
          <p:cNvSpPr>
            <a:spLocks noChangeAspect="1" noChangeArrowheads="1"/>
          </p:cNvSpPr>
          <p:nvPr/>
        </p:nvSpPr>
        <p:spPr bwMode="auto">
          <a:xfrm>
            <a:off x="7102972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2" name="AutoShape 164"/>
          <p:cNvSpPr>
            <a:spLocks noChangeAspect="1" noChangeArrowheads="1"/>
          </p:cNvSpPr>
          <p:nvPr/>
        </p:nvSpPr>
        <p:spPr bwMode="auto">
          <a:xfrm>
            <a:off x="6455272" y="57469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3" name="AutoShape 165"/>
          <p:cNvSpPr>
            <a:spLocks noChangeAspect="1" noChangeArrowheads="1"/>
          </p:cNvSpPr>
          <p:nvPr/>
        </p:nvSpPr>
        <p:spPr bwMode="auto">
          <a:xfrm>
            <a:off x="85428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4" name="AutoShape 166"/>
          <p:cNvSpPr>
            <a:spLocks noChangeAspect="1" noChangeArrowheads="1"/>
          </p:cNvSpPr>
          <p:nvPr/>
        </p:nvSpPr>
        <p:spPr bwMode="auto">
          <a:xfrm rot="16200000">
            <a:off x="80919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5" name="AutoShape 167"/>
          <p:cNvSpPr>
            <a:spLocks noChangeAspect="1" noChangeArrowheads="1"/>
          </p:cNvSpPr>
          <p:nvPr/>
        </p:nvSpPr>
        <p:spPr bwMode="auto">
          <a:xfrm rot="16200000">
            <a:off x="80919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6" name="AutoShape 168"/>
          <p:cNvSpPr>
            <a:spLocks noChangeAspect="1" noChangeArrowheads="1"/>
          </p:cNvSpPr>
          <p:nvPr/>
        </p:nvSpPr>
        <p:spPr bwMode="auto">
          <a:xfrm rot="16200000">
            <a:off x="76601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7" name="AutoShape 169"/>
          <p:cNvSpPr>
            <a:spLocks noChangeAspect="1" noChangeArrowheads="1"/>
          </p:cNvSpPr>
          <p:nvPr/>
        </p:nvSpPr>
        <p:spPr bwMode="auto">
          <a:xfrm rot="16200000">
            <a:off x="76601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8" name="AutoShape 170"/>
          <p:cNvSpPr>
            <a:spLocks noChangeAspect="1" noChangeArrowheads="1"/>
          </p:cNvSpPr>
          <p:nvPr/>
        </p:nvSpPr>
        <p:spPr bwMode="auto">
          <a:xfrm rot="16200000">
            <a:off x="7606209" y="6610573"/>
            <a:ext cx="10795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9" name="AutoShape 171"/>
          <p:cNvSpPr>
            <a:spLocks noChangeAspect="1" noChangeArrowheads="1"/>
          </p:cNvSpPr>
          <p:nvPr/>
        </p:nvSpPr>
        <p:spPr bwMode="auto">
          <a:xfrm rot="16200000">
            <a:off x="87412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0" name="AutoShape 172"/>
          <p:cNvSpPr>
            <a:spLocks noChangeAspect="1" noChangeArrowheads="1"/>
          </p:cNvSpPr>
          <p:nvPr/>
        </p:nvSpPr>
        <p:spPr bwMode="auto">
          <a:xfrm rot="16200000">
            <a:off x="83094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1" name="AutoShape 173"/>
          <p:cNvSpPr>
            <a:spLocks noChangeAspect="1" noChangeArrowheads="1"/>
          </p:cNvSpPr>
          <p:nvPr/>
        </p:nvSpPr>
        <p:spPr bwMode="auto">
          <a:xfrm>
            <a:off x="78951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2" name="AutoShape 174"/>
          <p:cNvSpPr>
            <a:spLocks noChangeAspect="1" noChangeArrowheads="1"/>
          </p:cNvSpPr>
          <p:nvPr/>
        </p:nvSpPr>
        <p:spPr bwMode="auto">
          <a:xfrm rot="16200000">
            <a:off x="62203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3" name="AutoShape 175"/>
          <p:cNvSpPr>
            <a:spLocks noChangeAspect="1" noChangeArrowheads="1"/>
          </p:cNvSpPr>
          <p:nvPr/>
        </p:nvSpPr>
        <p:spPr bwMode="auto">
          <a:xfrm rot="16200000">
            <a:off x="6220322" y="5953348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4" name="AutoShape 176"/>
          <p:cNvSpPr>
            <a:spLocks noChangeAspect="1" noChangeArrowheads="1"/>
          </p:cNvSpPr>
          <p:nvPr/>
        </p:nvSpPr>
        <p:spPr bwMode="auto">
          <a:xfrm rot="16200000">
            <a:off x="68680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5" name="AutoShape 177"/>
          <p:cNvSpPr>
            <a:spLocks noChangeAspect="1" noChangeArrowheads="1"/>
          </p:cNvSpPr>
          <p:nvPr/>
        </p:nvSpPr>
        <p:spPr bwMode="auto">
          <a:xfrm>
            <a:off x="6455272" y="66105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6" name="AutoShape 178"/>
          <p:cNvSpPr>
            <a:spLocks noChangeAspect="1" noChangeArrowheads="1"/>
          </p:cNvSpPr>
          <p:nvPr/>
        </p:nvSpPr>
        <p:spPr bwMode="auto">
          <a:xfrm rot="16200000">
            <a:off x="7301409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9" name="TextBox 68"/>
          <p:cNvSpPr txBox="1"/>
          <p:nvPr/>
        </p:nvSpPr>
        <p:spPr>
          <a:xfrm>
            <a:off x="3751866" y="2458299"/>
            <a:ext cx="4143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58 дней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635999" y="3285650"/>
            <a:ext cx="4143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36 дней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805977" y="4102593"/>
            <a:ext cx="4143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97 дней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8027"/>
            <a:ext cx="4499991" cy="37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7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5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5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35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5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5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5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000"/>
                            </p:stCondLst>
                            <p:childTnLst>
                              <p:par>
                                <p:cTn id="109" presetID="1" presetClass="exit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5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1" presetClass="entr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5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35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2" presetID="35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5" presetID="35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2" presetID="35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1" presetID="35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35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5" presetID="35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8" presetID="35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9" presetID="35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4" presetID="35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1" presetID="35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2" presetID="35" presetClass="emph" presetSubtype="0" fill="hold" grpId="2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5" presetID="35" presetClass="emph" presetSubtype="0" fill="hold" grpId="2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2" presetID="35" presetClass="emph" presetSubtype="0" fill="hold" grpId="2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71" presetID="35" presetClass="emph" presetSubtype="0" fill="hold" grpId="2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4000"/>
                            </p:stCondLst>
                            <p:childTnLst>
                              <p:par>
                                <p:cTn id="280" presetID="35" presetClass="emph" presetSubtype="0" fill="hold" grpId="2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85" presetID="35" presetClass="emph" presetSubtype="0" fill="hold" grpId="2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98" presetID="35" presetClass="emph" presetSubtype="0" fill="hold" grpId="2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7000"/>
                            </p:stCondLst>
                            <p:childTnLst>
                              <p:par>
                                <p:cTn id="309" presetID="35" presetClass="emph" presetSubtype="0" fill="hold" grpId="2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28000"/>
                            </p:stCondLst>
                            <p:childTnLst>
                              <p:par>
                                <p:cTn id="314" presetID="35" presetClass="emph" presetSubtype="0" fill="hold" grpId="2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9000"/>
                            </p:stCondLst>
                            <p:childTnLst>
                              <p:par>
                                <p:cTn id="325" presetID="35" presetClass="emph" presetSubtype="0" fill="hold" grpId="2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30000"/>
                            </p:stCondLst>
                            <p:childTnLst>
                              <p:par>
                                <p:cTn id="338" presetID="35" presetClass="emph" presetSubtype="0" fill="hold" grpId="3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ntr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351" presetID="35" presetClass="emph" presetSubtype="0" fill="hold" grpId="3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32000"/>
                            </p:stCondLst>
                            <p:childTnLst>
                              <p:par>
                                <p:cTn id="358" presetID="35" presetClass="emph" presetSubtype="0" fill="hold" grpId="3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33000"/>
                            </p:stCondLst>
                            <p:childTnLst>
                              <p:par>
                                <p:cTn id="367" presetID="35" presetClass="emph" presetSubtype="0" fill="hold" grpId="3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34000"/>
                            </p:stCondLst>
                            <p:childTnLst>
                              <p:par>
                                <p:cTn id="376" presetID="35" presetClass="emph" presetSubtype="0" fill="hold" grpId="3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381" presetID="35" presetClass="emph" presetSubtype="0" fill="hold" grpId="3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36000"/>
                            </p:stCondLst>
                            <p:childTnLst>
                              <p:par>
                                <p:cTn id="394" presetID="35" presetClass="emph" presetSubtype="0" fill="hold" grpId="3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6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ntr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37000"/>
                            </p:stCondLst>
                            <p:childTnLst>
                              <p:par>
                                <p:cTn id="405" presetID="35" presetClass="emph" presetSubtype="0" fill="hold" grpId="3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38000"/>
                            </p:stCondLst>
                            <p:childTnLst>
                              <p:par>
                                <p:cTn id="410" presetID="35" presetClass="emph" presetSubtype="0" fill="hold" grpId="3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2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xit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39000"/>
                            </p:stCondLst>
                            <p:childTnLst>
                              <p:par>
                                <p:cTn id="423" presetID="35" presetClass="emph" presetSubtype="0" fill="hold" grpId="3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40000"/>
                            </p:stCondLst>
                            <p:childTnLst>
                              <p:par>
                                <p:cTn id="434" presetID="35" presetClass="emph" presetSubtype="0" fill="hold" grpId="4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6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ntr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41000"/>
                            </p:stCondLst>
                            <p:childTnLst>
                              <p:par>
                                <p:cTn id="447" presetID="35" presetClass="emph" presetSubtype="0" fill="hold" grpId="4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42000"/>
                            </p:stCondLst>
                            <p:childTnLst>
                              <p:par>
                                <p:cTn id="454" presetID="35" presetClass="emph" presetSubtype="0" fill="hold" grpId="4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43000"/>
                            </p:stCondLst>
                            <p:childTnLst>
                              <p:par>
                                <p:cTn id="463" presetID="35" presetClass="emph" presetSubtype="0" fill="hold" grpId="4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44000"/>
                            </p:stCondLst>
                            <p:childTnLst>
                              <p:par>
                                <p:cTn id="472" presetID="35" presetClass="emph" presetSubtype="0" fill="hold" grpId="4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4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45000"/>
                            </p:stCondLst>
                            <p:childTnLst>
                              <p:par>
                                <p:cTn id="477" presetID="35" presetClass="emph" presetSubtype="0" fill="hold" grpId="4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xit" presetSubtype="0" fill="hold" grpId="3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46000"/>
                            </p:stCondLst>
                            <p:childTnLst>
                              <p:par>
                                <p:cTn id="490" presetID="35" presetClass="emph" presetSubtype="0" fill="hold" grpId="4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ntr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ntr" presetSubtype="0" fill="hold" grpId="3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47000"/>
                            </p:stCondLst>
                            <p:childTnLst>
                              <p:par>
                                <p:cTn id="501" presetID="35" presetClass="emph" presetSubtype="0" fill="hold" grpId="4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3" presetID="1" presetClass="exit" presetSubtype="0" fill="hold" grpId="3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48000"/>
                            </p:stCondLst>
                            <p:childTnLst>
                              <p:par>
                                <p:cTn id="506" presetID="35" presetClass="emph" presetSubtype="0" fill="hold" grpId="4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8" presetID="1" presetClass="entr" presetSubtype="0" fill="hold" grpId="3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49000"/>
                            </p:stCondLst>
                            <p:childTnLst>
                              <p:par>
                                <p:cTn id="519" presetID="35" presetClass="emph" presetSubtype="0" fill="hold" grpId="4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4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50000"/>
                            </p:stCondLst>
                            <p:childTnLst>
                              <p:par>
                                <p:cTn id="530" presetID="35" presetClass="emph" presetSubtype="0" fill="hold" grpId="5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2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" presetClass="entr" presetSubtype="0" fill="hold" grpId="4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ntr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51000"/>
                            </p:stCondLst>
                            <p:childTnLst>
                              <p:par>
                                <p:cTn id="543" presetID="35" presetClass="emph" presetSubtype="0" fill="hold" grpId="5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1" presetClass="exit" presetSubtype="0" fill="hold" grpId="4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52000"/>
                            </p:stCondLst>
                            <p:childTnLst>
                              <p:par>
                                <p:cTn id="550" presetID="35" presetClass="emph" presetSubtype="0" fill="hold" grpId="5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53000"/>
                            </p:stCondLst>
                            <p:childTnLst>
                              <p:par>
                                <p:cTn id="559" presetID="35" presetClass="emph" presetSubtype="0" fill="hold" grpId="5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1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54000"/>
                            </p:stCondLst>
                            <p:childTnLst>
                              <p:par>
                                <p:cTn id="568" presetID="35" presetClass="emph" presetSubtype="0" fill="hold" grpId="5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0" presetID="1" presetClass="entr" presetSubtype="0" fill="hold" grpId="4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55000"/>
                            </p:stCondLst>
                            <p:childTnLst>
                              <p:par>
                                <p:cTn id="573" presetID="35" presetClass="emph" presetSubtype="0" fill="hold" grpId="5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5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4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56000"/>
                            </p:stCondLst>
                            <p:childTnLst>
                              <p:par>
                                <p:cTn id="586" presetID="35" presetClass="emph" presetSubtype="0" fill="hold" grpId="5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8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" presetClass="entr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" presetClass="entr" presetSubtype="0" fill="hold" grpId="4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57000"/>
                            </p:stCondLst>
                            <p:childTnLst>
                              <p:par>
                                <p:cTn id="597" presetID="35" presetClass="emph" presetSubtype="0" fill="hold" grpId="5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4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58000"/>
                            </p:stCondLst>
                            <p:childTnLst>
                              <p:par>
                                <p:cTn id="602" presetID="35" presetClass="emph" presetSubtype="0" fill="hold" grpId="5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4" presetID="1" presetClass="entr" presetSubtype="0" fill="hold" grpId="4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59000"/>
                            </p:stCondLst>
                            <p:childTnLst>
                              <p:par>
                                <p:cTn id="623" presetID="35" presetClass="emph" presetSubtype="0" fill="hold" grpId="5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  <p:bldP spid="41" grpId="8" animBg="1"/>
      <p:bldP spid="41" grpId="9" animBg="1"/>
      <p:bldP spid="41" grpId="10" animBg="1"/>
      <p:bldP spid="41" grpId="11" animBg="1"/>
      <p:bldP spid="44" grpId="0" animBg="1"/>
      <p:bldP spid="44" grpId="1" animBg="1"/>
      <p:bldP spid="44" grpId="2" animBg="1"/>
      <p:bldP spid="44" grpId="3" animBg="1"/>
      <p:bldP spid="44" grpId="4" animBg="1"/>
      <p:bldP spid="44" grpId="5" animBg="1"/>
      <p:bldP spid="44" grpId="6" animBg="1"/>
      <p:bldP spid="44" grpId="7" animBg="1"/>
      <p:bldP spid="44" grpId="8" animBg="1"/>
      <p:bldP spid="44" grpId="9" animBg="1"/>
      <p:bldP spid="44" grpId="10" animBg="1"/>
      <p:bldP spid="44" grpId="11" animBg="1"/>
      <p:bldP spid="44" grpId="12" animBg="1"/>
      <p:bldP spid="44" grpId="13" animBg="1"/>
      <p:bldP spid="44" grpId="14" animBg="1"/>
      <p:bldP spid="44" grpId="15" animBg="1"/>
      <p:bldP spid="44" grpId="16" animBg="1"/>
      <p:bldP spid="44" grpId="17" animBg="1"/>
      <p:bldP spid="44" grpId="18" animBg="1"/>
      <p:bldP spid="44" grpId="19" animBg="1"/>
      <p:bldP spid="44" grpId="20" animBg="1"/>
      <p:bldP spid="44" grpId="21" animBg="1"/>
      <p:bldP spid="44" grpId="22" animBg="1"/>
      <p:bldP spid="44" grpId="23" animBg="1"/>
      <p:bldP spid="45" grpId="0" animBg="1"/>
      <p:bldP spid="46" grpId="0" animBg="1"/>
      <p:bldP spid="47" grpId="0" animBg="1"/>
      <p:bldP spid="47" grpId="1" animBg="1"/>
      <p:bldP spid="47" grpId="2" animBg="1"/>
      <p:bldP spid="47" grpId="3" animBg="1"/>
      <p:bldP spid="47" grpId="4" animBg="1"/>
      <p:bldP spid="47" grpId="5" animBg="1"/>
      <p:bldP spid="47" grpId="6" animBg="1"/>
      <p:bldP spid="47" grpId="7" animBg="1"/>
      <p:bldP spid="47" grpId="8" animBg="1"/>
      <p:bldP spid="47" grpId="9" animBg="1"/>
      <p:bldP spid="47" grpId="10" animBg="1"/>
      <p:bldP spid="47" grpId="11" animBg="1"/>
      <p:bldP spid="47" grpId="12" animBg="1"/>
      <p:bldP spid="47" grpId="13" animBg="1"/>
      <p:bldP spid="47" grpId="14" animBg="1"/>
      <p:bldP spid="47" grpId="15" animBg="1"/>
      <p:bldP spid="47" grpId="16" animBg="1"/>
      <p:bldP spid="47" grpId="17" animBg="1"/>
      <p:bldP spid="47" grpId="18" animBg="1"/>
      <p:bldP spid="47" grpId="19" animBg="1"/>
      <p:bldP spid="47" grpId="20" animBg="1"/>
      <p:bldP spid="47" grpId="21" animBg="1"/>
      <p:bldP spid="47" grpId="22" animBg="1"/>
      <p:bldP spid="47" grpId="23" animBg="1"/>
      <p:bldP spid="48" grpId="0" animBg="1"/>
      <p:bldP spid="48" grpId="1" animBg="1"/>
      <p:bldP spid="48" grpId="2" animBg="1"/>
      <p:bldP spid="48" grpId="3" animBg="1"/>
      <p:bldP spid="48" grpId="4" animBg="1"/>
      <p:bldP spid="48" grpId="5" animBg="1"/>
      <p:bldP spid="48" grpId="6" animBg="1"/>
      <p:bldP spid="48" grpId="7" animBg="1"/>
      <p:bldP spid="48" grpId="8" animBg="1"/>
      <p:bldP spid="48" grpId="9" animBg="1"/>
      <p:bldP spid="48" grpId="10" animBg="1"/>
      <p:bldP spid="48" grpId="11" animBg="1"/>
      <p:bldP spid="48" grpId="12" animBg="1"/>
      <p:bldP spid="48" grpId="13" animBg="1"/>
      <p:bldP spid="48" grpId="14" animBg="1"/>
      <p:bldP spid="48" grpId="15" animBg="1"/>
      <p:bldP spid="48" grpId="16" animBg="1"/>
      <p:bldP spid="48" grpId="17" animBg="1"/>
      <p:bldP spid="48" grpId="18" animBg="1"/>
      <p:bldP spid="48" grpId="19" animBg="1"/>
      <p:bldP spid="48" grpId="20" animBg="1"/>
      <p:bldP spid="48" grpId="21" animBg="1"/>
      <p:bldP spid="48" grpId="22" animBg="1"/>
      <p:bldP spid="48" grpId="23" animBg="1"/>
      <p:bldP spid="48" grpId="24" animBg="1"/>
      <p:bldP spid="48" grpId="25" animBg="1"/>
      <p:bldP spid="48" grpId="26" animBg="1"/>
      <p:bldP spid="48" grpId="27" animBg="1"/>
      <p:bldP spid="48" grpId="28" animBg="1"/>
      <p:bldP spid="48" grpId="29" animBg="1"/>
      <p:bldP spid="48" grpId="30" animBg="1"/>
      <p:bldP spid="48" grpId="31" animBg="1"/>
      <p:bldP spid="48" grpId="32" animBg="1"/>
      <p:bldP spid="48" grpId="33" animBg="1"/>
      <p:bldP spid="48" grpId="34" animBg="1"/>
      <p:bldP spid="48" grpId="35" animBg="1"/>
      <p:bldP spid="49" grpId="0" animBg="1"/>
      <p:bldP spid="49" grpId="1" animBg="1"/>
      <p:bldP spid="49" grpId="2" animBg="1"/>
      <p:bldP spid="49" grpId="3" animBg="1"/>
      <p:bldP spid="50" grpId="0" animBg="1"/>
      <p:bldP spid="50" grpId="1" animBg="1"/>
      <p:bldP spid="50" grpId="2" animBg="1"/>
      <p:bldP spid="50" grpId="3" animBg="1"/>
      <p:bldP spid="51" grpId="0" animBg="1"/>
      <p:bldP spid="53" grpId="0" animBg="1"/>
      <p:bldP spid="53" grpId="1" animBg="1"/>
      <p:bldP spid="53" grpId="2" animBg="1"/>
      <p:bldP spid="53" grpId="3" animBg="1"/>
      <p:bldP spid="53" grpId="4" animBg="1"/>
      <p:bldP spid="53" grpId="5" animBg="1"/>
      <p:bldP spid="53" grpId="6" animBg="1"/>
      <p:bldP spid="53" grpId="7" animBg="1"/>
      <p:bldP spid="53" grpId="8" animBg="1"/>
      <p:bldP spid="53" grpId="9" animBg="1"/>
      <p:bldP spid="53" grpId="10" animBg="1"/>
      <p:bldP spid="53" grpId="11" animBg="1"/>
      <p:bldP spid="53" grpId="12" animBg="1"/>
      <p:bldP spid="53" grpId="13" animBg="1"/>
      <p:bldP spid="53" grpId="14" animBg="1"/>
      <p:bldP spid="53" grpId="15" animBg="1"/>
      <p:bldP spid="53" grpId="16" animBg="1"/>
      <p:bldP spid="53" grpId="17" animBg="1"/>
      <p:bldP spid="53" grpId="18" animBg="1"/>
      <p:bldP spid="53" grpId="19" animBg="1"/>
      <p:bldP spid="53" grpId="20" animBg="1"/>
      <p:bldP spid="53" grpId="21" animBg="1"/>
      <p:bldP spid="53" grpId="22" animBg="1"/>
      <p:bldP spid="53" grpId="23" animBg="1"/>
      <p:bldP spid="53" grpId="24" animBg="1"/>
      <p:bldP spid="53" grpId="25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6" grpId="2" animBg="1"/>
      <p:bldP spid="56" grpId="3" animBg="1"/>
      <p:bldP spid="57" grpId="0" animBg="1"/>
      <p:bldP spid="57" grpId="1" animBg="1"/>
      <p:bldP spid="58" grpId="0" animBg="1"/>
      <p:bldP spid="58" grpId="1" animBg="1"/>
      <p:bldP spid="58" grpId="2" animBg="1"/>
      <p:bldP spid="58" grpId="3" animBg="1"/>
      <p:bldP spid="58" grpId="4" animBg="1"/>
      <p:bldP spid="58" grpId="5" animBg="1"/>
      <p:bldP spid="58" grpId="6" animBg="1"/>
      <p:bldP spid="58" grpId="7" animBg="1"/>
      <p:bldP spid="58" grpId="8" animBg="1"/>
      <p:bldP spid="58" grpId="9" animBg="1"/>
      <p:bldP spid="58" grpId="10" animBg="1"/>
      <p:bldP spid="58" grpId="11" animBg="1"/>
      <p:bldP spid="58" grpId="12" animBg="1"/>
      <p:bldP spid="58" grpId="13" animBg="1"/>
      <p:bldP spid="58" grpId="14" animBg="1"/>
      <p:bldP spid="58" grpId="15" animBg="1"/>
      <p:bldP spid="58" grpId="16" animBg="1"/>
      <p:bldP spid="58" grpId="17" animBg="1"/>
      <p:bldP spid="58" grpId="18" animBg="1"/>
      <p:bldP spid="58" grpId="19" animBg="1"/>
      <p:bldP spid="58" grpId="20" animBg="1"/>
      <p:bldP spid="58" grpId="21" animBg="1"/>
      <p:bldP spid="58" grpId="22" animBg="1"/>
      <p:bldP spid="58" grpId="23" animBg="1"/>
      <p:bldP spid="58" grpId="24" animBg="1"/>
      <p:bldP spid="58" grpId="25" animBg="1"/>
      <p:bldP spid="58" grpId="26" animBg="1"/>
      <p:bldP spid="58" grpId="27" animBg="1"/>
      <p:bldP spid="58" grpId="28" animBg="1"/>
      <p:bldP spid="58" grpId="29" animBg="1"/>
      <p:bldP spid="58" grpId="30" animBg="1"/>
      <p:bldP spid="58" grpId="31" animBg="1"/>
      <p:bldP spid="58" grpId="32" animBg="1"/>
      <p:bldP spid="58" grpId="33" animBg="1"/>
      <p:bldP spid="58" grpId="34" animBg="1"/>
      <p:bldP spid="58" grpId="35" animBg="1"/>
      <p:bldP spid="58" grpId="36" animBg="1"/>
      <p:bldP spid="58" grpId="37" animBg="1"/>
      <p:bldP spid="58" grpId="38" animBg="1"/>
      <p:bldP spid="58" grpId="39" animBg="1"/>
      <p:bldP spid="58" grpId="40" animBg="1"/>
      <p:bldP spid="58" grpId="41" animBg="1"/>
      <p:bldP spid="58" grpId="42" animBg="1"/>
      <p:bldP spid="58" grpId="43" animBg="1"/>
      <p:bldP spid="58" grpId="44" animBg="1"/>
      <p:bldP spid="58" grpId="45" animBg="1"/>
      <p:bldP spid="58" grpId="46" animBg="1"/>
      <p:bldP spid="58" grpId="47" animBg="1"/>
      <p:bldP spid="58" grpId="48" animBg="1"/>
      <p:bldP spid="58" grpId="49" animBg="1"/>
      <p:bldP spid="58" grpId="50" animBg="1"/>
      <p:bldP spid="58" grpId="51" animBg="1"/>
      <p:bldP spid="58" grpId="52" animBg="1"/>
      <p:bldP spid="58" grpId="53" animBg="1"/>
      <p:bldP spid="58" grpId="54" animBg="1"/>
      <p:bldP spid="58" grpId="55" animBg="1"/>
      <p:bldP spid="58" grpId="56" animBg="1"/>
      <p:bldP spid="58" grpId="57" animBg="1"/>
      <p:bldP spid="58" grpId="58" animBg="1"/>
      <p:bldP spid="58" grpId="59" animBg="1"/>
      <p:bldP spid="59" grpId="0" animBg="1"/>
      <p:bldP spid="59" grpId="1" animBg="1"/>
      <p:bldP spid="59" grpId="2" animBg="1"/>
      <p:bldP spid="59" grpId="3" animBg="1"/>
      <p:bldP spid="59" grpId="4" animBg="1"/>
      <p:bldP spid="59" grpId="5" animBg="1"/>
      <p:bldP spid="59" grpId="6" animBg="1"/>
      <p:bldP spid="59" grpId="7" animBg="1"/>
      <p:bldP spid="59" grpId="8" animBg="1"/>
      <p:bldP spid="59" grpId="9" animBg="1"/>
      <p:bldP spid="59" grpId="10" animBg="1"/>
      <p:bldP spid="59" grpId="11" animBg="1"/>
      <p:bldP spid="60" grpId="0" animBg="1"/>
      <p:bldP spid="60" grpId="1" animBg="1"/>
      <p:bldP spid="60" grpId="2" animBg="1"/>
      <p:bldP spid="60" grpId="3" animBg="1"/>
      <p:bldP spid="60" grpId="4" animBg="1"/>
      <p:bldP spid="60" grpId="5" animBg="1"/>
      <p:bldP spid="60" grpId="6" animBg="1"/>
      <p:bldP spid="60" grpId="7" animBg="1"/>
      <p:bldP spid="60" grpId="8" animBg="1"/>
      <p:bldP spid="60" grpId="9" animBg="1"/>
      <p:bldP spid="60" grpId="10" animBg="1"/>
      <p:bldP spid="60" grpId="11" animBg="1"/>
      <p:bldP spid="60" grpId="12" animBg="1"/>
      <p:bldP spid="60" grpId="13" animBg="1"/>
      <p:bldP spid="60" grpId="14" animBg="1"/>
      <p:bldP spid="60" grpId="15" animBg="1"/>
      <p:bldP spid="60" grpId="16" animBg="1"/>
      <p:bldP spid="60" grpId="17" animBg="1"/>
      <p:bldP spid="60" grpId="18" animBg="1"/>
      <p:bldP spid="60" grpId="19" animBg="1"/>
      <p:bldP spid="60" grpId="20" animBg="1"/>
      <p:bldP spid="60" grpId="21" animBg="1"/>
      <p:bldP spid="60" grpId="22" animBg="1"/>
      <p:bldP spid="60" grpId="23" animBg="1"/>
      <p:bldP spid="60" grpId="24" animBg="1"/>
      <p:bldP spid="60" grpId="25" animBg="1"/>
      <p:bldP spid="60" grpId="26" animBg="1"/>
      <p:bldP spid="60" grpId="27" animBg="1"/>
      <p:bldP spid="60" grpId="28" animBg="1"/>
      <p:bldP spid="60" grpId="29" animBg="1"/>
      <p:bldP spid="60" grpId="30" animBg="1"/>
      <p:bldP spid="60" grpId="31" animBg="1"/>
      <p:bldP spid="60" grpId="32" animBg="1"/>
      <p:bldP spid="60" grpId="33" animBg="1"/>
      <p:bldP spid="60" grpId="34" animBg="1"/>
      <p:bldP spid="60" grpId="35" animBg="1"/>
      <p:bldP spid="60" grpId="36" animBg="1"/>
      <p:bldP spid="60" grpId="37" animBg="1"/>
      <p:bldP spid="60" grpId="38" animBg="1"/>
      <p:bldP spid="60" grpId="39" animBg="1"/>
      <p:bldP spid="60" grpId="40" animBg="1"/>
      <p:bldP spid="60" grpId="41" animBg="1"/>
      <p:bldP spid="60" grpId="42" animBg="1"/>
      <p:bldP spid="60" grpId="43" animBg="1"/>
      <p:bldP spid="60" grpId="44" animBg="1"/>
      <p:bldP spid="60" grpId="45" animBg="1"/>
      <p:bldP spid="60" grpId="46" animBg="1"/>
      <p:bldP spid="60" grpId="47" animBg="1"/>
      <p:bldP spid="61" grpId="0" animBg="1"/>
      <p:bldP spid="61" grpId="1" animBg="1"/>
      <p:bldP spid="64" grpId="0" animBg="1"/>
      <p:bldP spid="69" grpId="0"/>
      <p:bldP spid="70" grpId="0"/>
      <p:bldP spid="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itchFamily="34" charset="0"/>
              </a:rPr>
              <a:t>1 РАУНД</a:t>
            </a:r>
          </a:p>
        </p:txBody>
      </p:sp>
      <p:pic>
        <p:nvPicPr>
          <p:cNvPr id="1029" name="Picture 5" descr="C:\Users\Admin\Desktop\КАРТИНКИ\tayn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25" b="100000" l="291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5" t="8024" r="9625" b="3687"/>
          <a:stretch/>
        </p:blipFill>
        <p:spPr bwMode="auto">
          <a:xfrm rot="19027572">
            <a:off x="1315444" y="2258882"/>
            <a:ext cx="6153151" cy="448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04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5046"/>
            <a:ext cx="91826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Arial Black" pitchFamily="34" charset="0"/>
              </a:rPr>
              <a:t>4. Сколько дней и ночей продолжалась Сталинградская битва?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27584" y="5661248"/>
            <a:ext cx="8229600" cy="1143000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b="1" dirty="0">
              <a:solidFill>
                <a:srgbClr val="00B050"/>
              </a:solidFill>
            </a:endParaRPr>
          </a:p>
        </p:txBody>
      </p:sp>
      <p:grpSp>
        <p:nvGrpSpPr>
          <p:cNvPr id="10" name="Group 122"/>
          <p:cNvGrpSpPr>
            <a:grpSpLocks noChangeAspect="1"/>
          </p:cNvGrpSpPr>
          <p:nvPr/>
        </p:nvGrpSpPr>
        <p:grpSpPr bwMode="auto">
          <a:xfrm>
            <a:off x="6228184" y="5659665"/>
            <a:ext cx="2890913" cy="1131884"/>
            <a:chOff x="1108" y="845"/>
            <a:chExt cx="3359" cy="1316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" name="Rectangle 123"/>
            <p:cNvSpPr>
              <a:spLocks noChangeAspect="1" noChangeArrowheads="1"/>
            </p:cNvSpPr>
            <p:nvPr/>
          </p:nvSpPr>
          <p:spPr bwMode="auto">
            <a:xfrm>
              <a:off x="1108" y="845"/>
              <a:ext cx="3359" cy="1316"/>
            </a:xfrm>
            <a:prstGeom prst="rect">
              <a:avLst/>
            </a:prstGeom>
            <a:solidFill>
              <a:srgbClr val="333333">
                <a:alpha val="70979"/>
              </a:srgbClr>
            </a:solidFill>
            <a:ln w="76200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2" name="AutoShape 124"/>
            <p:cNvSpPr>
              <a:spLocks noChangeAspect="1" noChangeArrowheads="1"/>
            </p:cNvSpPr>
            <p:nvPr/>
          </p:nvSpPr>
          <p:spPr bwMode="auto">
            <a:xfrm>
              <a:off x="2018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3" name="AutoShape 125"/>
            <p:cNvSpPr>
              <a:spLocks noChangeAspect="1" noChangeArrowheads="1"/>
            </p:cNvSpPr>
            <p:nvPr/>
          </p:nvSpPr>
          <p:spPr bwMode="auto">
            <a:xfrm>
              <a:off x="2018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4" name="AutoShape 126"/>
            <p:cNvSpPr>
              <a:spLocks noChangeAspect="1" noChangeArrowheads="1"/>
            </p:cNvSpPr>
            <p:nvPr/>
          </p:nvSpPr>
          <p:spPr bwMode="auto">
            <a:xfrm rot="-5400000">
              <a:off x="228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5" name="AutoShape 127"/>
            <p:cNvSpPr>
              <a:spLocks noChangeAspect="1" noChangeArrowheads="1"/>
            </p:cNvSpPr>
            <p:nvPr/>
          </p:nvSpPr>
          <p:spPr bwMode="auto">
            <a:xfrm rot="-5400000">
              <a:off x="1745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6" name="AutoShape 128"/>
            <p:cNvSpPr>
              <a:spLocks noChangeAspect="1" noChangeArrowheads="1"/>
            </p:cNvSpPr>
            <p:nvPr/>
          </p:nvSpPr>
          <p:spPr bwMode="auto">
            <a:xfrm rot="-5400000">
              <a:off x="228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7" name="AutoShape 129"/>
            <p:cNvSpPr>
              <a:spLocks noChangeAspect="1" noChangeArrowheads="1"/>
            </p:cNvSpPr>
            <p:nvPr/>
          </p:nvSpPr>
          <p:spPr bwMode="auto">
            <a:xfrm rot="-5400000">
              <a:off x="1745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8" name="AutoShape 130"/>
            <p:cNvSpPr>
              <a:spLocks noChangeAspect="1" noChangeArrowheads="1"/>
            </p:cNvSpPr>
            <p:nvPr/>
          </p:nvSpPr>
          <p:spPr bwMode="auto">
            <a:xfrm>
              <a:off x="2018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9" name="AutoShape 131"/>
            <p:cNvSpPr>
              <a:spLocks noChangeAspect="1" noChangeArrowheads="1"/>
            </p:cNvSpPr>
            <p:nvPr/>
          </p:nvSpPr>
          <p:spPr bwMode="auto">
            <a:xfrm>
              <a:off x="1247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0" name="AutoShape 132"/>
            <p:cNvSpPr>
              <a:spLocks noChangeAspect="1" noChangeArrowheads="1"/>
            </p:cNvSpPr>
            <p:nvPr/>
          </p:nvSpPr>
          <p:spPr bwMode="auto">
            <a:xfrm>
              <a:off x="1247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1" name="AutoShape 133"/>
            <p:cNvSpPr>
              <a:spLocks noChangeAspect="1" noChangeArrowheads="1"/>
            </p:cNvSpPr>
            <p:nvPr/>
          </p:nvSpPr>
          <p:spPr bwMode="auto">
            <a:xfrm rot="-5400000">
              <a:off x="151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2" name="AutoShape 134"/>
            <p:cNvSpPr>
              <a:spLocks noChangeAspect="1" noChangeArrowheads="1"/>
            </p:cNvSpPr>
            <p:nvPr/>
          </p:nvSpPr>
          <p:spPr bwMode="auto">
            <a:xfrm rot="-5400000">
              <a:off x="907" y="1140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3" name="AutoShape 135"/>
            <p:cNvSpPr>
              <a:spLocks noChangeAspect="1" noChangeArrowheads="1"/>
            </p:cNvSpPr>
            <p:nvPr/>
          </p:nvSpPr>
          <p:spPr bwMode="auto">
            <a:xfrm rot="-5400000">
              <a:off x="151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4" name="AutoShape 136"/>
            <p:cNvSpPr>
              <a:spLocks noChangeAspect="1" noChangeArrowheads="1"/>
            </p:cNvSpPr>
            <p:nvPr/>
          </p:nvSpPr>
          <p:spPr bwMode="auto">
            <a:xfrm rot="-5400000">
              <a:off x="907" y="1684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5" name="AutoShape 137"/>
            <p:cNvSpPr>
              <a:spLocks noChangeAspect="1" noChangeArrowheads="1"/>
            </p:cNvSpPr>
            <p:nvPr/>
          </p:nvSpPr>
          <p:spPr bwMode="auto">
            <a:xfrm>
              <a:off x="1247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6" name="AutoShape 138"/>
            <p:cNvSpPr>
              <a:spLocks noChangeAspect="1" noChangeArrowheads="1"/>
            </p:cNvSpPr>
            <p:nvPr/>
          </p:nvSpPr>
          <p:spPr bwMode="auto">
            <a:xfrm>
              <a:off x="2971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7" name="AutoShape 139"/>
            <p:cNvSpPr>
              <a:spLocks noChangeAspect="1" noChangeArrowheads="1"/>
            </p:cNvSpPr>
            <p:nvPr/>
          </p:nvSpPr>
          <p:spPr bwMode="auto">
            <a:xfrm>
              <a:off x="2971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8" name="AutoShape 140"/>
            <p:cNvSpPr>
              <a:spLocks noChangeAspect="1" noChangeArrowheads="1"/>
            </p:cNvSpPr>
            <p:nvPr/>
          </p:nvSpPr>
          <p:spPr bwMode="auto">
            <a:xfrm rot="-5400000">
              <a:off x="3242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9" name="AutoShape 141"/>
            <p:cNvSpPr>
              <a:spLocks noChangeAspect="1" noChangeArrowheads="1"/>
            </p:cNvSpPr>
            <p:nvPr/>
          </p:nvSpPr>
          <p:spPr bwMode="auto">
            <a:xfrm rot="-5400000">
              <a:off x="269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0" name="AutoShape 142"/>
            <p:cNvSpPr>
              <a:spLocks noChangeAspect="1" noChangeArrowheads="1"/>
            </p:cNvSpPr>
            <p:nvPr/>
          </p:nvSpPr>
          <p:spPr bwMode="auto">
            <a:xfrm rot="-5400000">
              <a:off x="3242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1" name="AutoShape 143"/>
            <p:cNvSpPr>
              <a:spLocks noChangeAspect="1" noChangeArrowheads="1"/>
            </p:cNvSpPr>
            <p:nvPr/>
          </p:nvSpPr>
          <p:spPr bwMode="auto">
            <a:xfrm rot="-5400000">
              <a:off x="269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2" name="AutoShape 144"/>
            <p:cNvSpPr>
              <a:spLocks noChangeAspect="1" noChangeArrowheads="1"/>
            </p:cNvSpPr>
            <p:nvPr/>
          </p:nvSpPr>
          <p:spPr bwMode="auto">
            <a:xfrm>
              <a:off x="2971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3" name="AutoShape 145"/>
            <p:cNvSpPr>
              <a:spLocks noChangeAspect="1" noChangeArrowheads="1"/>
            </p:cNvSpPr>
            <p:nvPr/>
          </p:nvSpPr>
          <p:spPr bwMode="auto">
            <a:xfrm>
              <a:off x="3742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4" name="AutoShape 146"/>
            <p:cNvSpPr>
              <a:spLocks noChangeAspect="1" noChangeArrowheads="1"/>
            </p:cNvSpPr>
            <p:nvPr/>
          </p:nvSpPr>
          <p:spPr bwMode="auto">
            <a:xfrm>
              <a:off x="3742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5" name="AutoShape 147"/>
            <p:cNvSpPr>
              <a:spLocks noChangeAspect="1" noChangeArrowheads="1"/>
            </p:cNvSpPr>
            <p:nvPr/>
          </p:nvSpPr>
          <p:spPr bwMode="auto">
            <a:xfrm rot="-5400000">
              <a:off x="4013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6" name="AutoShape 148"/>
            <p:cNvSpPr>
              <a:spLocks noChangeAspect="1" noChangeArrowheads="1"/>
            </p:cNvSpPr>
            <p:nvPr/>
          </p:nvSpPr>
          <p:spPr bwMode="auto">
            <a:xfrm rot="-5400000">
              <a:off x="346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7" name="AutoShape 149"/>
            <p:cNvSpPr>
              <a:spLocks noChangeAspect="1" noChangeArrowheads="1"/>
            </p:cNvSpPr>
            <p:nvPr/>
          </p:nvSpPr>
          <p:spPr bwMode="auto">
            <a:xfrm rot="-5400000">
              <a:off x="4013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" name="AutoShape 150"/>
            <p:cNvSpPr>
              <a:spLocks noChangeAspect="1" noChangeArrowheads="1"/>
            </p:cNvSpPr>
            <p:nvPr/>
          </p:nvSpPr>
          <p:spPr bwMode="auto">
            <a:xfrm rot="-5400000">
              <a:off x="346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9" name="AutoShape 151"/>
            <p:cNvSpPr>
              <a:spLocks noChangeAspect="1" noChangeArrowheads="1"/>
            </p:cNvSpPr>
            <p:nvPr/>
          </p:nvSpPr>
          <p:spPr bwMode="auto">
            <a:xfrm>
              <a:off x="3742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40" name="AutoShape 152"/>
          <p:cNvSpPr>
            <a:spLocks noChangeAspect="1" noChangeArrowheads="1"/>
          </p:cNvSpPr>
          <p:nvPr/>
        </p:nvSpPr>
        <p:spPr bwMode="auto">
          <a:xfrm rot="16200000">
            <a:off x="66521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1" name="AutoShape 153"/>
          <p:cNvSpPr>
            <a:spLocks noChangeAspect="1" noChangeArrowheads="1"/>
          </p:cNvSpPr>
          <p:nvPr/>
        </p:nvSpPr>
        <p:spPr bwMode="auto">
          <a:xfrm rot="16200000">
            <a:off x="87412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2" name="AutoShape 154"/>
          <p:cNvSpPr>
            <a:spLocks noChangeAspect="1" noChangeArrowheads="1"/>
          </p:cNvSpPr>
          <p:nvPr/>
        </p:nvSpPr>
        <p:spPr bwMode="auto">
          <a:xfrm rot="16200000">
            <a:off x="6653709" y="63867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3" name="AutoShape 155"/>
          <p:cNvSpPr>
            <a:spLocks noChangeAspect="1" noChangeArrowheads="1"/>
          </p:cNvSpPr>
          <p:nvPr/>
        </p:nvSpPr>
        <p:spPr bwMode="auto">
          <a:xfrm rot="16200000">
            <a:off x="7300615" y="5981129"/>
            <a:ext cx="433388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4" name="AutoShape 156"/>
          <p:cNvSpPr>
            <a:spLocks noChangeAspect="1" noChangeArrowheads="1"/>
          </p:cNvSpPr>
          <p:nvPr/>
        </p:nvSpPr>
        <p:spPr bwMode="auto">
          <a:xfrm rot="16200000">
            <a:off x="83094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5" name="AutoShape 157"/>
          <p:cNvSpPr>
            <a:spLocks noChangeAspect="1" noChangeArrowheads="1"/>
          </p:cNvSpPr>
          <p:nvPr/>
        </p:nvSpPr>
        <p:spPr bwMode="auto">
          <a:xfrm rot="16200000">
            <a:off x="68680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6" name="AutoShape 158"/>
          <p:cNvSpPr>
            <a:spLocks noChangeAspect="1" noChangeArrowheads="1"/>
          </p:cNvSpPr>
          <p:nvPr/>
        </p:nvSpPr>
        <p:spPr bwMode="auto">
          <a:xfrm>
            <a:off x="7102972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7" name="AutoShape 159"/>
          <p:cNvSpPr>
            <a:spLocks noChangeAspect="1" noChangeArrowheads="1"/>
          </p:cNvSpPr>
          <p:nvPr/>
        </p:nvSpPr>
        <p:spPr bwMode="auto">
          <a:xfrm>
            <a:off x="85428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8" name="AutoShape 160"/>
          <p:cNvSpPr>
            <a:spLocks noChangeAspect="1" noChangeArrowheads="1"/>
          </p:cNvSpPr>
          <p:nvPr/>
        </p:nvSpPr>
        <p:spPr bwMode="auto">
          <a:xfrm>
            <a:off x="85428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9" name="AutoShape 161"/>
          <p:cNvSpPr>
            <a:spLocks noChangeAspect="1" noChangeArrowheads="1"/>
          </p:cNvSpPr>
          <p:nvPr/>
        </p:nvSpPr>
        <p:spPr bwMode="auto">
          <a:xfrm>
            <a:off x="78951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0" name="AutoShape 162"/>
          <p:cNvSpPr>
            <a:spLocks noChangeAspect="1" noChangeArrowheads="1"/>
          </p:cNvSpPr>
          <p:nvPr/>
        </p:nvSpPr>
        <p:spPr bwMode="auto">
          <a:xfrm>
            <a:off x="78951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1" name="AutoShape 163"/>
          <p:cNvSpPr>
            <a:spLocks noChangeAspect="1" noChangeArrowheads="1"/>
          </p:cNvSpPr>
          <p:nvPr/>
        </p:nvSpPr>
        <p:spPr bwMode="auto">
          <a:xfrm>
            <a:off x="7102972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2" name="AutoShape 164"/>
          <p:cNvSpPr>
            <a:spLocks noChangeAspect="1" noChangeArrowheads="1"/>
          </p:cNvSpPr>
          <p:nvPr/>
        </p:nvSpPr>
        <p:spPr bwMode="auto">
          <a:xfrm>
            <a:off x="6455272" y="57469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3" name="AutoShape 165"/>
          <p:cNvSpPr>
            <a:spLocks noChangeAspect="1" noChangeArrowheads="1"/>
          </p:cNvSpPr>
          <p:nvPr/>
        </p:nvSpPr>
        <p:spPr bwMode="auto">
          <a:xfrm>
            <a:off x="85428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4" name="AutoShape 166"/>
          <p:cNvSpPr>
            <a:spLocks noChangeAspect="1" noChangeArrowheads="1"/>
          </p:cNvSpPr>
          <p:nvPr/>
        </p:nvSpPr>
        <p:spPr bwMode="auto">
          <a:xfrm rot="16200000">
            <a:off x="80919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5" name="AutoShape 167"/>
          <p:cNvSpPr>
            <a:spLocks noChangeAspect="1" noChangeArrowheads="1"/>
          </p:cNvSpPr>
          <p:nvPr/>
        </p:nvSpPr>
        <p:spPr bwMode="auto">
          <a:xfrm rot="16200000">
            <a:off x="80919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6" name="AutoShape 168"/>
          <p:cNvSpPr>
            <a:spLocks noChangeAspect="1" noChangeArrowheads="1"/>
          </p:cNvSpPr>
          <p:nvPr/>
        </p:nvSpPr>
        <p:spPr bwMode="auto">
          <a:xfrm rot="16200000">
            <a:off x="76601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7" name="AutoShape 169"/>
          <p:cNvSpPr>
            <a:spLocks noChangeAspect="1" noChangeArrowheads="1"/>
          </p:cNvSpPr>
          <p:nvPr/>
        </p:nvSpPr>
        <p:spPr bwMode="auto">
          <a:xfrm rot="16200000">
            <a:off x="76601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8" name="AutoShape 170"/>
          <p:cNvSpPr>
            <a:spLocks noChangeAspect="1" noChangeArrowheads="1"/>
          </p:cNvSpPr>
          <p:nvPr/>
        </p:nvSpPr>
        <p:spPr bwMode="auto">
          <a:xfrm rot="16200000">
            <a:off x="7606209" y="6610573"/>
            <a:ext cx="10795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9" name="AutoShape 171"/>
          <p:cNvSpPr>
            <a:spLocks noChangeAspect="1" noChangeArrowheads="1"/>
          </p:cNvSpPr>
          <p:nvPr/>
        </p:nvSpPr>
        <p:spPr bwMode="auto">
          <a:xfrm rot="16200000">
            <a:off x="87412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0" name="AutoShape 172"/>
          <p:cNvSpPr>
            <a:spLocks noChangeAspect="1" noChangeArrowheads="1"/>
          </p:cNvSpPr>
          <p:nvPr/>
        </p:nvSpPr>
        <p:spPr bwMode="auto">
          <a:xfrm rot="16200000">
            <a:off x="83094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1" name="AutoShape 173"/>
          <p:cNvSpPr>
            <a:spLocks noChangeAspect="1" noChangeArrowheads="1"/>
          </p:cNvSpPr>
          <p:nvPr/>
        </p:nvSpPr>
        <p:spPr bwMode="auto">
          <a:xfrm>
            <a:off x="78951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2" name="AutoShape 174"/>
          <p:cNvSpPr>
            <a:spLocks noChangeAspect="1" noChangeArrowheads="1"/>
          </p:cNvSpPr>
          <p:nvPr/>
        </p:nvSpPr>
        <p:spPr bwMode="auto">
          <a:xfrm rot="16200000">
            <a:off x="62203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3" name="AutoShape 175"/>
          <p:cNvSpPr>
            <a:spLocks noChangeAspect="1" noChangeArrowheads="1"/>
          </p:cNvSpPr>
          <p:nvPr/>
        </p:nvSpPr>
        <p:spPr bwMode="auto">
          <a:xfrm rot="16200000">
            <a:off x="6220322" y="5953348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4" name="AutoShape 176"/>
          <p:cNvSpPr>
            <a:spLocks noChangeAspect="1" noChangeArrowheads="1"/>
          </p:cNvSpPr>
          <p:nvPr/>
        </p:nvSpPr>
        <p:spPr bwMode="auto">
          <a:xfrm rot="16200000">
            <a:off x="68680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5" name="AutoShape 177"/>
          <p:cNvSpPr>
            <a:spLocks noChangeAspect="1" noChangeArrowheads="1"/>
          </p:cNvSpPr>
          <p:nvPr/>
        </p:nvSpPr>
        <p:spPr bwMode="auto">
          <a:xfrm>
            <a:off x="6455272" y="66105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6" name="AutoShape 178"/>
          <p:cNvSpPr>
            <a:spLocks noChangeAspect="1" noChangeArrowheads="1"/>
          </p:cNvSpPr>
          <p:nvPr/>
        </p:nvSpPr>
        <p:spPr bwMode="auto">
          <a:xfrm rot="16200000">
            <a:off x="7301409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9" name="TextBox 68"/>
          <p:cNvSpPr txBox="1"/>
          <p:nvPr/>
        </p:nvSpPr>
        <p:spPr>
          <a:xfrm>
            <a:off x="5974527" y="2422537"/>
            <a:ext cx="4143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055760" y="3304328"/>
            <a:ext cx="4143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200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084168" y="4093542"/>
            <a:ext cx="4143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300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80" y="1888369"/>
            <a:ext cx="57150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520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5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5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5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000"/>
                            </p:stCondLst>
                            <p:childTnLst>
                              <p:par>
                                <p:cTn id="109" presetID="1" presetClass="exit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5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1" presetClass="entr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5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35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2" presetID="35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5" presetID="35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2" presetID="35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1" presetID="35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35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5" presetID="35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8" presetID="35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9" presetID="35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4" presetID="35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1" presetID="35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2" presetID="35" presetClass="emph" presetSubtype="0" fill="hold" grpId="2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5" presetID="35" presetClass="emph" presetSubtype="0" fill="hold" grpId="2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2" presetID="35" presetClass="emph" presetSubtype="0" fill="hold" grpId="2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71" presetID="35" presetClass="emph" presetSubtype="0" fill="hold" grpId="2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4000"/>
                            </p:stCondLst>
                            <p:childTnLst>
                              <p:par>
                                <p:cTn id="280" presetID="35" presetClass="emph" presetSubtype="0" fill="hold" grpId="2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85" presetID="35" presetClass="emph" presetSubtype="0" fill="hold" grpId="2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98" presetID="35" presetClass="emph" presetSubtype="0" fill="hold" grpId="2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7000"/>
                            </p:stCondLst>
                            <p:childTnLst>
                              <p:par>
                                <p:cTn id="309" presetID="35" presetClass="emph" presetSubtype="0" fill="hold" grpId="2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28000"/>
                            </p:stCondLst>
                            <p:childTnLst>
                              <p:par>
                                <p:cTn id="314" presetID="35" presetClass="emph" presetSubtype="0" fill="hold" grpId="2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9000"/>
                            </p:stCondLst>
                            <p:childTnLst>
                              <p:par>
                                <p:cTn id="325" presetID="35" presetClass="emph" presetSubtype="0" fill="hold" grpId="2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30000"/>
                            </p:stCondLst>
                            <p:childTnLst>
                              <p:par>
                                <p:cTn id="338" presetID="35" presetClass="emph" presetSubtype="0" fill="hold" grpId="3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ntr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351" presetID="35" presetClass="emph" presetSubtype="0" fill="hold" grpId="3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32000"/>
                            </p:stCondLst>
                            <p:childTnLst>
                              <p:par>
                                <p:cTn id="358" presetID="35" presetClass="emph" presetSubtype="0" fill="hold" grpId="3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33000"/>
                            </p:stCondLst>
                            <p:childTnLst>
                              <p:par>
                                <p:cTn id="367" presetID="35" presetClass="emph" presetSubtype="0" fill="hold" grpId="3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34000"/>
                            </p:stCondLst>
                            <p:childTnLst>
                              <p:par>
                                <p:cTn id="376" presetID="35" presetClass="emph" presetSubtype="0" fill="hold" grpId="3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381" presetID="35" presetClass="emph" presetSubtype="0" fill="hold" grpId="3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36000"/>
                            </p:stCondLst>
                            <p:childTnLst>
                              <p:par>
                                <p:cTn id="394" presetID="35" presetClass="emph" presetSubtype="0" fill="hold" grpId="3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6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ntr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37000"/>
                            </p:stCondLst>
                            <p:childTnLst>
                              <p:par>
                                <p:cTn id="405" presetID="35" presetClass="emph" presetSubtype="0" fill="hold" grpId="3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38000"/>
                            </p:stCondLst>
                            <p:childTnLst>
                              <p:par>
                                <p:cTn id="410" presetID="35" presetClass="emph" presetSubtype="0" fill="hold" grpId="3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2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xit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39000"/>
                            </p:stCondLst>
                            <p:childTnLst>
                              <p:par>
                                <p:cTn id="423" presetID="35" presetClass="emph" presetSubtype="0" fill="hold" grpId="3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40000"/>
                            </p:stCondLst>
                            <p:childTnLst>
                              <p:par>
                                <p:cTn id="434" presetID="35" presetClass="emph" presetSubtype="0" fill="hold" grpId="4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6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ntr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41000"/>
                            </p:stCondLst>
                            <p:childTnLst>
                              <p:par>
                                <p:cTn id="447" presetID="35" presetClass="emph" presetSubtype="0" fill="hold" grpId="4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42000"/>
                            </p:stCondLst>
                            <p:childTnLst>
                              <p:par>
                                <p:cTn id="454" presetID="35" presetClass="emph" presetSubtype="0" fill="hold" grpId="4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43000"/>
                            </p:stCondLst>
                            <p:childTnLst>
                              <p:par>
                                <p:cTn id="463" presetID="35" presetClass="emph" presetSubtype="0" fill="hold" grpId="4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44000"/>
                            </p:stCondLst>
                            <p:childTnLst>
                              <p:par>
                                <p:cTn id="472" presetID="35" presetClass="emph" presetSubtype="0" fill="hold" grpId="4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4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45000"/>
                            </p:stCondLst>
                            <p:childTnLst>
                              <p:par>
                                <p:cTn id="477" presetID="35" presetClass="emph" presetSubtype="0" fill="hold" grpId="4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xit" presetSubtype="0" fill="hold" grpId="3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46000"/>
                            </p:stCondLst>
                            <p:childTnLst>
                              <p:par>
                                <p:cTn id="490" presetID="35" presetClass="emph" presetSubtype="0" fill="hold" grpId="4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ntr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ntr" presetSubtype="0" fill="hold" grpId="3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47000"/>
                            </p:stCondLst>
                            <p:childTnLst>
                              <p:par>
                                <p:cTn id="501" presetID="35" presetClass="emph" presetSubtype="0" fill="hold" grpId="4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3" presetID="1" presetClass="exit" presetSubtype="0" fill="hold" grpId="3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48000"/>
                            </p:stCondLst>
                            <p:childTnLst>
                              <p:par>
                                <p:cTn id="506" presetID="35" presetClass="emph" presetSubtype="0" fill="hold" grpId="4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8" presetID="1" presetClass="entr" presetSubtype="0" fill="hold" grpId="3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49000"/>
                            </p:stCondLst>
                            <p:childTnLst>
                              <p:par>
                                <p:cTn id="519" presetID="35" presetClass="emph" presetSubtype="0" fill="hold" grpId="4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4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50000"/>
                            </p:stCondLst>
                            <p:childTnLst>
                              <p:par>
                                <p:cTn id="530" presetID="35" presetClass="emph" presetSubtype="0" fill="hold" grpId="5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2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" presetClass="entr" presetSubtype="0" fill="hold" grpId="4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ntr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51000"/>
                            </p:stCondLst>
                            <p:childTnLst>
                              <p:par>
                                <p:cTn id="543" presetID="35" presetClass="emph" presetSubtype="0" fill="hold" grpId="5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1" presetClass="exit" presetSubtype="0" fill="hold" grpId="4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52000"/>
                            </p:stCondLst>
                            <p:childTnLst>
                              <p:par>
                                <p:cTn id="550" presetID="35" presetClass="emph" presetSubtype="0" fill="hold" grpId="5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53000"/>
                            </p:stCondLst>
                            <p:childTnLst>
                              <p:par>
                                <p:cTn id="559" presetID="35" presetClass="emph" presetSubtype="0" fill="hold" grpId="5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1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54000"/>
                            </p:stCondLst>
                            <p:childTnLst>
                              <p:par>
                                <p:cTn id="568" presetID="35" presetClass="emph" presetSubtype="0" fill="hold" grpId="5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0" presetID="1" presetClass="entr" presetSubtype="0" fill="hold" grpId="4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55000"/>
                            </p:stCondLst>
                            <p:childTnLst>
                              <p:par>
                                <p:cTn id="573" presetID="35" presetClass="emph" presetSubtype="0" fill="hold" grpId="5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5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4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56000"/>
                            </p:stCondLst>
                            <p:childTnLst>
                              <p:par>
                                <p:cTn id="586" presetID="35" presetClass="emph" presetSubtype="0" fill="hold" grpId="5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8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" presetClass="entr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" presetClass="entr" presetSubtype="0" fill="hold" grpId="4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57000"/>
                            </p:stCondLst>
                            <p:childTnLst>
                              <p:par>
                                <p:cTn id="597" presetID="35" presetClass="emph" presetSubtype="0" fill="hold" grpId="5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4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58000"/>
                            </p:stCondLst>
                            <p:childTnLst>
                              <p:par>
                                <p:cTn id="602" presetID="35" presetClass="emph" presetSubtype="0" fill="hold" grpId="5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4" presetID="1" presetClass="entr" presetSubtype="0" fill="hold" grpId="4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59000"/>
                            </p:stCondLst>
                            <p:childTnLst>
                              <p:par>
                                <p:cTn id="623" presetID="35" presetClass="emph" presetSubtype="0" fill="hold" grpId="5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  <p:bldP spid="41" grpId="8" animBg="1"/>
      <p:bldP spid="41" grpId="9" animBg="1"/>
      <p:bldP spid="41" grpId="10" animBg="1"/>
      <p:bldP spid="41" grpId="11" animBg="1"/>
      <p:bldP spid="44" grpId="0" animBg="1"/>
      <p:bldP spid="44" grpId="1" animBg="1"/>
      <p:bldP spid="44" grpId="2" animBg="1"/>
      <p:bldP spid="44" grpId="3" animBg="1"/>
      <p:bldP spid="44" grpId="4" animBg="1"/>
      <p:bldP spid="44" grpId="5" animBg="1"/>
      <p:bldP spid="44" grpId="6" animBg="1"/>
      <p:bldP spid="44" grpId="7" animBg="1"/>
      <p:bldP spid="44" grpId="8" animBg="1"/>
      <p:bldP spid="44" grpId="9" animBg="1"/>
      <p:bldP spid="44" grpId="10" animBg="1"/>
      <p:bldP spid="44" grpId="11" animBg="1"/>
      <p:bldP spid="44" grpId="12" animBg="1"/>
      <p:bldP spid="44" grpId="13" animBg="1"/>
      <p:bldP spid="44" grpId="14" animBg="1"/>
      <p:bldP spid="44" grpId="15" animBg="1"/>
      <p:bldP spid="44" grpId="16" animBg="1"/>
      <p:bldP spid="44" grpId="17" animBg="1"/>
      <p:bldP spid="44" grpId="18" animBg="1"/>
      <p:bldP spid="44" grpId="19" animBg="1"/>
      <p:bldP spid="44" grpId="20" animBg="1"/>
      <p:bldP spid="44" grpId="21" animBg="1"/>
      <p:bldP spid="44" grpId="22" animBg="1"/>
      <p:bldP spid="44" grpId="23" animBg="1"/>
      <p:bldP spid="45" grpId="0" animBg="1"/>
      <p:bldP spid="46" grpId="0" animBg="1"/>
      <p:bldP spid="47" grpId="0" animBg="1"/>
      <p:bldP spid="47" grpId="1" animBg="1"/>
      <p:bldP spid="47" grpId="2" animBg="1"/>
      <p:bldP spid="47" grpId="3" animBg="1"/>
      <p:bldP spid="47" grpId="4" animBg="1"/>
      <p:bldP spid="47" grpId="5" animBg="1"/>
      <p:bldP spid="47" grpId="6" animBg="1"/>
      <p:bldP spid="47" grpId="7" animBg="1"/>
      <p:bldP spid="47" grpId="8" animBg="1"/>
      <p:bldP spid="47" grpId="9" animBg="1"/>
      <p:bldP spid="47" grpId="10" animBg="1"/>
      <p:bldP spid="47" grpId="11" animBg="1"/>
      <p:bldP spid="47" grpId="12" animBg="1"/>
      <p:bldP spid="47" grpId="13" animBg="1"/>
      <p:bldP spid="47" grpId="14" animBg="1"/>
      <p:bldP spid="47" grpId="15" animBg="1"/>
      <p:bldP spid="47" grpId="16" animBg="1"/>
      <p:bldP spid="47" grpId="17" animBg="1"/>
      <p:bldP spid="47" grpId="18" animBg="1"/>
      <p:bldP spid="47" grpId="19" animBg="1"/>
      <p:bldP spid="47" grpId="20" animBg="1"/>
      <p:bldP spid="47" grpId="21" animBg="1"/>
      <p:bldP spid="47" grpId="22" animBg="1"/>
      <p:bldP spid="47" grpId="23" animBg="1"/>
      <p:bldP spid="48" grpId="0" animBg="1"/>
      <p:bldP spid="48" grpId="1" animBg="1"/>
      <p:bldP spid="48" grpId="2" animBg="1"/>
      <p:bldP spid="48" grpId="3" animBg="1"/>
      <p:bldP spid="48" grpId="4" animBg="1"/>
      <p:bldP spid="48" grpId="5" animBg="1"/>
      <p:bldP spid="48" grpId="6" animBg="1"/>
      <p:bldP spid="48" grpId="7" animBg="1"/>
      <p:bldP spid="48" grpId="8" animBg="1"/>
      <p:bldP spid="48" grpId="9" animBg="1"/>
      <p:bldP spid="48" grpId="10" animBg="1"/>
      <p:bldP spid="48" grpId="11" animBg="1"/>
      <p:bldP spid="48" grpId="12" animBg="1"/>
      <p:bldP spid="48" grpId="13" animBg="1"/>
      <p:bldP spid="48" grpId="14" animBg="1"/>
      <p:bldP spid="48" grpId="15" animBg="1"/>
      <p:bldP spid="48" grpId="16" animBg="1"/>
      <p:bldP spid="48" grpId="17" animBg="1"/>
      <p:bldP spid="48" grpId="18" animBg="1"/>
      <p:bldP spid="48" grpId="19" animBg="1"/>
      <p:bldP spid="48" grpId="20" animBg="1"/>
      <p:bldP spid="48" grpId="21" animBg="1"/>
      <p:bldP spid="48" grpId="22" animBg="1"/>
      <p:bldP spid="48" grpId="23" animBg="1"/>
      <p:bldP spid="48" grpId="24" animBg="1"/>
      <p:bldP spid="48" grpId="25" animBg="1"/>
      <p:bldP spid="48" grpId="26" animBg="1"/>
      <p:bldP spid="48" grpId="27" animBg="1"/>
      <p:bldP spid="48" grpId="28" animBg="1"/>
      <p:bldP spid="48" grpId="29" animBg="1"/>
      <p:bldP spid="48" grpId="30" animBg="1"/>
      <p:bldP spid="48" grpId="31" animBg="1"/>
      <p:bldP spid="48" grpId="32" animBg="1"/>
      <p:bldP spid="48" grpId="33" animBg="1"/>
      <p:bldP spid="48" grpId="34" animBg="1"/>
      <p:bldP spid="48" grpId="35" animBg="1"/>
      <p:bldP spid="49" grpId="0" animBg="1"/>
      <p:bldP spid="49" grpId="1" animBg="1"/>
      <p:bldP spid="49" grpId="2" animBg="1"/>
      <p:bldP spid="49" grpId="3" animBg="1"/>
      <p:bldP spid="50" grpId="0" animBg="1"/>
      <p:bldP spid="50" grpId="1" animBg="1"/>
      <p:bldP spid="50" grpId="2" animBg="1"/>
      <p:bldP spid="50" grpId="3" animBg="1"/>
      <p:bldP spid="51" grpId="0" animBg="1"/>
      <p:bldP spid="53" grpId="0" animBg="1"/>
      <p:bldP spid="53" grpId="1" animBg="1"/>
      <p:bldP spid="53" grpId="2" animBg="1"/>
      <p:bldP spid="53" grpId="3" animBg="1"/>
      <p:bldP spid="53" grpId="4" animBg="1"/>
      <p:bldP spid="53" grpId="5" animBg="1"/>
      <p:bldP spid="53" grpId="6" animBg="1"/>
      <p:bldP spid="53" grpId="7" animBg="1"/>
      <p:bldP spid="53" grpId="8" animBg="1"/>
      <p:bldP spid="53" grpId="9" animBg="1"/>
      <p:bldP spid="53" grpId="10" animBg="1"/>
      <p:bldP spid="53" grpId="11" animBg="1"/>
      <p:bldP spid="53" grpId="12" animBg="1"/>
      <p:bldP spid="53" grpId="13" animBg="1"/>
      <p:bldP spid="53" grpId="14" animBg="1"/>
      <p:bldP spid="53" grpId="15" animBg="1"/>
      <p:bldP spid="53" grpId="16" animBg="1"/>
      <p:bldP spid="53" grpId="17" animBg="1"/>
      <p:bldP spid="53" grpId="18" animBg="1"/>
      <p:bldP spid="53" grpId="19" animBg="1"/>
      <p:bldP spid="53" grpId="20" animBg="1"/>
      <p:bldP spid="53" grpId="21" animBg="1"/>
      <p:bldP spid="53" grpId="22" animBg="1"/>
      <p:bldP spid="53" grpId="23" animBg="1"/>
      <p:bldP spid="53" grpId="24" animBg="1"/>
      <p:bldP spid="53" grpId="25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6" grpId="2" animBg="1"/>
      <p:bldP spid="56" grpId="3" animBg="1"/>
      <p:bldP spid="57" grpId="0" animBg="1"/>
      <p:bldP spid="57" grpId="1" animBg="1"/>
      <p:bldP spid="58" grpId="0" animBg="1"/>
      <p:bldP spid="58" grpId="1" animBg="1"/>
      <p:bldP spid="58" grpId="2" animBg="1"/>
      <p:bldP spid="58" grpId="3" animBg="1"/>
      <p:bldP spid="58" grpId="4" animBg="1"/>
      <p:bldP spid="58" grpId="5" animBg="1"/>
      <p:bldP spid="58" grpId="6" animBg="1"/>
      <p:bldP spid="58" grpId="7" animBg="1"/>
      <p:bldP spid="58" grpId="8" animBg="1"/>
      <p:bldP spid="58" grpId="9" animBg="1"/>
      <p:bldP spid="58" grpId="10" animBg="1"/>
      <p:bldP spid="58" grpId="11" animBg="1"/>
      <p:bldP spid="58" grpId="12" animBg="1"/>
      <p:bldP spid="58" grpId="13" animBg="1"/>
      <p:bldP spid="58" grpId="14" animBg="1"/>
      <p:bldP spid="58" grpId="15" animBg="1"/>
      <p:bldP spid="58" grpId="16" animBg="1"/>
      <p:bldP spid="58" grpId="17" animBg="1"/>
      <p:bldP spid="58" grpId="18" animBg="1"/>
      <p:bldP spid="58" grpId="19" animBg="1"/>
      <p:bldP spid="58" grpId="20" animBg="1"/>
      <p:bldP spid="58" grpId="21" animBg="1"/>
      <p:bldP spid="58" grpId="22" animBg="1"/>
      <p:bldP spid="58" grpId="23" animBg="1"/>
      <p:bldP spid="58" grpId="24" animBg="1"/>
      <p:bldP spid="58" grpId="25" animBg="1"/>
      <p:bldP spid="58" grpId="26" animBg="1"/>
      <p:bldP spid="58" grpId="27" animBg="1"/>
      <p:bldP spid="58" grpId="28" animBg="1"/>
      <p:bldP spid="58" grpId="29" animBg="1"/>
      <p:bldP spid="58" grpId="30" animBg="1"/>
      <p:bldP spid="58" grpId="31" animBg="1"/>
      <p:bldP spid="58" grpId="32" animBg="1"/>
      <p:bldP spid="58" grpId="33" animBg="1"/>
      <p:bldP spid="58" grpId="34" animBg="1"/>
      <p:bldP spid="58" grpId="35" animBg="1"/>
      <p:bldP spid="58" grpId="36" animBg="1"/>
      <p:bldP spid="58" grpId="37" animBg="1"/>
      <p:bldP spid="58" grpId="38" animBg="1"/>
      <p:bldP spid="58" grpId="39" animBg="1"/>
      <p:bldP spid="58" grpId="40" animBg="1"/>
      <p:bldP spid="58" grpId="41" animBg="1"/>
      <p:bldP spid="58" grpId="42" animBg="1"/>
      <p:bldP spid="58" grpId="43" animBg="1"/>
      <p:bldP spid="58" grpId="44" animBg="1"/>
      <p:bldP spid="58" grpId="45" animBg="1"/>
      <p:bldP spid="58" grpId="46" animBg="1"/>
      <p:bldP spid="58" grpId="47" animBg="1"/>
      <p:bldP spid="58" grpId="48" animBg="1"/>
      <p:bldP spid="58" grpId="49" animBg="1"/>
      <p:bldP spid="58" grpId="50" animBg="1"/>
      <p:bldP spid="58" grpId="51" animBg="1"/>
      <p:bldP spid="58" grpId="52" animBg="1"/>
      <p:bldP spid="58" grpId="53" animBg="1"/>
      <p:bldP spid="58" grpId="54" animBg="1"/>
      <p:bldP spid="58" grpId="55" animBg="1"/>
      <p:bldP spid="58" grpId="56" animBg="1"/>
      <p:bldP spid="58" grpId="57" animBg="1"/>
      <p:bldP spid="58" grpId="58" animBg="1"/>
      <p:bldP spid="58" grpId="59" animBg="1"/>
      <p:bldP spid="59" grpId="0" animBg="1"/>
      <p:bldP spid="59" grpId="1" animBg="1"/>
      <p:bldP spid="59" grpId="2" animBg="1"/>
      <p:bldP spid="59" grpId="3" animBg="1"/>
      <p:bldP spid="59" grpId="4" animBg="1"/>
      <p:bldP spid="59" grpId="5" animBg="1"/>
      <p:bldP spid="59" grpId="6" animBg="1"/>
      <p:bldP spid="59" grpId="7" animBg="1"/>
      <p:bldP spid="59" grpId="8" animBg="1"/>
      <p:bldP spid="59" grpId="9" animBg="1"/>
      <p:bldP spid="59" grpId="10" animBg="1"/>
      <p:bldP spid="59" grpId="11" animBg="1"/>
      <p:bldP spid="60" grpId="0" animBg="1"/>
      <p:bldP spid="60" grpId="1" animBg="1"/>
      <p:bldP spid="60" grpId="2" animBg="1"/>
      <p:bldP spid="60" grpId="3" animBg="1"/>
      <p:bldP spid="60" grpId="4" animBg="1"/>
      <p:bldP spid="60" grpId="5" animBg="1"/>
      <p:bldP spid="60" grpId="6" animBg="1"/>
      <p:bldP spid="60" grpId="7" animBg="1"/>
      <p:bldP spid="60" grpId="8" animBg="1"/>
      <p:bldP spid="60" grpId="9" animBg="1"/>
      <p:bldP spid="60" grpId="10" animBg="1"/>
      <p:bldP spid="60" grpId="11" animBg="1"/>
      <p:bldP spid="60" grpId="12" animBg="1"/>
      <p:bldP spid="60" grpId="13" animBg="1"/>
      <p:bldP spid="60" grpId="14" animBg="1"/>
      <p:bldP spid="60" grpId="15" animBg="1"/>
      <p:bldP spid="60" grpId="16" animBg="1"/>
      <p:bldP spid="60" grpId="17" animBg="1"/>
      <p:bldP spid="60" grpId="18" animBg="1"/>
      <p:bldP spid="60" grpId="19" animBg="1"/>
      <p:bldP spid="60" grpId="20" animBg="1"/>
      <p:bldP spid="60" grpId="21" animBg="1"/>
      <p:bldP spid="60" grpId="22" animBg="1"/>
      <p:bldP spid="60" grpId="23" animBg="1"/>
      <p:bldP spid="60" grpId="24" animBg="1"/>
      <p:bldP spid="60" grpId="25" animBg="1"/>
      <p:bldP spid="60" grpId="26" animBg="1"/>
      <p:bldP spid="60" grpId="27" animBg="1"/>
      <p:bldP spid="60" grpId="28" animBg="1"/>
      <p:bldP spid="60" grpId="29" animBg="1"/>
      <p:bldP spid="60" grpId="30" animBg="1"/>
      <p:bldP spid="60" grpId="31" animBg="1"/>
      <p:bldP spid="60" grpId="32" animBg="1"/>
      <p:bldP spid="60" grpId="33" animBg="1"/>
      <p:bldP spid="60" grpId="34" animBg="1"/>
      <p:bldP spid="60" grpId="35" animBg="1"/>
      <p:bldP spid="60" grpId="36" animBg="1"/>
      <p:bldP spid="60" grpId="37" animBg="1"/>
      <p:bldP spid="60" grpId="38" animBg="1"/>
      <p:bldP spid="60" grpId="39" animBg="1"/>
      <p:bldP spid="60" grpId="40" animBg="1"/>
      <p:bldP spid="60" grpId="41" animBg="1"/>
      <p:bldP spid="60" grpId="42" animBg="1"/>
      <p:bldP spid="60" grpId="43" animBg="1"/>
      <p:bldP spid="60" grpId="44" animBg="1"/>
      <p:bldP spid="60" grpId="45" animBg="1"/>
      <p:bldP spid="60" grpId="46" animBg="1"/>
      <p:bldP spid="60" grpId="47" animBg="1"/>
      <p:bldP spid="61" grpId="0" animBg="1"/>
      <p:bldP spid="61" grpId="1" animBg="1"/>
      <p:bldP spid="64" grpId="0" animBg="1"/>
      <p:bldP spid="69" grpId="0"/>
      <p:bldP spid="70" grpId="0"/>
      <p:bldP spid="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5046"/>
            <a:ext cx="91826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Arial Black" pitchFamily="34" charset="0"/>
              </a:rPr>
              <a:t>5. Сколько военнопленных было захвачено советскими войска после разгрома  армии Паулюса?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27584" y="5661248"/>
            <a:ext cx="8229600" cy="1143000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b="1" dirty="0">
              <a:solidFill>
                <a:srgbClr val="00B050"/>
              </a:solidFill>
            </a:endParaRPr>
          </a:p>
        </p:txBody>
      </p:sp>
      <p:grpSp>
        <p:nvGrpSpPr>
          <p:cNvPr id="10" name="Group 122"/>
          <p:cNvGrpSpPr>
            <a:grpSpLocks noChangeAspect="1"/>
          </p:cNvGrpSpPr>
          <p:nvPr/>
        </p:nvGrpSpPr>
        <p:grpSpPr bwMode="auto">
          <a:xfrm>
            <a:off x="6228184" y="5659665"/>
            <a:ext cx="2890913" cy="1131884"/>
            <a:chOff x="1108" y="845"/>
            <a:chExt cx="3359" cy="1316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" name="Rectangle 123"/>
            <p:cNvSpPr>
              <a:spLocks noChangeAspect="1" noChangeArrowheads="1"/>
            </p:cNvSpPr>
            <p:nvPr/>
          </p:nvSpPr>
          <p:spPr bwMode="auto">
            <a:xfrm>
              <a:off x="1108" y="845"/>
              <a:ext cx="3359" cy="1316"/>
            </a:xfrm>
            <a:prstGeom prst="rect">
              <a:avLst/>
            </a:prstGeom>
            <a:solidFill>
              <a:srgbClr val="333333">
                <a:alpha val="70979"/>
              </a:srgbClr>
            </a:solidFill>
            <a:ln w="76200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2" name="AutoShape 124"/>
            <p:cNvSpPr>
              <a:spLocks noChangeAspect="1" noChangeArrowheads="1"/>
            </p:cNvSpPr>
            <p:nvPr/>
          </p:nvSpPr>
          <p:spPr bwMode="auto">
            <a:xfrm>
              <a:off x="2018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3" name="AutoShape 125"/>
            <p:cNvSpPr>
              <a:spLocks noChangeAspect="1" noChangeArrowheads="1"/>
            </p:cNvSpPr>
            <p:nvPr/>
          </p:nvSpPr>
          <p:spPr bwMode="auto">
            <a:xfrm>
              <a:off x="2018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4" name="AutoShape 126"/>
            <p:cNvSpPr>
              <a:spLocks noChangeAspect="1" noChangeArrowheads="1"/>
            </p:cNvSpPr>
            <p:nvPr/>
          </p:nvSpPr>
          <p:spPr bwMode="auto">
            <a:xfrm rot="-5400000">
              <a:off x="228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5" name="AutoShape 127"/>
            <p:cNvSpPr>
              <a:spLocks noChangeAspect="1" noChangeArrowheads="1"/>
            </p:cNvSpPr>
            <p:nvPr/>
          </p:nvSpPr>
          <p:spPr bwMode="auto">
            <a:xfrm rot="-5400000">
              <a:off x="1745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6" name="AutoShape 128"/>
            <p:cNvSpPr>
              <a:spLocks noChangeAspect="1" noChangeArrowheads="1"/>
            </p:cNvSpPr>
            <p:nvPr/>
          </p:nvSpPr>
          <p:spPr bwMode="auto">
            <a:xfrm rot="-5400000">
              <a:off x="228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7" name="AutoShape 129"/>
            <p:cNvSpPr>
              <a:spLocks noChangeAspect="1" noChangeArrowheads="1"/>
            </p:cNvSpPr>
            <p:nvPr/>
          </p:nvSpPr>
          <p:spPr bwMode="auto">
            <a:xfrm rot="-5400000">
              <a:off x="1745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8" name="AutoShape 130"/>
            <p:cNvSpPr>
              <a:spLocks noChangeAspect="1" noChangeArrowheads="1"/>
            </p:cNvSpPr>
            <p:nvPr/>
          </p:nvSpPr>
          <p:spPr bwMode="auto">
            <a:xfrm>
              <a:off x="2018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9" name="AutoShape 131"/>
            <p:cNvSpPr>
              <a:spLocks noChangeAspect="1" noChangeArrowheads="1"/>
            </p:cNvSpPr>
            <p:nvPr/>
          </p:nvSpPr>
          <p:spPr bwMode="auto">
            <a:xfrm>
              <a:off x="1247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0" name="AutoShape 132"/>
            <p:cNvSpPr>
              <a:spLocks noChangeAspect="1" noChangeArrowheads="1"/>
            </p:cNvSpPr>
            <p:nvPr/>
          </p:nvSpPr>
          <p:spPr bwMode="auto">
            <a:xfrm>
              <a:off x="1247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1" name="AutoShape 133"/>
            <p:cNvSpPr>
              <a:spLocks noChangeAspect="1" noChangeArrowheads="1"/>
            </p:cNvSpPr>
            <p:nvPr/>
          </p:nvSpPr>
          <p:spPr bwMode="auto">
            <a:xfrm rot="-5400000">
              <a:off x="151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2" name="AutoShape 134"/>
            <p:cNvSpPr>
              <a:spLocks noChangeAspect="1" noChangeArrowheads="1"/>
            </p:cNvSpPr>
            <p:nvPr/>
          </p:nvSpPr>
          <p:spPr bwMode="auto">
            <a:xfrm rot="-5400000">
              <a:off x="907" y="1140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3" name="AutoShape 135"/>
            <p:cNvSpPr>
              <a:spLocks noChangeAspect="1" noChangeArrowheads="1"/>
            </p:cNvSpPr>
            <p:nvPr/>
          </p:nvSpPr>
          <p:spPr bwMode="auto">
            <a:xfrm rot="-5400000">
              <a:off x="151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4" name="AutoShape 136"/>
            <p:cNvSpPr>
              <a:spLocks noChangeAspect="1" noChangeArrowheads="1"/>
            </p:cNvSpPr>
            <p:nvPr/>
          </p:nvSpPr>
          <p:spPr bwMode="auto">
            <a:xfrm rot="-5400000">
              <a:off x="907" y="1684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5" name="AutoShape 137"/>
            <p:cNvSpPr>
              <a:spLocks noChangeAspect="1" noChangeArrowheads="1"/>
            </p:cNvSpPr>
            <p:nvPr/>
          </p:nvSpPr>
          <p:spPr bwMode="auto">
            <a:xfrm>
              <a:off x="1247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6" name="AutoShape 138"/>
            <p:cNvSpPr>
              <a:spLocks noChangeAspect="1" noChangeArrowheads="1"/>
            </p:cNvSpPr>
            <p:nvPr/>
          </p:nvSpPr>
          <p:spPr bwMode="auto">
            <a:xfrm>
              <a:off x="2971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7" name="AutoShape 139"/>
            <p:cNvSpPr>
              <a:spLocks noChangeAspect="1" noChangeArrowheads="1"/>
            </p:cNvSpPr>
            <p:nvPr/>
          </p:nvSpPr>
          <p:spPr bwMode="auto">
            <a:xfrm>
              <a:off x="2971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8" name="AutoShape 140"/>
            <p:cNvSpPr>
              <a:spLocks noChangeAspect="1" noChangeArrowheads="1"/>
            </p:cNvSpPr>
            <p:nvPr/>
          </p:nvSpPr>
          <p:spPr bwMode="auto">
            <a:xfrm rot="-5400000">
              <a:off x="3242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9" name="AutoShape 141"/>
            <p:cNvSpPr>
              <a:spLocks noChangeAspect="1" noChangeArrowheads="1"/>
            </p:cNvSpPr>
            <p:nvPr/>
          </p:nvSpPr>
          <p:spPr bwMode="auto">
            <a:xfrm rot="-5400000">
              <a:off x="269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0" name="AutoShape 142"/>
            <p:cNvSpPr>
              <a:spLocks noChangeAspect="1" noChangeArrowheads="1"/>
            </p:cNvSpPr>
            <p:nvPr/>
          </p:nvSpPr>
          <p:spPr bwMode="auto">
            <a:xfrm rot="-5400000">
              <a:off x="3242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1" name="AutoShape 143"/>
            <p:cNvSpPr>
              <a:spLocks noChangeAspect="1" noChangeArrowheads="1"/>
            </p:cNvSpPr>
            <p:nvPr/>
          </p:nvSpPr>
          <p:spPr bwMode="auto">
            <a:xfrm rot="-5400000">
              <a:off x="269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2" name="AutoShape 144"/>
            <p:cNvSpPr>
              <a:spLocks noChangeAspect="1" noChangeArrowheads="1"/>
            </p:cNvSpPr>
            <p:nvPr/>
          </p:nvSpPr>
          <p:spPr bwMode="auto">
            <a:xfrm>
              <a:off x="2971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3" name="AutoShape 145"/>
            <p:cNvSpPr>
              <a:spLocks noChangeAspect="1" noChangeArrowheads="1"/>
            </p:cNvSpPr>
            <p:nvPr/>
          </p:nvSpPr>
          <p:spPr bwMode="auto">
            <a:xfrm>
              <a:off x="3742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4" name="AutoShape 146"/>
            <p:cNvSpPr>
              <a:spLocks noChangeAspect="1" noChangeArrowheads="1"/>
            </p:cNvSpPr>
            <p:nvPr/>
          </p:nvSpPr>
          <p:spPr bwMode="auto">
            <a:xfrm>
              <a:off x="3742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5" name="AutoShape 147"/>
            <p:cNvSpPr>
              <a:spLocks noChangeAspect="1" noChangeArrowheads="1"/>
            </p:cNvSpPr>
            <p:nvPr/>
          </p:nvSpPr>
          <p:spPr bwMode="auto">
            <a:xfrm rot="-5400000">
              <a:off x="4013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6" name="AutoShape 148"/>
            <p:cNvSpPr>
              <a:spLocks noChangeAspect="1" noChangeArrowheads="1"/>
            </p:cNvSpPr>
            <p:nvPr/>
          </p:nvSpPr>
          <p:spPr bwMode="auto">
            <a:xfrm rot="-5400000">
              <a:off x="346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7" name="AutoShape 149"/>
            <p:cNvSpPr>
              <a:spLocks noChangeAspect="1" noChangeArrowheads="1"/>
            </p:cNvSpPr>
            <p:nvPr/>
          </p:nvSpPr>
          <p:spPr bwMode="auto">
            <a:xfrm rot="-5400000">
              <a:off x="4013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" name="AutoShape 150"/>
            <p:cNvSpPr>
              <a:spLocks noChangeAspect="1" noChangeArrowheads="1"/>
            </p:cNvSpPr>
            <p:nvPr/>
          </p:nvSpPr>
          <p:spPr bwMode="auto">
            <a:xfrm rot="-5400000">
              <a:off x="346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9" name="AutoShape 151"/>
            <p:cNvSpPr>
              <a:spLocks noChangeAspect="1" noChangeArrowheads="1"/>
            </p:cNvSpPr>
            <p:nvPr/>
          </p:nvSpPr>
          <p:spPr bwMode="auto">
            <a:xfrm>
              <a:off x="3742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40" name="AutoShape 152"/>
          <p:cNvSpPr>
            <a:spLocks noChangeAspect="1" noChangeArrowheads="1"/>
          </p:cNvSpPr>
          <p:nvPr/>
        </p:nvSpPr>
        <p:spPr bwMode="auto">
          <a:xfrm rot="16200000">
            <a:off x="66521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1" name="AutoShape 153"/>
          <p:cNvSpPr>
            <a:spLocks noChangeAspect="1" noChangeArrowheads="1"/>
          </p:cNvSpPr>
          <p:nvPr/>
        </p:nvSpPr>
        <p:spPr bwMode="auto">
          <a:xfrm rot="16200000">
            <a:off x="87412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2" name="AutoShape 154"/>
          <p:cNvSpPr>
            <a:spLocks noChangeAspect="1" noChangeArrowheads="1"/>
          </p:cNvSpPr>
          <p:nvPr/>
        </p:nvSpPr>
        <p:spPr bwMode="auto">
          <a:xfrm rot="16200000">
            <a:off x="6653709" y="63867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3" name="AutoShape 155"/>
          <p:cNvSpPr>
            <a:spLocks noChangeAspect="1" noChangeArrowheads="1"/>
          </p:cNvSpPr>
          <p:nvPr/>
        </p:nvSpPr>
        <p:spPr bwMode="auto">
          <a:xfrm rot="16200000">
            <a:off x="7300615" y="5981129"/>
            <a:ext cx="433388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4" name="AutoShape 156"/>
          <p:cNvSpPr>
            <a:spLocks noChangeAspect="1" noChangeArrowheads="1"/>
          </p:cNvSpPr>
          <p:nvPr/>
        </p:nvSpPr>
        <p:spPr bwMode="auto">
          <a:xfrm rot="16200000">
            <a:off x="83094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5" name="AutoShape 157"/>
          <p:cNvSpPr>
            <a:spLocks noChangeAspect="1" noChangeArrowheads="1"/>
          </p:cNvSpPr>
          <p:nvPr/>
        </p:nvSpPr>
        <p:spPr bwMode="auto">
          <a:xfrm rot="16200000">
            <a:off x="68680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6" name="AutoShape 158"/>
          <p:cNvSpPr>
            <a:spLocks noChangeAspect="1" noChangeArrowheads="1"/>
          </p:cNvSpPr>
          <p:nvPr/>
        </p:nvSpPr>
        <p:spPr bwMode="auto">
          <a:xfrm>
            <a:off x="7102972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7" name="AutoShape 159"/>
          <p:cNvSpPr>
            <a:spLocks noChangeAspect="1" noChangeArrowheads="1"/>
          </p:cNvSpPr>
          <p:nvPr/>
        </p:nvSpPr>
        <p:spPr bwMode="auto">
          <a:xfrm>
            <a:off x="85428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8" name="AutoShape 160"/>
          <p:cNvSpPr>
            <a:spLocks noChangeAspect="1" noChangeArrowheads="1"/>
          </p:cNvSpPr>
          <p:nvPr/>
        </p:nvSpPr>
        <p:spPr bwMode="auto">
          <a:xfrm>
            <a:off x="85428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9" name="AutoShape 161"/>
          <p:cNvSpPr>
            <a:spLocks noChangeAspect="1" noChangeArrowheads="1"/>
          </p:cNvSpPr>
          <p:nvPr/>
        </p:nvSpPr>
        <p:spPr bwMode="auto">
          <a:xfrm>
            <a:off x="78951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0" name="AutoShape 162"/>
          <p:cNvSpPr>
            <a:spLocks noChangeAspect="1" noChangeArrowheads="1"/>
          </p:cNvSpPr>
          <p:nvPr/>
        </p:nvSpPr>
        <p:spPr bwMode="auto">
          <a:xfrm>
            <a:off x="78951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1" name="AutoShape 163"/>
          <p:cNvSpPr>
            <a:spLocks noChangeAspect="1" noChangeArrowheads="1"/>
          </p:cNvSpPr>
          <p:nvPr/>
        </p:nvSpPr>
        <p:spPr bwMode="auto">
          <a:xfrm>
            <a:off x="7102972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2" name="AutoShape 164"/>
          <p:cNvSpPr>
            <a:spLocks noChangeAspect="1" noChangeArrowheads="1"/>
          </p:cNvSpPr>
          <p:nvPr/>
        </p:nvSpPr>
        <p:spPr bwMode="auto">
          <a:xfrm>
            <a:off x="6455272" y="57469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3" name="AutoShape 165"/>
          <p:cNvSpPr>
            <a:spLocks noChangeAspect="1" noChangeArrowheads="1"/>
          </p:cNvSpPr>
          <p:nvPr/>
        </p:nvSpPr>
        <p:spPr bwMode="auto">
          <a:xfrm>
            <a:off x="85428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4" name="AutoShape 166"/>
          <p:cNvSpPr>
            <a:spLocks noChangeAspect="1" noChangeArrowheads="1"/>
          </p:cNvSpPr>
          <p:nvPr/>
        </p:nvSpPr>
        <p:spPr bwMode="auto">
          <a:xfrm rot="16200000">
            <a:off x="80919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5" name="AutoShape 167"/>
          <p:cNvSpPr>
            <a:spLocks noChangeAspect="1" noChangeArrowheads="1"/>
          </p:cNvSpPr>
          <p:nvPr/>
        </p:nvSpPr>
        <p:spPr bwMode="auto">
          <a:xfrm rot="16200000">
            <a:off x="80919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6" name="AutoShape 168"/>
          <p:cNvSpPr>
            <a:spLocks noChangeAspect="1" noChangeArrowheads="1"/>
          </p:cNvSpPr>
          <p:nvPr/>
        </p:nvSpPr>
        <p:spPr bwMode="auto">
          <a:xfrm rot="16200000">
            <a:off x="76601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7" name="AutoShape 169"/>
          <p:cNvSpPr>
            <a:spLocks noChangeAspect="1" noChangeArrowheads="1"/>
          </p:cNvSpPr>
          <p:nvPr/>
        </p:nvSpPr>
        <p:spPr bwMode="auto">
          <a:xfrm rot="16200000">
            <a:off x="76601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8" name="AutoShape 170"/>
          <p:cNvSpPr>
            <a:spLocks noChangeAspect="1" noChangeArrowheads="1"/>
          </p:cNvSpPr>
          <p:nvPr/>
        </p:nvSpPr>
        <p:spPr bwMode="auto">
          <a:xfrm rot="16200000">
            <a:off x="7606209" y="6610573"/>
            <a:ext cx="10795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9" name="AutoShape 171"/>
          <p:cNvSpPr>
            <a:spLocks noChangeAspect="1" noChangeArrowheads="1"/>
          </p:cNvSpPr>
          <p:nvPr/>
        </p:nvSpPr>
        <p:spPr bwMode="auto">
          <a:xfrm rot="16200000">
            <a:off x="87412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0" name="AutoShape 172"/>
          <p:cNvSpPr>
            <a:spLocks noChangeAspect="1" noChangeArrowheads="1"/>
          </p:cNvSpPr>
          <p:nvPr/>
        </p:nvSpPr>
        <p:spPr bwMode="auto">
          <a:xfrm rot="16200000">
            <a:off x="83094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1" name="AutoShape 173"/>
          <p:cNvSpPr>
            <a:spLocks noChangeAspect="1" noChangeArrowheads="1"/>
          </p:cNvSpPr>
          <p:nvPr/>
        </p:nvSpPr>
        <p:spPr bwMode="auto">
          <a:xfrm>
            <a:off x="78951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2" name="AutoShape 174"/>
          <p:cNvSpPr>
            <a:spLocks noChangeAspect="1" noChangeArrowheads="1"/>
          </p:cNvSpPr>
          <p:nvPr/>
        </p:nvSpPr>
        <p:spPr bwMode="auto">
          <a:xfrm rot="16200000">
            <a:off x="62203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3" name="AutoShape 175"/>
          <p:cNvSpPr>
            <a:spLocks noChangeAspect="1" noChangeArrowheads="1"/>
          </p:cNvSpPr>
          <p:nvPr/>
        </p:nvSpPr>
        <p:spPr bwMode="auto">
          <a:xfrm rot="16200000">
            <a:off x="6220322" y="5953348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4" name="AutoShape 176"/>
          <p:cNvSpPr>
            <a:spLocks noChangeAspect="1" noChangeArrowheads="1"/>
          </p:cNvSpPr>
          <p:nvPr/>
        </p:nvSpPr>
        <p:spPr bwMode="auto">
          <a:xfrm rot="16200000">
            <a:off x="68680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5" name="AutoShape 177"/>
          <p:cNvSpPr>
            <a:spLocks noChangeAspect="1" noChangeArrowheads="1"/>
          </p:cNvSpPr>
          <p:nvPr/>
        </p:nvSpPr>
        <p:spPr bwMode="auto">
          <a:xfrm>
            <a:off x="6455272" y="66105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6" name="AutoShape 178"/>
          <p:cNvSpPr>
            <a:spLocks noChangeAspect="1" noChangeArrowheads="1"/>
          </p:cNvSpPr>
          <p:nvPr/>
        </p:nvSpPr>
        <p:spPr bwMode="auto">
          <a:xfrm rot="16200000">
            <a:off x="7301409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9" name="TextBox 68"/>
          <p:cNvSpPr txBox="1"/>
          <p:nvPr/>
        </p:nvSpPr>
        <p:spPr>
          <a:xfrm>
            <a:off x="5974527" y="2422537"/>
            <a:ext cx="4143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52 тыс.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055760" y="3304328"/>
            <a:ext cx="4143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117 тыс.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084168" y="4093542"/>
            <a:ext cx="4143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91 тыс.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0" y="2028751"/>
            <a:ext cx="6413139" cy="3606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10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3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5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5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5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000"/>
                            </p:stCondLst>
                            <p:childTnLst>
                              <p:par>
                                <p:cTn id="109" presetID="1" presetClass="exit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5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1" presetClass="entr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5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35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2" presetID="35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5" presetID="35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2" presetID="35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1" presetID="35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35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5" presetID="35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8" presetID="35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9" presetID="35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4" presetID="35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1" presetID="35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2" presetID="35" presetClass="emph" presetSubtype="0" fill="hold" grpId="2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5" presetID="35" presetClass="emph" presetSubtype="0" fill="hold" grpId="2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2" presetID="35" presetClass="emph" presetSubtype="0" fill="hold" grpId="2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71" presetID="35" presetClass="emph" presetSubtype="0" fill="hold" grpId="2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4000"/>
                            </p:stCondLst>
                            <p:childTnLst>
                              <p:par>
                                <p:cTn id="280" presetID="35" presetClass="emph" presetSubtype="0" fill="hold" grpId="2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85" presetID="35" presetClass="emph" presetSubtype="0" fill="hold" grpId="2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98" presetID="35" presetClass="emph" presetSubtype="0" fill="hold" grpId="2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7000"/>
                            </p:stCondLst>
                            <p:childTnLst>
                              <p:par>
                                <p:cTn id="309" presetID="35" presetClass="emph" presetSubtype="0" fill="hold" grpId="2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28000"/>
                            </p:stCondLst>
                            <p:childTnLst>
                              <p:par>
                                <p:cTn id="314" presetID="35" presetClass="emph" presetSubtype="0" fill="hold" grpId="2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9000"/>
                            </p:stCondLst>
                            <p:childTnLst>
                              <p:par>
                                <p:cTn id="325" presetID="35" presetClass="emph" presetSubtype="0" fill="hold" grpId="2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30000"/>
                            </p:stCondLst>
                            <p:childTnLst>
                              <p:par>
                                <p:cTn id="338" presetID="35" presetClass="emph" presetSubtype="0" fill="hold" grpId="3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ntr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351" presetID="35" presetClass="emph" presetSubtype="0" fill="hold" grpId="3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32000"/>
                            </p:stCondLst>
                            <p:childTnLst>
                              <p:par>
                                <p:cTn id="358" presetID="35" presetClass="emph" presetSubtype="0" fill="hold" grpId="3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33000"/>
                            </p:stCondLst>
                            <p:childTnLst>
                              <p:par>
                                <p:cTn id="367" presetID="35" presetClass="emph" presetSubtype="0" fill="hold" grpId="3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34000"/>
                            </p:stCondLst>
                            <p:childTnLst>
                              <p:par>
                                <p:cTn id="376" presetID="35" presetClass="emph" presetSubtype="0" fill="hold" grpId="3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381" presetID="35" presetClass="emph" presetSubtype="0" fill="hold" grpId="3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36000"/>
                            </p:stCondLst>
                            <p:childTnLst>
                              <p:par>
                                <p:cTn id="394" presetID="35" presetClass="emph" presetSubtype="0" fill="hold" grpId="3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6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ntr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37000"/>
                            </p:stCondLst>
                            <p:childTnLst>
                              <p:par>
                                <p:cTn id="405" presetID="35" presetClass="emph" presetSubtype="0" fill="hold" grpId="3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38000"/>
                            </p:stCondLst>
                            <p:childTnLst>
                              <p:par>
                                <p:cTn id="410" presetID="35" presetClass="emph" presetSubtype="0" fill="hold" grpId="3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2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xit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39000"/>
                            </p:stCondLst>
                            <p:childTnLst>
                              <p:par>
                                <p:cTn id="423" presetID="35" presetClass="emph" presetSubtype="0" fill="hold" grpId="3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40000"/>
                            </p:stCondLst>
                            <p:childTnLst>
                              <p:par>
                                <p:cTn id="434" presetID="35" presetClass="emph" presetSubtype="0" fill="hold" grpId="4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6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ntr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41000"/>
                            </p:stCondLst>
                            <p:childTnLst>
                              <p:par>
                                <p:cTn id="447" presetID="35" presetClass="emph" presetSubtype="0" fill="hold" grpId="4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42000"/>
                            </p:stCondLst>
                            <p:childTnLst>
                              <p:par>
                                <p:cTn id="454" presetID="35" presetClass="emph" presetSubtype="0" fill="hold" grpId="4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43000"/>
                            </p:stCondLst>
                            <p:childTnLst>
                              <p:par>
                                <p:cTn id="463" presetID="35" presetClass="emph" presetSubtype="0" fill="hold" grpId="4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44000"/>
                            </p:stCondLst>
                            <p:childTnLst>
                              <p:par>
                                <p:cTn id="472" presetID="35" presetClass="emph" presetSubtype="0" fill="hold" grpId="4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4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45000"/>
                            </p:stCondLst>
                            <p:childTnLst>
                              <p:par>
                                <p:cTn id="477" presetID="35" presetClass="emph" presetSubtype="0" fill="hold" grpId="4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xit" presetSubtype="0" fill="hold" grpId="3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46000"/>
                            </p:stCondLst>
                            <p:childTnLst>
                              <p:par>
                                <p:cTn id="490" presetID="35" presetClass="emph" presetSubtype="0" fill="hold" grpId="4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ntr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ntr" presetSubtype="0" fill="hold" grpId="3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47000"/>
                            </p:stCondLst>
                            <p:childTnLst>
                              <p:par>
                                <p:cTn id="501" presetID="35" presetClass="emph" presetSubtype="0" fill="hold" grpId="4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3" presetID="1" presetClass="exit" presetSubtype="0" fill="hold" grpId="3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48000"/>
                            </p:stCondLst>
                            <p:childTnLst>
                              <p:par>
                                <p:cTn id="506" presetID="35" presetClass="emph" presetSubtype="0" fill="hold" grpId="4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8" presetID="1" presetClass="entr" presetSubtype="0" fill="hold" grpId="3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49000"/>
                            </p:stCondLst>
                            <p:childTnLst>
                              <p:par>
                                <p:cTn id="519" presetID="35" presetClass="emph" presetSubtype="0" fill="hold" grpId="4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4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50000"/>
                            </p:stCondLst>
                            <p:childTnLst>
                              <p:par>
                                <p:cTn id="530" presetID="35" presetClass="emph" presetSubtype="0" fill="hold" grpId="5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2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" presetClass="entr" presetSubtype="0" fill="hold" grpId="4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ntr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51000"/>
                            </p:stCondLst>
                            <p:childTnLst>
                              <p:par>
                                <p:cTn id="543" presetID="35" presetClass="emph" presetSubtype="0" fill="hold" grpId="5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1" presetClass="exit" presetSubtype="0" fill="hold" grpId="4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52000"/>
                            </p:stCondLst>
                            <p:childTnLst>
                              <p:par>
                                <p:cTn id="550" presetID="35" presetClass="emph" presetSubtype="0" fill="hold" grpId="5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53000"/>
                            </p:stCondLst>
                            <p:childTnLst>
                              <p:par>
                                <p:cTn id="559" presetID="35" presetClass="emph" presetSubtype="0" fill="hold" grpId="5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1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54000"/>
                            </p:stCondLst>
                            <p:childTnLst>
                              <p:par>
                                <p:cTn id="568" presetID="35" presetClass="emph" presetSubtype="0" fill="hold" grpId="5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0" presetID="1" presetClass="entr" presetSubtype="0" fill="hold" grpId="4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55000"/>
                            </p:stCondLst>
                            <p:childTnLst>
                              <p:par>
                                <p:cTn id="573" presetID="35" presetClass="emph" presetSubtype="0" fill="hold" grpId="5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5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4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56000"/>
                            </p:stCondLst>
                            <p:childTnLst>
                              <p:par>
                                <p:cTn id="586" presetID="35" presetClass="emph" presetSubtype="0" fill="hold" grpId="5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8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" presetClass="entr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" presetClass="entr" presetSubtype="0" fill="hold" grpId="4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57000"/>
                            </p:stCondLst>
                            <p:childTnLst>
                              <p:par>
                                <p:cTn id="597" presetID="35" presetClass="emph" presetSubtype="0" fill="hold" grpId="5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4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58000"/>
                            </p:stCondLst>
                            <p:childTnLst>
                              <p:par>
                                <p:cTn id="602" presetID="35" presetClass="emph" presetSubtype="0" fill="hold" grpId="5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4" presetID="1" presetClass="entr" presetSubtype="0" fill="hold" grpId="4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59000"/>
                            </p:stCondLst>
                            <p:childTnLst>
                              <p:par>
                                <p:cTn id="623" presetID="35" presetClass="emph" presetSubtype="0" fill="hold" grpId="5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  <p:bldP spid="41" grpId="8" animBg="1"/>
      <p:bldP spid="41" grpId="9" animBg="1"/>
      <p:bldP spid="41" grpId="10" animBg="1"/>
      <p:bldP spid="41" grpId="11" animBg="1"/>
      <p:bldP spid="44" grpId="0" animBg="1"/>
      <p:bldP spid="44" grpId="1" animBg="1"/>
      <p:bldP spid="44" grpId="2" animBg="1"/>
      <p:bldP spid="44" grpId="3" animBg="1"/>
      <p:bldP spid="44" grpId="4" animBg="1"/>
      <p:bldP spid="44" grpId="5" animBg="1"/>
      <p:bldP spid="44" grpId="6" animBg="1"/>
      <p:bldP spid="44" grpId="7" animBg="1"/>
      <p:bldP spid="44" grpId="8" animBg="1"/>
      <p:bldP spid="44" grpId="9" animBg="1"/>
      <p:bldP spid="44" grpId="10" animBg="1"/>
      <p:bldP spid="44" grpId="11" animBg="1"/>
      <p:bldP spid="44" grpId="12" animBg="1"/>
      <p:bldP spid="44" grpId="13" animBg="1"/>
      <p:bldP spid="44" grpId="14" animBg="1"/>
      <p:bldP spid="44" grpId="15" animBg="1"/>
      <p:bldP spid="44" grpId="16" animBg="1"/>
      <p:bldP spid="44" grpId="17" animBg="1"/>
      <p:bldP spid="44" grpId="18" animBg="1"/>
      <p:bldP spid="44" grpId="19" animBg="1"/>
      <p:bldP spid="44" grpId="20" animBg="1"/>
      <p:bldP spid="44" grpId="21" animBg="1"/>
      <p:bldP spid="44" grpId="22" animBg="1"/>
      <p:bldP spid="44" grpId="23" animBg="1"/>
      <p:bldP spid="45" grpId="0" animBg="1"/>
      <p:bldP spid="46" grpId="0" animBg="1"/>
      <p:bldP spid="47" grpId="0" animBg="1"/>
      <p:bldP spid="47" grpId="1" animBg="1"/>
      <p:bldP spid="47" grpId="2" animBg="1"/>
      <p:bldP spid="47" grpId="3" animBg="1"/>
      <p:bldP spid="47" grpId="4" animBg="1"/>
      <p:bldP spid="47" grpId="5" animBg="1"/>
      <p:bldP spid="47" grpId="6" animBg="1"/>
      <p:bldP spid="47" grpId="7" animBg="1"/>
      <p:bldP spid="47" grpId="8" animBg="1"/>
      <p:bldP spid="47" grpId="9" animBg="1"/>
      <p:bldP spid="47" grpId="10" animBg="1"/>
      <p:bldP spid="47" grpId="11" animBg="1"/>
      <p:bldP spid="47" grpId="12" animBg="1"/>
      <p:bldP spid="47" grpId="13" animBg="1"/>
      <p:bldP spid="47" grpId="14" animBg="1"/>
      <p:bldP spid="47" grpId="15" animBg="1"/>
      <p:bldP spid="47" grpId="16" animBg="1"/>
      <p:bldP spid="47" grpId="17" animBg="1"/>
      <p:bldP spid="47" grpId="18" animBg="1"/>
      <p:bldP spid="47" grpId="19" animBg="1"/>
      <p:bldP spid="47" grpId="20" animBg="1"/>
      <p:bldP spid="47" grpId="21" animBg="1"/>
      <p:bldP spid="47" grpId="22" animBg="1"/>
      <p:bldP spid="47" grpId="23" animBg="1"/>
      <p:bldP spid="48" grpId="0" animBg="1"/>
      <p:bldP spid="48" grpId="1" animBg="1"/>
      <p:bldP spid="48" grpId="2" animBg="1"/>
      <p:bldP spid="48" grpId="3" animBg="1"/>
      <p:bldP spid="48" grpId="4" animBg="1"/>
      <p:bldP spid="48" grpId="5" animBg="1"/>
      <p:bldP spid="48" grpId="6" animBg="1"/>
      <p:bldP spid="48" grpId="7" animBg="1"/>
      <p:bldP spid="48" grpId="8" animBg="1"/>
      <p:bldP spid="48" grpId="9" animBg="1"/>
      <p:bldP spid="48" grpId="10" animBg="1"/>
      <p:bldP spid="48" grpId="11" animBg="1"/>
      <p:bldP spid="48" grpId="12" animBg="1"/>
      <p:bldP spid="48" grpId="13" animBg="1"/>
      <p:bldP spid="48" grpId="14" animBg="1"/>
      <p:bldP spid="48" grpId="15" animBg="1"/>
      <p:bldP spid="48" grpId="16" animBg="1"/>
      <p:bldP spid="48" grpId="17" animBg="1"/>
      <p:bldP spid="48" grpId="18" animBg="1"/>
      <p:bldP spid="48" grpId="19" animBg="1"/>
      <p:bldP spid="48" grpId="20" animBg="1"/>
      <p:bldP spid="48" grpId="21" animBg="1"/>
      <p:bldP spid="48" grpId="22" animBg="1"/>
      <p:bldP spid="48" grpId="23" animBg="1"/>
      <p:bldP spid="48" grpId="24" animBg="1"/>
      <p:bldP spid="48" grpId="25" animBg="1"/>
      <p:bldP spid="48" grpId="26" animBg="1"/>
      <p:bldP spid="48" grpId="27" animBg="1"/>
      <p:bldP spid="48" grpId="28" animBg="1"/>
      <p:bldP spid="48" grpId="29" animBg="1"/>
      <p:bldP spid="48" grpId="30" animBg="1"/>
      <p:bldP spid="48" grpId="31" animBg="1"/>
      <p:bldP spid="48" grpId="32" animBg="1"/>
      <p:bldP spid="48" grpId="33" animBg="1"/>
      <p:bldP spid="48" grpId="34" animBg="1"/>
      <p:bldP spid="48" grpId="35" animBg="1"/>
      <p:bldP spid="49" grpId="0" animBg="1"/>
      <p:bldP spid="49" grpId="1" animBg="1"/>
      <p:bldP spid="49" grpId="2" animBg="1"/>
      <p:bldP spid="49" grpId="3" animBg="1"/>
      <p:bldP spid="50" grpId="0" animBg="1"/>
      <p:bldP spid="50" grpId="1" animBg="1"/>
      <p:bldP spid="50" grpId="2" animBg="1"/>
      <p:bldP spid="50" grpId="3" animBg="1"/>
      <p:bldP spid="51" grpId="0" animBg="1"/>
      <p:bldP spid="53" grpId="0" animBg="1"/>
      <p:bldP spid="53" grpId="1" animBg="1"/>
      <p:bldP spid="53" grpId="2" animBg="1"/>
      <p:bldP spid="53" grpId="3" animBg="1"/>
      <p:bldP spid="53" grpId="4" animBg="1"/>
      <p:bldP spid="53" grpId="5" animBg="1"/>
      <p:bldP spid="53" grpId="6" animBg="1"/>
      <p:bldP spid="53" grpId="7" animBg="1"/>
      <p:bldP spid="53" grpId="8" animBg="1"/>
      <p:bldP spid="53" grpId="9" animBg="1"/>
      <p:bldP spid="53" grpId="10" animBg="1"/>
      <p:bldP spid="53" grpId="11" animBg="1"/>
      <p:bldP spid="53" grpId="12" animBg="1"/>
      <p:bldP spid="53" grpId="13" animBg="1"/>
      <p:bldP spid="53" grpId="14" animBg="1"/>
      <p:bldP spid="53" grpId="15" animBg="1"/>
      <p:bldP spid="53" grpId="16" animBg="1"/>
      <p:bldP spid="53" grpId="17" animBg="1"/>
      <p:bldP spid="53" grpId="18" animBg="1"/>
      <p:bldP spid="53" grpId="19" animBg="1"/>
      <p:bldP spid="53" grpId="20" animBg="1"/>
      <p:bldP spid="53" grpId="21" animBg="1"/>
      <p:bldP spid="53" grpId="22" animBg="1"/>
      <p:bldP spid="53" grpId="23" animBg="1"/>
      <p:bldP spid="53" grpId="24" animBg="1"/>
      <p:bldP spid="53" grpId="25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6" grpId="2" animBg="1"/>
      <p:bldP spid="56" grpId="3" animBg="1"/>
      <p:bldP spid="57" grpId="0" animBg="1"/>
      <p:bldP spid="57" grpId="1" animBg="1"/>
      <p:bldP spid="58" grpId="0" animBg="1"/>
      <p:bldP spid="58" grpId="1" animBg="1"/>
      <p:bldP spid="58" grpId="2" animBg="1"/>
      <p:bldP spid="58" grpId="3" animBg="1"/>
      <p:bldP spid="58" grpId="4" animBg="1"/>
      <p:bldP spid="58" grpId="5" animBg="1"/>
      <p:bldP spid="58" grpId="6" animBg="1"/>
      <p:bldP spid="58" grpId="7" animBg="1"/>
      <p:bldP spid="58" grpId="8" animBg="1"/>
      <p:bldP spid="58" grpId="9" animBg="1"/>
      <p:bldP spid="58" grpId="10" animBg="1"/>
      <p:bldP spid="58" grpId="11" animBg="1"/>
      <p:bldP spid="58" grpId="12" animBg="1"/>
      <p:bldP spid="58" grpId="13" animBg="1"/>
      <p:bldP spid="58" grpId="14" animBg="1"/>
      <p:bldP spid="58" grpId="15" animBg="1"/>
      <p:bldP spid="58" grpId="16" animBg="1"/>
      <p:bldP spid="58" grpId="17" animBg="1"/>
      <p:bldP spid="58" grpId="18" animBg="1"/>
      <p:bldP spid="58" grpId="19" animBg="1"/>
      <p:bldP spid="58" grpId="20" animBg="1"/>
      <p:bldP spid="58" grpId="21" animBg="1"/>
      <p:bldP spid="58" grpId="22" animBg="1"/>
      <p:bldP spid="58" grpId="23" animBg="1"/>
      <p:bldP spid="58" grpId="24" animBg="1"/>
      <p:bldP spid="58" grpId="25" animBg="1"/>
      <p:bldP spid="58" grpId="26" animBg="1"/>
      <p:bldP spid="58" grpId="27" animBg="1"/>
      <p:bldP spid="58" grpId="28" animBg="1"/>
      <p:bldP spid="58" grpId="29" animBg="1"/>
      <p:bldP spid="58" grpId="30" animBg="1"/>
      <p:bldP spid="58" grpId="31" animBg="1"/>
      <p:bldP spid="58" grpId="32" animBg="1"/>
      <p:bldP spid="58" grpId="33" animBg="1"/>
      <p:bldP spid="58" grpId="34" animBg="1"/>
      <p:bldP spid="58" grpId="35" animBg="1"/>
      <p:bldP spid="58" grpId="36" animBg="1"/>
      <p:bldP spid="58" grpId="37" animBg="1"/>
      <p:bldP spid="58" grpId="38" animBg="1"/>
      <p:bldP spid="58" grpId="39" animBg="1"/>
      <p:bldP spid="58" grpId="40" animBg="1"/>
      <p:bldP spid="58" grpId="41" animBg="1"/>
      <p:bldP spid="58" grpId="42" animBg="1"/>
      <p:bldP spid="58" grpId="43" animBg="1"/>
      <p:bldP spid="58" grpId="44" animBg="1"/>
      <p:bldP spid="58" grpId="45" animBg="1"/>
      <p:bldP spid="58" grpId="46" animBg="1"/>
      <p:bldP spid="58" grpId="47" animBg="1"/>
      <p:bldP spid="58" grpId="48" animBg="1"/>
      <p:bldP spid="58" grpId="49" animBg="1"/>
      <p:bldP spid="58" grpId="50" animBg="1"/>
      <p:bldP spid="58" grpId="51" animBg="1"/>
      <p:bldP spid="58" grpId="52" animBg="1"/>
      <p:bldP spid="58" grpId="53" animBg="1"/>
      <p:bldP spid="58" grpId="54" animBg="1"/>
      <p:bldP spid="58" grpId="55" animBg="1"/>
      <p:bldP spid="58" grpId="56" animBg="1"/>
      <p:bldP spid="58" grpId="57" animBg="1"/>
      <p:bldP spid="58" grpId="58" animBg="1"/>
      <p:bldP spid="58" grpId="59" animBg="1"/>
      <p:bldP spid="59" grpId="0" animBg="1"/>
      <p:bldP spid="59" grpId="1" animBg="1"/>
      <p:bldP spid="59" grpId="2" animBg="1"/>
      <p:bldP spid="59" grpId="3" animBg="1"/>
      <p:bldP spid="59" grpId="4" animBg="1"/>
      <p:bldP spid="59" grpId="5" animBg="1"/>
      <p:bldP spid="59" grpId="6" animBg="1"/>
      <p:bldP spid="59" grpId="7" animBg="1"/>
      <p:bldP spid="59" grpId="8" animBg="1"/>
      <p:bldP spid="59" grpId="9" animBg="1"/>
      <p:bldP spid="59" grpId="10" animBg="1"/>
      <p:bldP spid="59" grpId="11" animBg="1"/>
      <p:bldP spid="60" grpId="0" animBg="1"/>
      <p:bldP spid="60" grpId="1" animBg="1"/>
      <p:bldP spid="60" grpId="2" animBg="1"/>
      <p:bldP spid="60" grpId="3" animBg="1"/>
      <p:bldP spid="60" grpId="4" animBg="1"/>
      <p:bldP spid="60" grpId="5" animBg="1"/>
      <p:bldP spid="60" grpId="6" animBg="1"/>
      <p:bldP spid="60" grpId="7" animBg="1"/>
      <p:bldP spid="60" grpId="8" animBg="1"/>
      <p:bldP spid="60" grpId="9" animBg="1"/>
      <p:bldP spid="60" grpId="10" animBg="1"/>
      <p:bldP spid="60" grpId="11" animBg="1"/>
      <p:bldP spid="60" grpId="12" animBg="1"/>
      <p:bldP spid="60" grpId="13" animBg="1"/>
      <p:bldP spid="60" grpId="14" animBg="1"/>
      <p:bldP spid="60" grpId="15" animBg="1"/>
      <p:bldP spid="60" grpId="16" animBg="1"/>
      <p:bldP spid="60" grpId="17" animBg="1"/>
      <p:bldP spid="60" grpId="18" animBg="1"/>
      <p:bldP spid="60" grpId="19" animBg="1"/>
      <p:bldP spid="60" grpId="20" animBg="1"/>
      <p:bldP spid="60" grpId="21" animBg="1"/>
      <p:bldP spid="60" grpId="22" animBg="1"/>
      <p:bldP spid="60" grpId="23" animBg="1"/>
      <p:bldP spid="60" grpId="24" animBg="1"/>
      <p:bldP spid="60" grpId="25" animBg="1"/>
      <p:bldP spid="60" grpId="26" animBg="1"/>
      <p:bldP spid="60" grpId="27" animBg="1"/>
      <p:bldP spid="60" grpId="28" animBg="1"/>
      <p:bldP spid="60" grpId="29" animBg="1"/>
      <p:bldP spid="60" grpId="30" animBg="1"/>
      <p:bldP spid="60" grpId="31" animBg="1"/>
      <p:bldP spid="60" grpId="32" animBg="1"/>
      <p:bldP spid="60" grpId="33" animBg="1"/>
      <p:bldP spid="60" grpId="34" animBg="1"/>
      <p:bldP spid="60" grpId="35" animBg="1"/>
      <p:bldP spid="60" grpId="36" animBg="1"/>
      <p:bldP spid="60" grpId="37" animBg="1"/>
      <p:bldP spid="60" grpId="38" animBg="1"/>
      <p:bldP spid="60" grpId="39" animBg="1"/>
      <p:bldP spid="60" grpId="40" animBg="1"/>
      <p:bldP spid="60" grpId="41" animBg="1"/>
      <p:bldP spid="60" grpId="42" animBg="1"/>
      <p:bldP spid="60" grpId="43" animBg="1"/>
      <p:bldP spid="60" grpId="44" animBg="1"/>
      <p:bldP spid="60" grpId="45" animBg="1"/>
      <p:bldP spid="60" grpId="46" animBg="1"/>
      <p:bldP spid="60" grpId="47" animBg="1"/>
      <p:bldP spid="61" grpId="0" animBg="1"/>
      <p:bldP spid="61" grpId="1" animBg="1"/>
      <p:bldP spid="64" grpId="0" animBg="1"/>
      <p:bldP spid="69" grpId="0"/>
      <p:bldP spid="70" grpId="0"/>
      <p:bldP spid="7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80528" y="3919445"/>
            <a:ext cx="92170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itchFamily="34" charset="0"/>
              </a:rPr>
              <a:t>СДАЕМ ЛИСТОЧКИ</a:t>
            </a:r>
          </a:p>
          <a:p>
            <a:pPr algn="ctr"/>
            <a:r>
              <a:rPr lang="ru-RU" sz="5400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itchFamily="34" charset="0"/>
              </a:rPr>
              <a:t>ПРОВЕРЯЕМ ОТВЕТЫ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620">
            <a:off x="3059832" y="730116"/>
            <a:ext cx="3193764" cy="203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9" descr="image1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62" y="612733"/>
            <a:ext cx="2897028" cy="2179669"/>
          </a:xfrm>
          <a:prstGeom prst="rect">
            <a:avLst/>
          </a:prstGeom>
        </p:spPr>
      </p:pic>
      <p:pic>
        <p:nvPicPr>
          <p:cNvPr id="6" name="Picture 2" descr="C:\Users\Семен\Desktop\c57530a15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8184" y="908720"/>
            <a:ext cx="2915816" cy="1965176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95" b="89080" l="1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6" r="3637"/>
          <a:stretch/>
        </p:blipFill>
        <p:spPr bwMode="auto">
          <a:xfrm>
            <a:off x="-68363" y="0"/>
            <a:ext cx="9288537" cy="359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84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8" y="116632"/>
            <a:ext cx="896448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Arial Black" pitchFamily="34" charset="0"/>
              </a:rPr>
              <a:t>ОТВЕТЫ.</a:t>
            </a:r>
          </a:p>
          <a:p>
            <a:endParaRPr lang="ru-RU" dirty="0">
              <a:latin typeface="Arial Black" pitchFamily="34" charset="0"/>
            </a:endParaRPr>
          </a:p>
          <a:p>
            <a:pPr marL="457200" indent="-457200">
              <a:buAutoNum type="arabicPeriod"/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2 недели</a:t>
            </a:r>
          </a:p>
          <a:p>
            <a:pPr marL="457200" indent="-457200">
              <a:buAutoNum type="arabicPeriod"/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Высота 102</a:t>
            </a:r>
          </a:p>
          <a:p>
            <a:pPr marL="457200" indent="-457200">
              <a:buAutoNum type="arabicPeriod"/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58 дней</a:t>
            </a:r>
          </a:p>
          <a:p>
            <a:pPr marL="457200" indent="-457200">
              <a:buAutoNum type="arabicPeriod"/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200</a:t>
            </a:r>
          </a:p>
          <a:p>
            <a:pPr marL="457200" indent="-457200">
              <a:buAutoNum type="arabicPeriod"/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52 тыс.</a:t>
            </a:r>
          </a:p>
          <a:p>
            <a:pPr marL="457200" indent="-457200">
              <a:buAutoNum type="arabicPeriod"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457200" indent="-457200">
              <a:buAutoNum type="arabicPeriod"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457200" indent="-457200">
              <a:buAutoNum type="arabicPeriod"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1" y="4005064"/>
            <a:ext cx="464451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9" y="1052736"/>
            <a:ext cx="9217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itchFamily="34" charset="0"/>
              </a:rPr>
              <a:t>ПОДВОДИМ ИТОГИ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1310"/>
            <a:ext cx="9036496" cy="68006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16819" y="628811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2" y="5761742"/>
            <a:ext cx="1108194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0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КАРТИНКИ\8686c114e656635cb5a6c56cf85fe2f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079262"/>
            <a:ext cx="3347116" cy="468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6512" y="116632"/>
            <a:ext cx="9180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 Black" pitchFamily="34" charset="0"/>
              </a:rPr>
              <a:t>Перехвачены документы немецкого командования. Вам предстоит их расшифровать и определить засекреченные документы о врагах под Сталинградом.</a:t>
            </a:r>
          </a:p>
          <a:p>
            <a:pPr algn="ctr"/>
            <a:r>
              <a:rPr lang="ru-RU" sz="2400" dirty="0">
                <a:latin typeface="Arial Black" pitchFamily="34" charset="0"/>
              </a:rPr>
              <a:t>На расшифровку каждого задания дается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 минута </a:t>
            </a:r>
          </a:p>
        </p:txBody>
      </p:sp>
    </p:spTree>
    <p:extLst>
      <p:ext uri="{BB962C8B-B14F-4D97-AF65-F5344CB8AC3E}">
        <p14:creationId xmlns:p14="http://schemas.microsoft.com/office/powerpoint/2010/main" val="249844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6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Рисунок 20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21" y="940322"/>
            <a:ext cx="6110675" cy="54805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116632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 Black" pitchFamily="34" charset="0"/>
              </a:rPr>
              <a:t>1. Враг под Сталинградом.</a:t>
            </a:r>
          </a:p>
          <a:p>
            <a:pPr algn="ctr"/>
            <a:r>
              <a:rPr lang="ru-RU" sz="2400" dirty="0">
                <a:latin typeface="Arial Black" pitchFamily="34" charset="0"/>
              </a:rPr>
              <a:t>Командир 6-й армией Вермахта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27584" y="5661248"/>
            <a:ext cx="8229600" cy="1143000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b="1" dirty="0">
              <a:solidFill>
                <a:srgbClr val="00B050"/>
              </a:solidFill>
            </a:endParaRPr>
          </a:p>
        </p:txBody>
      </p:sp>
      <p:grpSp>
        <p:nvGrpSpPr>
          <p:cNvPr id="10" name="Group 122"/>
          <p:cNvGrpSpPr>
            <a:grpSpLocks noChangeAspect="1"/>
          </p:cNvGrpSpPr>
          <p:nvPr/>
        </p:nvGrpSpPr>
        <p:grpSpPr bwMode="auto">
          <a:xfrm>
            <a:off x="6228184" y="5659665"/>
            <a:ext cx="2890913" cy="1131884"/>
            <a:chOff x="1108" y="845"/>
            <a:chExt cx="3359" cy="1316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" name="Rectangle 123"/>
            <p:cNvSpPr>
              <a:spLocks noChangeAspect="1" noChangeArrowheads="1"/>
            </p:cNvSpPr>
            <p:nvPr/>
          </p:nvSpPr>
          <p:spPr bwMode="auto">
            <a:xfrm>
              <a:off x="1108" y="845"/>
              <a:ext cx="3359" cy="1316"/>
            </a:xfrm>
            <a:prstGeom prst="rect">
              <a:avLst/>
            </a:prstGeom>
            <a:solidFill>
              <a:srgbClr val="333333">
                <a:alpha val="70979"/>
              </a:srgbClr>
            </a:solidFill>
            <a:ln w="76200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2" name="AutoShape 124"/>
            <p:cNvSpPr>
              <a:spLocks noChangeAspect="1" noChangeArrowheads="1"/>
            </p:cNvSpPr>
            <p:nvPr/>
          </p:nvSpPr>
          <p:spPr bwMode="auto">
            <a:xfrm>
              <a:off x="2018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3" name="AutoShape 125"/>
            <p:cNvSpPr>
              <a:spLocks noChangeAspect="1" noChangeArrowheads="1"/>
            </p:cNvSpPr>
            <p:nvPr/>
          </p:nvSpPr>
          <p:spPr bwMode="auto">
            <a:xfrm>
              <a:off x="2018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4" name="AutoShape 126"/>
            <p:cNvSpPr>
              <a:spLocks noChangeAspect="1" noChangeArrowheads="1"/>
            </p:cNvSpPr>
            <p:nvPr/>
          </p:nvSpPr>
          <p:spPr bwMode="auto">
            <a:xfrm rot="-5400000">
              <a:off x="228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5" name="AutoShape 127"/>
            <p:cNvSpPr>
              <a:spLocks noChangeAspect="1" noChangeArrowheads="1"/>
            </p:cNvSpPr>
            <p:nvPr/>
          </p:nvSpPr>
          <p:spPr bwMode="auto">
            <a:xfrm rot="-5400000">
              <a:off x="1745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6" name="AutoShape 128"/>
            <p:cNvSpPr>
              <a:spLocks noChangeAspect="1" noChangeArrowheads="1"/>
            </p:cNvSpPr>
            <p:nvPr/>
          </p:nvSpPr>
          <p:spPr bwMode="auto">
            <a:xfrm rot="-5400000">
              <a:off x="228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7" name="AutoShape 129"/>
            <p:cNvSpPr>
              <a:spLocks noChangeAspect="1" noChangeArrowheads="1"/>
            </p:cNvSpPr>
            <p:nvPr/>
          </p:nvSpPr>
          <p:spPr bwMode="auto">
            <a:xfrm rot="-5400000">
              <a:off x="1745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8" name="AutoShape 130"/>
            <p:cNvSpPr>
              <a:spLocks noChangeAspect="1" noChangeArrowheads="1"/>
            </p:cNvSpPr>
            <p:nvPr/>
          </p:nvSpPr>
          <p:spPr bwMode="auto">
            <a:xfrm>
              <a:off x="2018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9" name="AutoShape 131"/>
            <p:cNvSpPr>
              <a:spLocks noChangeAspect="1" noChangeArrowheads="1"/>
            </p:cNvSpPr>
            <p:nvPr/>
          </p:nvSpPr>
          <p:spPr bwMode="auto">
            <a:xfrm>
              <a:off x="1247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0" name="AutoShape 132"/>
            <p:cNvSpPr>
              <a:spLocks noChangeAspect="1" noChangeArrowheads="1"/>
            </p:cNvSpPr>
            <p:nvPr/>
          </p:nvSpPr>
          <p:spPr bwMode="auto">
            <a:xfrm>
              <a:off x="1247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1" name="AutoShape 133"/>
            <p:cNvSpPr>
              <a:spLocks noChangeAspect="1" noChangeArrowheads="1"/>
            </p:cNvSpPr>
            <p:nvPr/>
          </p:nvSpPr>
          <p:spPr bwMode="auto">
            <a:xfrm rot="-5400000">
              <a:off x="151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2" name="AutoShape 134"/>
            <p:cNvSpPr>
              <a:spLocks noChangeAspect="1" noChangeArrowheads="1"/>
            </p:cNvSpPr>
            <p:nvPr/>
          </p:nvSpPr>
          <p:spPr bwMode="auto">
            <a:xfrm rot="-5400000">
              <a:off x="907" y="1140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3" name="AutoShape 135"/>
            <p:cNvSpPr>
              <a:spLocks noChangeAspect="1" noChangeArrowheads="1"/>
            </p:cNvSpPr>
            <p:nvPr/>
          </p:nvSpPr>
          <p:spPr bwMode="auto">
            <a:xfrm rot="-5400000">
              <a:off x="151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4" name="AutoShape 136"/>
            <p:cNvSpPr>
              <a:spLocks noChangeAspect="1" noChangeArrowheads="1"/>
            </p:cNvSpPr>
            <p:nvPr/>
          </p:nvSpPr>
          <p:spPr bwMode="auto">
            <a:xfrm rot="-5400000">
              <a:off x="907" y="1684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5" name="AutoShape 137"/>
            <p:cNvSpPr>
              <a:spLocks noChangeAspect="1" noChangeArrowheads="1"/>
            </p:cNvSpPr>
            <p:nvPr/>
          </p:nvSpPr>
          <p:spPr bwMode="auto">
            <a:xfrm>
              <a:off x="1247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6" name="AutoShape 138"/>
            <p:cNvSpPr>
              <a:spLocks noChangeAspect="1" noChangeArrowheads="1"/>
            </p:cNvSpPr>
            <p:nvPr/>
          </p:nvSpPr>
          <p:spPr bwMode="auto">
            <a:xfrm>
              <a:off x="2971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7" name="AutoShape 139"/>
            <p:cNvSpPr>
              <a:spLocks noChangeAspect="1" noChangeArrowheads="1"/>
            </p:cNvSpPr>
            <p:nvPr/>
          </p:nvSpPr>
          <p:spPr bwMode="auto">
            <a:xfrm>
              <a:off x="2971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8" name="AutoShape 140"/>
            <p:cNvSpPr>
              <a:spLocks noChangeAspect="1" noChangeArrowheads="1"/>
            </p:cNvSpPr>
            <p:nvPr/>
          </p:nvSpPr>
          <p:spPr bwMode="auto">
            <a:xfrm rot="-5400000">
              <a:off x="3242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9" name="AutoShape 141"/>
            <p:cNvSpPr>
              <a:spLocks noChangeAspect="1" noChangeArrowheads="1"/>
            </p:cNvSpPr>
            <p:nvPr/>
          </p:nvSpPr>
          <p:spPr bwMode="auto">
            <a:xfrm rot="-5400000">
              <a:off x="269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0" name="AutoShape 142"/>
            <p:cNvSpPr>
              <a:spLocks noChangeAspect="1" noChangeArrowheads="1"/>
            </p:cNvSpPr>
            <p:nvPr/>
          </p:nvSpPr>
          <p:spPr bwMode="auto">
            <a:xfrm rot="-5400000">
              <a:off x="3242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1" name="AutoShape 143"/>
            <p:cNvSpPr>
              <a:spLocks noChangeAspect="1" noChangeArrowheads="1"/>
            </p:cNvSpPr>
            <p:nvPr/>
          </p:nvSpPr>
          <p:spPr bwMode="auto">
            <a:xfrm rot="-5400000">
              <a:off x="269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2" name="AutoShape 144"/>
            <p:cNvSpPr>
              <a:spLocks noChangeAspect="1" noChangeArrowheads="1"/>
            </p:cNvSpPr>
            <p:nvPr/>
          </p:nvSpPr>
          <p:spPr bwMode="auto">
            <a:xfrm>
              <a:off x="2971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3" name="AutoShape 145"/>
            <p:cNvSpPr>
              <a:spLocks noChangeAspect="1" noChangeArrowheads="1"/>
            </p:cNvSpPr>
            <p:nvPr/>
          </p:nvSpPr>
          <p:spPr bwMode="auto">
            <a:xfrm>
              <a:off x="3742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4" name="AutoShape 146"/>
            <p:cNvSpPr>
              <a:spLocks noChangeAspect="1" noChangeArrowheads="1"/>
            </p:cNvSpPr>
            <p:nvPr/>
          </p:nvSpPr>
          <p:spPr bwMode="auto">
            <a:xfrm>
              <a:off x="3742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5" name="AutoShape 147"/>
            <p:cNvSpPr>
              <a:spLocks noChangeAspect="1" noChangeArrowheads="1"/>
            </p:cNvSpPr>
            <p:nvPr/>
          </p:nvSpPr>
          <p:spPr bwMode="auto">
            <a:xfrm rot="-5400000">
              <a:off x="4013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6" name="AutoShape 148"/>
            <p:cNvSpPr>
              <a:spLocks noChangeAspect="1" noChangeArrowheads="1"/>
            </p:cNvSpPr>
            <p:nvPr/>
          </p:nvSpPr>
          <p:spPr bwMode="auto">
            <a:xfrm rot="-5400000">
              <a:off x="346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7" name="AutoShape 149"/>
            <p:cNvSpPr>
              <a:spLocks noChangeAspect="1" noChangeArrowheads="1"/>
            </p:cNvSpPr>
            <p:nvPr/>
          </p:nvSpPr>
          <p:spPr bwMode="auto">
            <a:xfrm rot="-5400000">
              <a:off x="4013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" name="AutoShape 150"/>
            <p:cNvSpPr>
              <a:spLocks noChangeAspect="1" noChangeArrowheads="1"/>
            </p:cNvSpPr>
            <p:nvPr/>
          </p:nvSpPr>
          <p:spPr bwMode="auto">
            <a:xfrm rot="-5400000">
              <a:off x="346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9" name="AutoShape 151"/>
            <p:cNvSpPr>
              <a:spLocks noChangeAspect="1" noChangeArrowheads="1"/>
            </p:cNvSpPr>
            <p:nvPr/>
          </p:nvSpPr>
          <p:spPr bwMode="auto">
            <a:xfrm>
              <a:off x="3742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40" name="AutoShape 152"/>
          <p:cNvSpPr>
            <a:spLocks noChangeAspect="1" noChangeArrowheads="1"/>
          </p:cNvSpPr>
          <p:nvPr/>
        </p:nvSpPr>
        <p:spPr bwMode="auto">
          <a:xfrm rot="16200000">
            <a:off x="66521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1" name="AutoShape 153"/>
          <p:cNvSpPr>
            <a:spLocks noChangeAspect="1" noChangeArrowheads="1"/>
          </p:cNvSpPr>
          <p:nvPr/>
        </p:nvSpPr>
        <p:spPr bwMode="auto">
          <a:xfrm rot="16200000">
            <a:off x="87412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2" name="AutoShape 154"/>
          <p:cNvSpPr>
            <a:spLocks noChangeAspect="1" noChangeArrowheads="1"/>
          </p:cNvSpPr>
          <p:nvPr/>
        </p:nvSpPr>
        <p:spPr bwMode="auto">
          <a:xfrm rot="16200000">
            <a:off x="6653709" y="63867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3" name="AutoShape 155"/>
          <p:cNvSpPr>
            <a:spLocks noChangeAspect="1" noChangeArrowheads="1"/>
          </p:cNvSpPr>
          <p:nvPr/>
        </p:nvSpPr>
        <p:spPr bwMode="auto">
          <a:xfrm rot="16200000">
            <a:off x="7300615" y="5981129"/>
            <a:ext cx="433388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4" name="AutoShape 156"/>
          <p:cNvSpPr>
            <a:spLocks noChangeAspect="1" noChangeArrowheads="1"/>
          </p:cNvSpPr>
          <p:nvPr/>
        </p:nvSpPr>
        <p:spPr bwMode="auto">
          <a:xfrm rot="16200000">
            <a:off x="83094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5" name="AutoShape 157"/>
          <p:cNvSpPr>
            <a:spLocks noChangeAspect="1" noChangeArrowheads="1"/>
          </p:cNvSpPr>
          <p:nvPr/>
        </p:nvSpPr>
        <p:spPr bwMode="auto">
          <a:xfrm rot="16200000">
            <a:off x="68680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6" name="AutoShape 158"/>
          <p:cNvSpPr>
            <a:spLocks noChangeAspect="1" noChangeArrowheads="1"/>
          </p:cNvSpPr>
          <p:nvPr/>
        </p:nvSpPr>
        <p:spPr bwMode="auto">
          <a:xfrm>
            <a:off x="7102972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7" name="AutoShape 159"/>
          <p:cNvSpPr>
            <a:spLocks noChangeAspect="1" noChangeArrowheads="1"/>
          </p:cNvSpPr>
          <p:nvPr/>
        </p:nvSpPr>
        <p:spPr bwMode="auto">
          <a:xfrm>
            <a:off x="85428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8" name="AutoShape 160"/>
          <p:cNvSpPr>
            <a:spLocks noChangeAspect="1" noChangeArrowheads="1"/>
          </p:cNvSpPr>
          <p:nvPr/>
        </p:nvSpPr>
        <p:spPr bwMode="auto">
          <a:xfrm>
            <a:off x="85428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9" name="AutoShape 161"/>
          <p:cNvSpPr>
            <a:spLocks noChangeAspect="1" noChangeArrowheads="1"/>
          </p:cNvSpPr>
          <p:nvPr/>
        </p:nvSpPr>
        <p:spPr bwMode="auto">
          <a:xfrm>
            <a:off x="78951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0" name="AutoShape 162"/>
          <p:cNvSpPr>
            <a:spLocks noChangeAspect="1" noChangeArrowheads="1"/>
          </p:cNvSpPr>
          <p:nvPr/>
        </p:nvSpPr>
        <p:spPr bwMode="auto">
          <a:xfrm>
            <a:off x="78951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1" name="AutoShape 163"/>
          <p:cNvSpPr>
            <a:spLocks noChangeAspect="1" noChangeArrowheads="1"/>
          </p:cNvSpPr>
          <p:nvPr/>
        </p:nvSpPr>
        <p:spPr bwMode="auto">
          <a:xfrm>
            <a:off x="7102972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2" name="AutoShape 164"/>
          <p:cNvSpPr>
            <a:spLocks noChangeAspect="1" noChangeArrowheads="1"/>
          </p:cNvSpPr>
          <p:nvPr/>
        </p:nvSpPr>
        <p:spPr bwMode="auto">
          <a:xfrm>
            <a:off x="6455272" y="57469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3" name="AutoShape 165"/>
          <p:cNvSpPr>
            <a:spLocks noChangeAspect="1" noChangeArrowheads="1"/>
          </p:cNvSpPr>
          <p:nvPr/>
        </p:nvSpPr>
        <p:spPr bwMode="auto">
          <a:xfrm>
            <a:off x="85428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4" name="AutoShape 166"/>
          <p:cNvSpPr>
            <a:spLocks noChangeAspect="1" noChangeArrowheads="1"/>
          </p:cNvSpPr>
          <p:nvPr/>
        </p:nvSpPr>
        <p:spPr bwMode="auto">
          <a:xfrm rot="16200000">
            <a:off x="80919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5" name="AutoShape 167"/>
          <p:cNvSpPr>
            <a:spLocks noChangeAspect="1" noChangeArrowheads="1"/>
          </p:cNvSpPr>
          <p:nvPr/>
        </p:nvSpPr>
        <p:spPr bwMode="auto">
          <a:xfrm rot="16200000">
            <a:off x="80919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6" name="AutoShape 168"/>
          <p:cNvSpPr>
            <a:spLocks noChangeAspect="1" noChangeArrowheads="1"/>
          </p:cNvSpPr>
          <p:nvPr/>
        </p:nvSpPr>
        <p:spPr bwMode="auto">
          <a:xfrm rot="16200000">
            <a:off x="76601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7" name="AutoShape 169"/>
          <p:cNvSpPr>
            <a:spLocks noChangeAspect="1" noChangeArrowheads="1"/>
          </p:cNvSpPr>
          <p:nvPr/>
        </p:nvSpPr>
        <p:spPr bwMode="auto">
          <a:xfrm rot="16200000">
            <a:off x="76601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8" name="AutoShape 170"/>
          <p:cNvSpPr>
            <a:spLocks noChangeAspect="1" noChangeArrowheads="1"/>
          </p:cNvSpPr>
          <p:nvPr/>
        </p:nvSpPr>
        <p:spPr bwMode="auto">
          <a:xfrm rot="16200000">
            <a:off x="7606209" y="6610573"/>
            <a:ext cx="10795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9" name="AutoShape 171"/>
          <p:cNvSpPr>
            <a:spLocks noChangeAspect="1" noChangeArrowheads="1"/>
          </p:cNvSpPr>
          <p:nvPr/>
        </p:nvSpPr>
        <p:spPr bwMode="auto">
          <a:xfrm rot="16200000">
            <a:off x="87412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0" name="AutoShape 172"/>
          <p:cNvSpPr>
            <a:spLocks noChangeAspect="1" noChangeArrowheads="1"/>
          </p:cNvSpPr>
          <p:nvPr/>
        </p:nvSpPr>
        <p:spPr bwMode="auto">
          <a:xfrm rot="16200000">
            <a:off x="83094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1" name="AutoShape 173"/>
          <p:cNvSpPr>
            <a:spLocks noChangeAspect="1" noChangeArrowheads="1"/>
          </p:cNvSpPr>
          <p:nvPr/>
        </p:nvSpPr>
        <p:spPr bwMode="auto">
          <a:xfrm>
            <a:off x="78951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2" name="AutoShape 174"/>
          <p:cNvSpPr>
            <a:spLocks noChangeAspect="1" noChangeArrowheads="1"/>
          </p:cNvSpPr>
          <p:nvPr/>
        </p:nvSpPr>
        <p:spPr bwMode="auto">
          <a:xfrm rot="16200000">
            <a:off x="62203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3" name="AutoShape 175"/>
          <p:cNvSpPr>
            <a:spLocks noChangeAspect="1" noChangeArrowheads="1"/>
          </p:cNvSpPr>
          <p:nvPr/>
        </p:nvSpPr>
        <p:spPr bwMode="auto">
          <a:xfrm rot="16200000">
            <a:off x="6220322" y="5953348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4" name="AutoShape 176"/>
          <p:cNvSpPr>
            <a:spLocks noChangeAspect="1" noChangeArrowheads="1"/>
          </p:cNvSpPr>
          <p:nvPr/>
        </p:nvSpPr>
        <p:spPr bwMode="auto">
          <a:xfrm rot="16200000">
            <a:off x="68680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5" name="AutoShape 177"/>
          <p:cNvSpPr>
            <a:spLocks noChangeAspect="1" noChangeArrowheads="1"/>
          </p:cNvSpPr>
          <p:nvPr/>
        </p:nvSpPr>
        <p:spPr bwMode="auto">
          <a:xfrm>
            <a:off x="6455272" y="66105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6" name="AutoShape 178"/>
          <p:cNvSpPr>
            <a:spLocks noChangeAspect="1" noChangeArrowheads="1"/>
          </p:cNvSpPr>
          <p:nvPr/>
        </p:nvSpPr>
        <p:spPr bwMode="auto">
          <a:xfrm rot="16200000">
            <a:off x="7301409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84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5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5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1" presetClass="exit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1" presetClass="entr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5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35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35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0" presetID="35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7" presetID="35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6" presetID="35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5" presetID="35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0" presetID="35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3" presetID="35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4" presetID="35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9" presetID="35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9000"/>
                            </p:stCondLst>
                            <p:childTnLst>
                              <p:par>
                                <p:cTn id="216" presetID="35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27" presetID="35" presetClass="emph" presetSubtype="0" fill="hold" grpId="2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240" presetID="35" presetClass="emph" presetSubtype="0" fill="hold" grpId="2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2000"/>
                            </p:stCondLst>
                            <p:childTnLst>
                              <p:par>
                                <p:cTn id="247" presetID="35" presetClass="emph" presetSubtype="0" fill="hold" grpId="2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6" presetID="35" presetClass="emph" presetSubtype="0" fill="hold" grpId="2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4000"/>
                            </p:stCondLst>
                            <p:childTnLst>
                              <p:par>
                                <p:cTn id="265" presetID="35" presetClass="emph" presetSubtype="0" fill="hold" grpId="2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70" presetID="35" presetClass="emph" presetSubtype="0" fill="hold" grpId="2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83" presetID="35" presetClass="emph" presetSubtype="0" fill="hold" grpId="2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7000"/>
                            </p:stCondLst>
                            <p:childTnLst>
                              <p:par>
                                <p:cTn id="294" presetID="35" presetClass="emph" presetSubtype="0" fill="hold" grpId="2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99" presetID="35" presetClass="emph" presetSubtype="0" fill="hold" grpId="2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9000"/>
                            </p:stCondLst>
                            <p:childTnLst>
                              <p:par>
                                <p:cTn id="310" presetID="35" presetClass="emph" presetSubtype="0" fill="hold" grpId="2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0000"/>
                            </p:stCondLst>
                            <p:childTnLst>
                              <p:par>
                                <p:cTn id="323" presetID="35" presetClass="emph" presetSubtype="0" fill="hold" grpId="3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31000"/>
                            </p:stCondLst>
                            <p:childTnLst>
                              <p:par>
                                <p:cTn id="336" presetID="35" presetClass="emph" presetSubtype="0" fill="hold" grpId="3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32000"/>
                            </p:stCondLst>
                            <p:childTnLst>
                              <p:par>
                                <p:cTn id="343" presetID="35" presetClass="emph" presetSubtype="0" fill="hold" grpId="3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33000"/>
                            </p:stCondLst>
                            <p:childTnLst>
                              <p:par>
                                <p:cTn id="352" presetID="35" presetClass="emph" presetSubtype="0" fill="hold" grpId="3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34000"/>
                            </p:stCondLst>
                            <p:childTnLst>
                              <p:par>
                                <p:cTn id="361" presetID="35" presetClass="emph" presetSubtype="0" fill="hold" grpId="3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35000"/>
                            </p:stCondLst>
                            <p:childTnLst>
                              <p:par>
                                <p:cTn id="366" presetID="35" presetClass="emph" presetSubtype="0" fill="hold" grpId="3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79" presetID="35" presetClass="emph" presetSubtype="0" fill="hold" grpId="3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37000"/>
                            </p:stCondLst>
                            <p:childTnLst>
                              <p:par>
                                <p:cTn id="390" presetID="35" presetClass="emph" presetSubtype="0" fill="hold" grpId="3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38000"/>
                            </p:stCondLst>
                            <p:childTnLst>
                              <p:par>
                                <p:cTn id="395" presetID="35" presetClass="emph" presetSubtype="0" fill="hold" grpId="3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39000"/>
                            </p:stCondLst>
                            <p:childTnLst>
                              <p:par>
                                <p:cTn id="408" presetID="35" presetClass="emph" presetSubtype="0" fill="hold" grpId="3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40000"/>
                            </p:stCondLst>
                            <p:childTnLst>
                              <p:par>
                                <p:cTn id="419" presetID="35" presetClass="emph" presetSubtype="0" fill="hold" grpId="4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41000"/>
                            </p:stCondLst>
                            <p:childTnLst>
                              <p:par>
                                <p:cTn id="432" presetID="35" presetClass="emph" presetSubtype="0" fill="hold" grpId="4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4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42000"/>
                            </p:stCondLst>
                            <p:childTnLst>
                              <p:par>
                                <p:cTn id="439" presetID="35" presetClass="emph" presetSubtype="0" fill="hold" grpId="4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1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43000"/>
                            </p:stCondLst>
                            <p:childTnLst>
                              <p:par>
                                <p:cTn id="448" presetID="35" presetClass="emph" presetSubtype="0" fill="hold" grpId="4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44000"/>
                            </p:stCondLst>
                            <p:childTnLst>
                              <p:par>
                                <p:cTn id="457" presetID="35" presetClass="emph" presetSubtype="0" fill="hold" grpId="4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9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45000"/>
                            </p:stCondLst>
                            <p:childTnLst>
                              <p:par>
                                <p:cTn id="462" presetID="35" presetClass="emph" presetSubtype="0" fill="hold" grpId="4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4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" presetClass="exit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xit" presetSubtype="0" fill="hold" grpId="3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46000"/>
                            </p:stCondLst>
                            <p:childTnLst>
                              <p:par>
                                <p:cTn id="475" presetID="35" presetClass="emph" presetSubtype="0" fill="hold" grpId="4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7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grpId="3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47000"/>
                            </p:stCondLst>
                            <p:childTnLst>
                              <p:par>
                                <p:cTn id="486" presetID="35" presetClass="emph" presetSubtype="0" fill="hold" grpId="4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8" presetID="1" presetClass="exit" presetSubtype="0" fill="hold" grpId="3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48000"/>
                            </p:stCondLst>
                            <p:childTnLst>
                              <p:par>
                                <p:cTn id="491" presetID="35" presetClass="emph" presetSubtype="0" fill="hold" grpId="4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grpId="3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49000"/>
                            </p:stCondLst>
                            <p:childTnLst>
                              <p:par>
                                <p:cTn id="504" presetID="35" presetClass="emph" presetSubtype="0" fill="hold" grpId="4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4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50000"/>
                            </p:stCondLst>
                            <p:childTnLst>
                              <p:par>
                                <p:cTn id="515" presetID="35" presetClass="emph" presetSubtype="0" fill="hold" grpId="5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ntr" presetSubtype="0" fill="hold" grpId="4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ntr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51000"/>
                            </p:stCondLst>
                            <p:childTnLst>
                              <p:par>
                                <p:cTn id="528" presetID="35" presetClass="emph" presetSubtype="0" fill="hold" grpId="5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0" presetID="1" presetClass="exit" presetSubtype="0" fill="hold" grpId="4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52000"/>
                            </p:stCondLst>
                            <p:childTnLst>
                              <p:par>
                                <p:cTn id="535" presetID="35" presetClass="emph" presetSubtype="0" fill="hold" grpId="5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53000"/>
                            </p:stCondLst>
                            <p:childTnLst>
                              <p:par>
                                <p:cTn id="544" presetID="35" presetClass="emph" presetSubtype="0" fill="hold" grpId="5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54000"/>
                            </p:stCondLst>
                            <p:childTnLst>
                              <p:par>
                                <p:cTn id="553" presetID="35" presetClass="emph" presetSubtype="0" fill="hold" grpId="5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5" presetID="1" presetClass="entr" presetSubtype="0" fill="hold" grpId="4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55000"/>
                            </p:stCondLst>
                            <p:childTnLst>
                              <p:par>
                                <p:cTn id="558" presetID="35" presetClass="emph" presetSubtype="0" fill="hold" grpId="5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0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4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xit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56000"/>
                            </p:stCondLst>
                            <p:childTnLst>
                              <p:par>
                                <p:cTn id="571" presetID="35" presetClass="emph" presetSubtype="0" fill="hold" grpId="5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3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ntr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ntr" presetSubtype="0" fill="hold" grpId="4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582" presetID="35" presetClass="emph" presetSubtype="0" fill="hold" grpId="5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4" presetID="1" presetClass="exit" presetSubtype="0" fill="hold" grpId="4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58000"/>
                            </p:stCondLst>
                            <p:childTnLst>
                              <p:par>
                                <p:cTn id="587" presetID="35" presetClass="emph" presetSubtype="0" fill="hold" grpId="5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9" presetID="1" presetClass="entr" presetSubtype="0" fill="hold" grpId="4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59000"/>
                            </p:stCondLst>
                            <p:childTnLst>
                              <p:par>
                                <p:cTn id="608" presetID="35" presetClass="emph" presetSubtype="0" fill="hold" grpId="5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  <p:bldP spid="41" grpId="8" animBg="1"/>
      <p:bldP spid="41" grpId="9" animBg="1"/>
      <p:bldP spid="41" grpId="10" animBg="1"/>
      <p:bldP spid="41" grpId="11" animBg="1"/>
      <p:bldP spid="44" grpId="0" animBg="1"/>
      <p:bldP spid="44" grpId="1" animBg="1"/>
      <p:bldP spid="44" grpId="2" animBg="1"/>
      <p:bldP spid="44" grpId="3" animBg="1"/>
      <p:bldP spid="44" grpId="4" animBg="1"/>
      <p:bldP spid="44" grpId="5" animBg="1"/>
      <p:bldP spid="44" grpId="6" animBg="1"/>
      <p:bldP spid="44" grpId="7" animBg="1"/>
      <p:bldP spid="44" grpId="8" animBg="1"/>
      <p:bldP spid="44" grpId="9" animBg="1"/>
      <p:bldP spid="44" grpId="10" animBg="1"/>
      <p:bldP spid="44" grpId="11" animBg="1"/>
      <p:bldP spid="44" grpId="12" animBg="1"/>
      <p:bldP spid="44" grpId="13" animBg="1"/>
      <p:bldP spid="44" grpId="14" animBg="1"/>
      <p:bldP spid="44" grpId="15" animBg="1"/>
      <p:bldP spid="44" grpId="16" animBg="1"/>
      <p:bldP spid="44" grpId="17" animBg="1"/>
      <p:bldP spid="44" grpId="18" animBg="1"/>
      <p:bldP spid="44" grpId="19" animBg="1"/>
      <p:bldP spid="44" grpId="20" animBg="1"/>
      <p:bldP spid="44" grpId="21" animBg="1"/>
      <p:bldP spid="44" grpId="22" animBg="1"/>
      <p:bldP spid="44" grpId="23" animBg="1"/>
      <p:bldP spid="45" grpId="0" animBg="1"/>
      <p:bldP spid="46" grpId="0" animBg="1"/>
      <p:bldP spid="47" grpId="0" animBg="1"/>
      <p:bldP spid="47" grpId="1" animBg="1"/>
      <p:bldP spid="47" grpId="2" animBg="1"/>
      <p:bldP spid="47" grpId="3" animBg="1"/>
      <p:bldP spid="47" grpId="4" animBg="1"/>
      <p:bldP spid="47" grpId="5" animBg="1"/>
      <p:bldP spid="47" grpId="6" animBg="1"/>
      <p:bldP spid="47" grpId="7" animBg="1"/>
      <p:bldP spid="47" grpId="8" animBg="1"/>
      <p:bldP spid="47" grpId="9" animBg="1"/>
      <p:bldP spid="47" grpId="10" animBg="1"/>
      <p:bldP spid="47" grpId="11" animBg="1"/>
      <p:bldP spid="47" grpId="12" animBg="1"/>
      <p:bldP spid="47" grpId="13" animBg="1"/>
      <p:bldP spid="47" grpId="14" animBg="1"/>
      <p:bldP spid="47" grpId="15" animBg="1"/>
      <p:bldP spid="47" grpId="16" animBg="1"/>
      <p:bldP spid="47" grpId="17" animBg="1"/>
      <p:bldP spid="47" grpId="18" animBg="1"/>
      <p:bldP spid="47" grpId="19" animBg="1"/>
      <p:bldP spid="47" grpId="20" animBg="1"/>
      <p:bldP spid="47" grpId="21" animBg="1"/>
      <p:bldP spid="47" grpId="22" animBg="1"/>
      <p:bldP spid="47" grpId="23" animBg="1"/>
      <p:bldP spid="48" grpId="0" animBg="1"/>
      <p:bldP spid="48" grpId="1" animBg="1"/>
      <p:bldP spid="48" grpId="2" animBg="1"/>
      <p:bldP spid="48" grpId="3" animBg="1"/>
      <p:bldP spid="48" grpId="4" animBg="1"/>
      <p:bldP spid="48" grpId="5" animBg="1"/>
      <p:bldP spid="48" grpId="6" animBg="1"/>
      <p:bldP spid="48" grpId="7" animBg="1"/>
      <p:bldP spid="48" grpId="8" animBg="1"/>
      <p:bldP spid="48" grpId="9" animBg="1"/>
      <p:bldP spid="48" grpId="10" animBg="1"/>
      <p:bldP spid="48" grpId="11" animBg="1"/>
      <p:bldP spid="48" grpId="12" animBg="1"/>
      <p:bldP spid="48" grpId="13" animBg="1"/>
      <p:bldP spid="48" grpId="14" animBg="1"/>
      <p:bldP spid="48" grpId="15" animBg="1"/>
      <p:bldP spid="48" grpId="16" animBg="1"/>
      <p:bldP spid="48" grpId="17" animBg="1"/>
      <p:bldP spid="48" grpId="18" animBg="1"/>
      <p:bldP spid="48" grpId="19" animBg="1"/>
      <p:bldP spid="48" grpId="20" animBg="1"/>
      <p:bldP spid="48" grpId="21" animBg="1"/>
      <p:bldP spid="48" grpId="22" animBg="1"/>
      <p:bldP spid="48" grpId="23" animBg="1"/>
      <p:bldP spid="48" grpId="24" animBg="1"/>
      <p:bldP spid="48" grpId="25" animBg="1"/>
      <p:bldP spid="48" grpId="26" animBg="1"/>
      <p:bldP spid="48" grpId="27" animBg="1"/>
      <p:bldP spid="48" grpId="28" animBg="1"/>
      <p:bldP spid="48" grpId="29" animBg="1"/>
      <p:bldP spid="48" grpId="30" animBg="1"/>
      <p:bldP spid="48" grpId="31" animBg="1"/>
      <p:bldP spid="48" grpId="32" animBg="1"/>
      <p:bldP spid="48" grpId="33" animBg="1"/>
      <p:bldP spid="48" grpId="34" animBg="1"/>
      <p:bldP spid="48" grpId="35" animBg="1"/>
      <p:bldP spid="49" grpId="0" animBg="1"/>
      <p:bldP spid="49" grpId="1" animBg="1"/>
      <p:bldP spid="49" grpId="2" animBg="1"/>
      <p:bldP spid="49" grpId="3" animBg="1"/>
      <p:bldP spid="50" grpId="0" animBg="1"/>
      <p:bldP spid="50" grpId="1" animBg="1"/>
      <p:bldP spid="50" grpId="2" animBg="1"/>
      <p:bldP spid="50" grpId="3" animBg="1"/>
      <p:bldP spid="51" grpId="0" animBg="1"/>
      <p:bldP spid="53" grpId="0" animBg="1"/>
      <p:bldP spid="53" grpId="1" animBg="1"/>
      <p:bldP spid="53" grpId="2" animBg="1"/>
      <p:bldP spid="53" grpId="3" animBg="1"/>
      <p:bldP spid="53" grpId="4" animBg="1"/>
      <p:bldP spid="53" grpId="5" animBg="1"/>
      <p:bldP spid="53" grpId="6" animBg="1"/>
      <p:bldP spid="53" grpId="7" animBg="1"/>
      <p:bldP spid="53" grpId="8" animBg="1"/>
      <p:bldP spid="53" grpId="9" animBg="1"/>
      <p:bldP spid="53" grpId="10" animBg="1"/>
      <p:bldP spid="53" grpId="11" animBg="1"/>
      <p:bldP spid="53" grpId="12" animBg="1"/>
      <p:bldP spid="53" grpId="13" animBg="1"/>
      <p:bldP spid="53" grpId="14" animBg="1"/>
      <p:bldP spid="53" grpId="15" animBg="1"/>
      <p:bldP spid="53" grpId="16" animBg="1"/>
      <p:bldP spid="53" grpId="17" animBg="1"/>
      <p:bldP spid="53" grpId="18" animBg="1"/>
      <p:bldP spid="53" grpId="19" animBg="1"/>
      <p:bldP spid="53" grpId="20" animBg="1"/>
      <p:bldP spid="53" grpId="21" animBg="1"/>
      <p:bldP spid="53" grpId="22" animBg="1"/>
      <p:bldP spid="53" grpId="23" animBg="1"/>
      <p:bldP spid="53" grpId="24" animBg="1"/>
      <p:bldP spid="53" grpId="25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6" grpId="2" animBg="1"/>
      <p:bldP spid="56" grpId="3" animBg="1"/>
      <p:bldP spid="57" grpId="0" animBg="1"/>
      <p:bldP spid="57" grpId="1" animBg="1"/>
      <p:bldP spid="58" grpId="0" animBg="1"/>
      <p:bldP spid="58" grpId="1" animBg="1"/>
      <p:bldP spid="58" grpId="2" animBg="1"/>
      <p:bldP spid="58" grpId="3" animBg="1"/>
      <p:bldP spid="58" grpId="4" animBg="1"/>
      <p:bldP spid="58" grpId="5" animBg="1"/>
      <p:bldP spid="58" grpId="6" animBg="1"/>
      <p:bldP spid="58" grpId="7" animBg="1"/>
      <p:bldP spid="58" grpId="8" animBg="1"/>
      <p:bldP spid="58" grpId="9" animBg="1"/>
      <p:bldP spid="58" grpId="10" animBg="1"/>
      <p:bldP spid="58" grpId="11" animBg="1"/>
      <p:bldP spid="58" grpId="12" animBg="1"/>
      <p:bldP spid="58" grpId="13" animBg="1"/>
      <p:bldP spid="58" grpId="14" animBg="1"/>
      <p:bldP spid="58" grpId="15" animBg="1"/>
      <p:bldP spid="58" grpId="16" animBg="1"/>
      <p:bldP spid="58" grpId="17" animBg="1"/>
      <p:bldP spid="58" grpId="18" animBg="1"/>
      <p:bldP spid="58" grpId="19" animBg="1"/>
      <p:bldP spid="58" grpId="20" animBg="1"/>
      <p:bldP spid="58" grpId="21" animBg="1"/>
      <p:bldP spid="58" grpId="22" animBg="1"/>
      <p:bldP spid="58" grpId="23" animBg="1"/>
      <p:bldP spid="58" grpId="24" animBg="1"/>
      <p:bldP spid="58" grpId="25" animBg="1"/>
      <p:bldP spid="58" grpId="26" animBg="1"/>
      <p:bldP spid="58" grpId="27" animBg="1"/>
      <p:bldP spid="58" grpId="28" animBg="1"/>
      <p:bldP spid="58" grpId="29" animBg="1"/>
      <p:bldP spid="58" grpId="30" animBg="1"/>
      <p:bldP spid="58" grpId="31" animBg="1"/>
      <p:bldP spid="58" grpId="32" animBg="1"/>
      <p:bldP spid="58" grpId="33" animBg="1"/>
      <p:bldP spid="58" grpId="34" animBg="1"/>
      <p:bldP spid="58" grpId="35" animBg="1"/>
      <p:bldP spid="58" grpId="36" animBg="1"/>
      <p:bldP spid="58" grpId="37" animBg="1"/>
      <p:bldP spid="58" grpId="38" animBg="1"/>
      <p:bldP spid="58" grpId="39" animBg="1"/>
      <p:bldP spid="58" grpId="40" animBg="1"/>
      <p:bldP spid="58" grpId="41" animBg="1"/>
      <p:bldP spid="58" grpId="42" animBg="1"/>
      <p:bldP spid="58" grpId="43" animBg="1"/>
      <p:bldP spid="58" grpId="44" animBg="1"/>
      <p:bldP spid="58" grpId="45" animBg="1"/>
      <p:bldP spid="58" grpId="46" animBg="1"/>
      <p:bldP spid="58" grpId="47" animBg="1"/>
      <p:bldP spid="58" grpId="48" animBg="1"/>
      <p:bldP spid="58" grpId="49" animBg="1"/>
      <p:bldP spid="58" grpId="50" animBg="1"/>
      <p:bldP spid="58" grpId="51" animBg="1"/>
      <p:bldP spid="58" grpId="52" animBg="1"/>
      <p:bldP spid="58" grpId="53" animBg="1"/>
      <p:bldP spid="58" grpId="54" animBg="1"/>
      <p:bldP spid="58" grpId="55" animBg="1"/>
      <p:bldP spid="58" grpId="56" animBg="1"/>
      <p:bldP spid="58" grpId="57" animBg="1"/>
      <p:bldP spid="58" grpId="58" animBg="1"/>
      <p:bldP spid="58" grpId="59" animBg="1"/>
      <p:bldP spid="59" grpId="0" animBg="1"/>
      <p:bldP spid="59" grpId="1" animBg="1"/>
      <p:bldP spid="59" grpId="2" animBg="1"/>
      <p:bldP spid="59" grpId="3" animBg="1"/>
      <p:bldP spid="59" grpId="4" animBg="1"/>
      <p:bldP spid="59" grpId="5" animBg="1"/>
      <p:bldP spid="59" grpId="6" animBg="1"/>
      <p:bldP spid="59" grpId="7" animBg="1"/>
      <p:bldP spid="59" grpId="8" animBg="1"/>
      <p:bldP spid="59" grpId="9" animBg="1"/>
      <p:bldP spid="59" grpId="10" animBg="1"/>
      <p:bldP spid="59" grpId="11" animBg="1"/>
      <p:bldP spid="60" grpId="0" animBg="1"/>
      <p:bldP spid="60" grpId="1" animBg="1"/>
      <p:bldP spid="60" grpId="2" animBg="1"/>
      <p:bldP spid="60" grpId="3" animBg="1"/>
      <p:bldP spid="60" grpId="4" animBg="1"/>
      <p:bldP spid="60" grpId="5" animBg="1"/>
      <p:bldP spid="60" grpId="6" animBg="1"/>
      <p:bldP spid="60" grpId="7" animBg="1"/>
      <p:bldP spid="60" grpId="8" animBg="1"/>
      <p:bldP spid="60" grpId="9" animBg="1"/>
      <p:bldP spid="60" grpId="10" animBg="1"/>
      <p:bldP spid="60" grpId="11" animBg="1"/>
      <p:bldP spid="60" grpId="12" animBg="1"/>
      <p:bldP spid="60" grpId="13" animBg="1"/>
      <p:bldP spid="60" grpId="14" animBg="1"/>
      <p:bldP spid="60" grpId="15" animBg="1"/>
      <p:bldP spid="60" grpId="16" animBg="1"/>
      <p:bldP spid="60" grpId="17" animBg="1"/>
      <p:bldP spid="60" grpId="18" animBg="1"/>
      <p:bldP spid="60" grpId="19" animBg="1"/>
      <p:bldP spid="60" grpId="20" animBg="1"/>
      <p:bldP spid="60" grpId="21" animBg="1"/>
      <p:bldP spid="60" grpId="22" animBg="1"/>
      <p:bldP spid="60" grpId="23" animBg="1"/>
      <p:bldP spid="60" grpId="24" animBg="1"/>
      <p:bldP spid="60" grpId="25" animBg="1"/>
      <p:bldP spid="60" grpId="26" animBg="1"/>
      <p:bldP spid="60" grpId="27" animBg="1"/>
      <p:bldP spid="60" grpId="28" animBg="1"/>
      <p:bldP spid="60" grpId="29" animBg="1"/>
      <p:bldP spid="60" grpId="30" animBg="1"/>
      <p:bldP spid="60" grpId="31" animBg="1"/>
      <p:bldP spid="60" grpId="32" animBg="1"/>
      <p:bldP spid="60" grpId="33" animBg="1"/>
      <p:bldP spid="60" grpId="34" animBg="1"/>
      <p:bldP spid="60" grpId="35" animBg="1"/>
      <p:bldP spid="60" grpId="36" animBg="1"/>
      <p:bldP spid="60" grpId="37" animBg="1"/>
      <p:bldP spid="60" grpId="38" animBg="1"/>
      <p:bldP spid="60" grpId="39" animBg="1"/>
      <p:bldP spid="60" grpId="40" animBg="1"/>
      <p:bldP spid="60" grpId="41" animBg="1"/>
      <p:bldP spid="60" grpId="42" animBg="1"/>
      <p:bldP spid="60" grpId="43" animBg="1"/>
      <p:bldP spid="60" grpId="44" animBg="1"/>
      <p:bldP spid="60" grpId="45" animBg="1"/>
      <p:bldP spid="60" grpId="46" animBg="1"/>
      <p:bldP spid="60" grpId="47" animBg="1"/>
      <p:bldP spid="61" grpId="0" animBg="1"/>
      <p:bldP spid="61" grpId="1" animBg="1"/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 Black" pitchFamily="34" charset="0"/>
              </a:rPr>
              <a:t>2. Немецкий генерал вермахта во Второй мировой войне, начальник штаба 6-й армии во время Сталинградской битвы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27584" y="5661248"/>
            <a:ext cx="8229600" cy="1143000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b="1" dirty="0">
              <a:solidFill>
                <a:srgbClr val="00B050"/>
              </a:solidFill>
            </a:endParaRPr>
          </a:p>
        </p:txBody>
      </p:sp>
      <p:grpSp>
        <p:nvGrpSpPr>
          <p:cNvPr id="10" name="Group 122"/>
          <p:cNvGrpSpPr>
            <a:grpSpLocks noChangeAspect="1"/>
          </p:cNvGrpSpPr>
          <p:nvPr/>
        </p:nvGrpSpPr>
        <p:grpSpPr bwMode="auto">
          <a:xfrm>
            <a:off x="6228184" y="5659665"/>
            <a:ext cx="2890913" cy="1131884"/>
            <a:chOff x="1108" y="845"/>
            <a:chExt cx="3359" cy="1316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" name="Rectangle 123"/>
            <p:cNvSpPr>
              <a:spLocks noChangeAspect="1" noChangeArrowheads="1"/>
            </p:cNvSpPr>
            <p:nvPr/>
          </p:nvSpPr>
          <p:spPr bwMode="auto">
            <a:xfrm>
              <a:off x="1108" y="845"/>
              <a:ext cx="3359" cy="1316"/>
            </a:xfrm>
            <a:prstGeom prst="rect">
              <a:avLst/>
            </a:prstGeom>
            <a:solidFill>
              <a:srgbClr val="333333">
                <a:alpha val="70979"/>
              </a:srgbClr>
            </a:solidFill>
            <a:ln w="76200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2" name="AutoShape 124"/>
            <p:cNvSpPr>
              <a:spLocks noChangeAspect="1" noChangeArrowheads="1"/>
            </p:cNvSpPr>
            <p:nvPr/>
          </p:nvSpPr>
          <p:spPr bwMode="auto">
            <a:xfrm>
              <a:off x="2018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3" name="AutoShape 125"/>
            <p:cNvSpPr>
              <a:spLocks noChangeAspect="1" noChangeArrowheads="1"/>
            </p:cNvSpPr>
            <p:nvPr/>
          </p:nvSpPr>
          <p:spPr bwMode="auto">
            <a:xfrm>
              <a:off x="2018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4" name="AutoShape 126"/>
            <p:cNvSpPr>
              <a:spLocks noChangeAspect="1" noChangeArrowheads="1"/>
            </p:cNvSpPr>
            <p:nvPr/>
          </p:nvSpPr>
          <p:spPr bwMode="auto">
            <a:xfrm rot="-5400000">
              <a:off x="228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5" name="AutoShape 127"/>
            <p:cNvSpPr>
              <a:spLocks noChangeAspect="1" noChangeArrowheads="1"/>
            </p:cNvSpPr>
            <p:nvPr/>
          </p:nvSpPr>
          <p:spPr bwMode="auto">
            <a:xfrm rot="-5400000">
              <a:off x="1745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6" name="AutoShape 128"/>
            <p:cNvSpPr>
              <a:spLocks noChangeAspect="1" noChangeArrowheads="1"/>
            </p:cNvSpPr>
            <p:nvPr/>
          </p:nvSpPr>
          <p:spPr bwMode="auto">
            <a:xfrm rot="-5400000">
              <a:off x="228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7" name="AutoShape 129"/>
            <p:cNvSpPr>
              <a:spLocks noChangeAspect="1" noChangeArrowheads="1"/>
            </p:cNvSpPr>
            <p:nvPr/>
          </p:nvSpPr>
          <p:spPr bwMode="auto">
            <a:xfrm rot="-5400000">
              <a:off x="1745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8" name="AutoShape 130"/>
            <p:cNvSpPr>
              <a:spLocks noChangeAspect="1" noChangeArrowheads="1"/>
            </p:cNvSpPr>
            <p:nvPr/>
          </p:nvSpPr>
          <p:spPr bwMode="auto">
            <a:xfrm>
              <a:off x="2018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9" name="AutoShape 131"/>
            <p:cNvSpPr>
              <a:spLocks noChangeAspect="1" noChangeArrowheads="1"/>
            </p:cNvSpPr>
            <p:nvPr/>
          </p:nvSpPr>
          <p:spPr bwMode="auto">
            <a:xfrm>
              <a:off x="1247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0" name="AutoShape 132"/>
            <p:cNvSpPr>
              <a:spLocks noChangeAspect="1" noChangeArrowheads="1"/>
            </p:cNvSpPr>
            <p:nvPr/>
          </p:nvSpPr>
          <p:spPr bwMode="auto">
            <a:xfrm>
              <a:off x="1247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1" name="AutoShape 133"/>
            <p:cNvSpPr>
              <a:spLocks noChangeAspect="1" noChangeArrowheads="1"/>
            </p:cNvSpPr>
            <p:nvPr/>
          </p:nvSpPr>
          <p:spPr bwMode="auto">
            <a:xfrm rot="-5400000">
              <a:off x="151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2" name="AutoShape 134"/>
            <p:cNvSpPr>
              <a:spLocks noChangeAspect="1" noChangeArrowheads="1"/>
            </p:cNvSpPr>
            <p:nvPr/>
          </p:nvSpPr>
          <p:spPr bwMode="auto">
            <a:xfrm rot="-5400000">
              <a:off x="907" y="1140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3" name="AutoShape 135"/>
            <p:cNvSpPr>
              <a:spLocks noChangeAspect="1" noChangeArrowheads="1"/>
            </p:cNvSpPr>
            <p:nvPr/>
          </p:nvSpPr>
          <p:spPr bwMode="auto">
            <a:xfrm rot="-5400000">
              <a:off x="151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4" name="AutoShape 136"/>
            <p:cNvSpPr>
              <a:spLocks noChangeAspect="1" noChangeArrowheads="1"/>
            </p:cNvSpPr>
            <p:nvPr/>
          </p:nvSpPr>
          <p:spPr bwMode="auto">
            <a:xfrm rot="-5400000">
              <a:off x="907" y="1684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5" name="AutoShape 137"/>
            <p:cNvSpPr>
              <a:spLocks noChangeAspect="1" noChangeArrowheads="1"/>
            </p:cNvSpPr>
            <p:nvPr/>
          </p:nvSpPr>
          <p:spPr bwMode="auto">
            <a:xfrm>
              <a:off x="1247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6" name="AutoShape 138"/>
            <p:cNvSpPr>
              <a:spLocks noChangeAspect="1" noChangeArrowheads="1"/>
            </p:cNvSpPr>
            <p:nvPr/>
          </p:nvSpPr>
          <p:spPr bwMode="auto">
            <a:xfrm>
              <a:off x="2971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7" name="AutoShape 139"/>
            <p:cNvSpPr>
              <a:spLocks noChangeAspect="1" noChangeArrowheads="1"/>
            </p:cNvSpPr>
            <p:nvPr/>
          </p:nvSpPr>
          <p:spPr bwMode="auto">
            <a:xfrm>
              <a:off x="2971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8" name="AutoShape 140"/>
            <p:cNvSpPr>
              <a:spLocks noChangeAspect="1" noChangeArrowheads="1"/>
            </p:cNvSpPr>
            <p:nvPr/>
          </p:nvSpPr>
          <p:spPr bwMode="auto">
            <a:xfrm rot="-5400000">
              <a:off x="3242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9" name="AutoShape 141"/>
            <p:cNvSpPr>
              <a:spLocks noChangeAspect="1" noChangeArrowheads="1"/>
            </p:cNvSpPr>
            <p:nvPr/>
          </p:nvSpPr>
          <p:spPr bwMode="auto">
            <a:xfrm rot="-5400000">
              <a:off x="269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0" name="AutoShape 142"/>
            <p:cNvSpPr>
              <a:spLocks noChangeAspect="1" noChangeArrowheads="1"/>
            </p:cNvSpPr>
            <p:nvPr/>
          </p:nvSpPr>
          <p:spPr bwMode="auto">
            <a:xfrm rot="-5400000">
              <a:off x="3242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1" name="AutoShape 143"/>
            <p:cNvSpPr>
              <a:spLocks noChangeAspect="1" noChangeArrowheads="1"/>
            </p:cNvSpPr>
            <p:nvPr/>
          </p:nvSpPr>
          <p:spPr bwMode="auto">
            <a:xfrm rot="-5400000">
              <a:off x="269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2" name="AutoShape 144"/>
            <p:cNvSpPr>
              <a:spLocks noChangeAspect="1" noChangeArrowheads="1"/>
            </p:cNvSpPr>
            <p:nvPr/>
          </p:nvSpPr>
          <p:spPr bwMode="auto">
            <a:xfrm>
              <a:off x="2971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3" name="AutoShape 145"/>
            <p:cNvSpPr>
              <a:spLocks noChangeAspect="1" noChangeArrowheads="1"/>
            </p:cNvSpPr>
            <p:nvPr/>
          </p:nvSpPr>
          <p:spPr bwMode="auto">
            <a:xfrm>
              <a:off x="3742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4" name="AutoShape 146"/>
            <p:cNvSpPr>
              <a:spLocks noChangeAspect="1" noChangeArrowheads="1"/>
            </p:cNvSpPr>
            <p:nvPr/>
          </p:nvSpPr>
          <p:spPr bwMode="auto">
            <a:xfrm>
              <a:off x="3742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5" name="AutoShape 147"/>
            <p:cNvSpPr>
              <a:spLocks noChangeAspect="1" noChangeArrowheads="1"/>
            </p:cNvSpPr>
            <p:nvPr/>
          </p:nvSpPr>
          <p:spPr bwMode="auto">
            <a:xfrm rot="-5400000">
              <a:off x="4013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6" name="AutoShape 148"/>
            <p:cNvSpPr>
              <a:spLocks noChangeAspect="1" noChangeArrowheads="1"/>
            </p:cNvSpPr>
            <p:nvPr/>
          </p:nvSpPr>
          <p:spPr bwMode="auto">
            <a:xfrm rot="-5400000">
              <a:off x="346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7" name="AutoShape 149"/>
            <p:cNvSpPr>
              <a:spLocks noChangeAspect="1" noChangeArrowheads="1"/>
            </p:cNvSpPr>
            <p:nvPr/>
          </p:nvSpPr>
          <p:spPr bwMode="auto">
            <a:xfrm rot="-5400000">
              <a:off x="4013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" name="AutoShape 150"/>
            <p:cNvSpPr>
              <a:spLocks noChangeAspect="1" noChangeArrowheads="1"/>
            </p:cNvSpPr>
            <p:nvPr/>
          </p:nvSpPr>
          <p:spPr bwMode="auto">
            <a:xfrm rot="-5400000">
              <a:off x="346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9" name="AutoShape 151"/>
            <p:cNvSpPr>
              <a:spLocks noChangeAspect="1" noChangeArrowheads="1"/>
            </p:cNvSpPr>
            <p:nvPr/>
          </p:nvSpPr>
          <p:spPr bwMode="auto">
            <a:xfrm>
              <a:off x="3742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40" name="AutoShape 152"/>
          <p:cNvSpPr>
            <a:spLocks noChangeAspect="1" noChangeArrowheads="1"/>
          </p:cNvSpPr>
          <p:nvPr/>
        </p:nvSpPr>
        <p:spPr bwMode="auto">
          <a:xfrm rot="16200000">
            <a:off x="66521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1" name="AutoShape 153"/>
          <p:cNvSpPr>
            <a:spLocks noChangeAspect="1" noChangeArrowheads="1"/>
          </p:cNvSpPr>
          <p:nvPr/>
        </p:nvSpPr>
        <p:spPr bwMode="auto">
          <a:xfrm rot="16200000">
            <a:off x="87412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2" name="AutoShape 154"/>
          <p:cNvSpPr>
            <a:spLocks noChangeAspect="1" noChangeArrowheads="1"/>
          </p:cNvSpPr>
          <p:nvPr/>
        </p:nvSpPr>
        <p:spPr bwMode="auto">
          <a:xfrm rot="16200000">
            <a:off x="6653709" y="63867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3" name="AutoShape 155"/>
          <p:cNvSpPr>
            <a:spLocks noChangeAspect="1" noChangeArrowheads="1"/>
          </p:cNvSpPr>
          <p:nvPr/>
        </p:nvSpPr>
        <p:spPr bwMode="auto">
          <a:xfrm rot="16200000">
            <a:off x="7300615" y="5981129"/>
            <a:ext cx="433388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4" name="AutoShape 156"/>
          <p:cNvSpPr>
            <a:spLocks noChangeAspect="1" noChangeArrowheads="1"/>
          </p:cNvSpPr>
          <p:nvPr/>
        </p:nvSpPr>
        <p:spPr bwMode="auto">
          <a:xfrm rot="16200000">
            <a:off x="83094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5" name="AutoShape 157"/>
          <p:cNvSpPr>
            <a:spLocks noChangeAspect="1" noChangeArrowheads="1"/>
          </p:cNvSpPr>
          <p:nvPr/>
        </p:nvSpPr>
        <p:spPr bwMode="auto">
          <a:xfrm rot="16200000">
            <a:off x="68680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6" name="AutoShape 158"/>
          <p:cNvSpPr>
            <a:spLocks noChangeAspect="1" noChangeArrowheads="1"/>
          </p:cNvSpPr>
          <p:nvPr/>
        </p:nvSpPr>
        <p:spPr bwMode="auto">
          <a:xfrm>
            <a:off x="7102972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7" name="AutoShape 159"/>
          <p:cNvSpPr>
            <a:spLocks noChangeAspect="1" noChangeArrowheads="1"/>
          </p:cNvSpPr>
          <p:nvPr/>
        </p:nvSpPr>
        <p:spPr bwMode="auto">
          <a:xfrm>
            <a:off x="85428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8" name="AutoShape 160"/>
          <p:cNvSpPr>
            <a:spLocks noChangeAspect="1" noChangeArrowheads="1"/>
          </p:cNvSpPr>
          <p:nvPr/>
        </p:nvSpPr>
        <p:spPr bwMode="auto">
          <a:xfrm>
            <a:off x="85428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9" name="AutoShape 161"/>
          <p:cNvSpPr>
            <a:spLocks noChangeAspect="1" noChangeArrowheads="1"/>
          </p:cNvSpPr>
          <p:nvPr/>
        </p:nvSpPr>
        <p:spPr bwMode="auto">
          <a:xfrm>
            <a:off x="78951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0" name="AutoShape 162"/>
          <p:cNvSpPr>
            <a:spLocks noChangeAspect="1" noChangeArrowheads="1"/>
          </p:cNvSpPr>
          <p:nvPr/>
        </p:nvSpPr>
        <p:spPr bwMode="auto">
          <a:xfrm>
            <a:off x="78951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1" name="AutoShape 163"/>
          <p:cNvSpPr>
            <a:spLocks noChangeAspect="1" noChangeArrowheads="1"/>
          </p:cNvSpPr>
          <p:nvPr/>
        </p:nvSpPr>
        <p:spPr bwMode="auto">
          <a:xfrm>
            <a:off x="7102972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2" name="AutoShape 164"/>
          <p:cNvSpPr>
            <a:spLocks noChangeAspect="1" noChangeArrowheads="1"/>
          </p:cNvSpPr>
          <p:nvPr/>
        </p:nvSpPr>
        <p:spPr bwMode="auto">
          <a:xfrm>
            <a:off x="6455272" y="57469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3" name="AutoShape 165"/>
          <p:cNvSpPr>
            <a:spLocks noChangeAspect="1" noChangeArrowheads="1"/>
          </p:cNvSpPr>
          <p:nvPr/>
        </p:nvSpPr>
        <p:spPr bwMode="auto">
          <a:xfrm>
            <a:off x="85428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4" name="AutoShape 166"/>
          <p:cNvSpPr>
            <a:spLocks noChangeAspect="1" noChangeArrowheads="1"/>
          </p:cNvSpPr>
          <p:nvPr/>
        </p:nvSpPr>
        <p:spPr bwMode="auto">
          <a:xfrm rot="16200000">
            <a:off x="80919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5" name="AutoShape 167"/>
          <p:cNvSpPr>
            <a:spLocks noChangeAspect="1" noChangeArrowheads="1"/>
          </p:cNvSpPr>
          <p:nvPr/>
        </p:nvSpPr>
        <p:spPr bwMode="auto">
          <a:xfrm rot="16200000">
            <a:off x="80919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6" name="AutoShape 168"/>
          <p:cNvSpPr>
            <a:spLocks noChangeAspect="1" noChangeArrowheads="1"/>
          </p:cNvSpPr>
          <p:nvPr/>
        </p:nvSpPr>
        <p:spPr bwMode="auto">
          <a:xfrm rot="16200000">
            <a:off x="76601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7" name="AutoShape 169"/>
          <p:cNvSpPr>
            <a:spLocks noChangeAspect="1" noChangeArrowheads="1"/>
          </p:cNvSpPr>
          <p:nvPr/>
        </p:nvSpPr>
        <p:spPr bwMode="auto">
          <a:xfrm rot="16200000">
            <a:off x="76601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8" name="AutoShape 170"/>
          <p:cNvSpPr>
            <a:spLocks noChangeAspect="1" noChangeArrowheads="1"/>
          </p:cNvSpPr>
          <p:nvPr/>
        </p:nvSpPr>
        <p:spPr bwMode="auto">
          <a:xfrm rot="16200000">
            <a:off x="7606209" y="6610573"/>
            <a:ext cx="10795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9" name="AutoShape 171"/>
          <p:cNvSpPr>
            <a:spLocks noChangeAspect="1" noChangeArrowheads="1"/>
          </p:cNvSpPr>
          <p:nvPr/>
        </p:nvSpPr>
        <p:spPr bwMode="auto">
          <a:xfrm rot="16200000">
            <a:off x="87412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0" name="AutoShape 172"/>
          <p:cNvSpPr>
            <a:spLocks noChangeAspect="1" noChangeArrowheads="1"/>
          </p:cNvSpPr>
          <p:nvPr/>
        </p:nvSpPr>
        <p:spPr bwMode="auto">
          <a:xfrm rot="16200000">
            <a:off x="83094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1" name="AutoShape 173"/>
          <p:cNvSpPr>
            <a:spLocks noChangeAspect="1" noChangeArrowheads="1"/>
          </p:cNvSpPr>
          <p:nvPr/>
        </p:nvSpPr>
        <p:spPr bwMode="auto">
          <a:xfrm>
            <a:off x="78951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2" name="AutoShape 174"/>
          <p:cNvSpPr>
            <a:spLocks noChangeAspect="1" noChangeArrowheads="1"/>
          </p:cNvSpPr>
          <p:nvPr/>
        </p:nvSpPr>
        <p:spPr bwMode="auto">
          <a:xfrm rot="16200000">
            <a:off x="62203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3" name="AutoShape 175"/>
          <p:cNvSpPr>
            <a:spLocks noChangeAspect="1" noChangeArrowheads="1"/>
          </p:cNvSpPr>
          <p:nvPr/>
        </p:nvSpPr>
        <p:spPr bwMode="auto">
          <a:xfrm rot="16200000">
            <a:off x="6220322" y="5953348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4" name="AutoShape 176"/>
          <p:cNvSpPr>
            <a:spLocks noChangeAspect="1" noChangeArrowheads="1"/>
          </p:cNvSpPr>
          <p:nvPr/>
        </p:nvSpPr>
        <p:spPr bwMode="auto">
          <a:xfrm rot="16200000">
            <a:off x="68680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5" name="AutoShape 177"/>
          <p:cNvSpPr>
            <a:spLocks noChangeAspect="1" noChangeArrowheads="1"/>
          </p:cNvSpPr>
          <p:nvPr/>
        </p:nvSpPr>
        <p:spPr bwMode="auto">
          <a:xfrm>
            <a:off x="6455272" y="66105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6" name="AutoShape 178"/>
          <p:cNvSpPr>
            <a:spLocks noChangeAspect="1" noChangeArrowheads="1"/>
          </p:cNvSpPr>
          <p:nvPr/>
        </p:nvSpPr>
        <p:spPr bwMode="auto">
          <a:xfrm rot="16200000">
            <a:off x="7301409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2060848"/>
            <a:ext cx="3544788" cy="336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1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5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5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1" presetClass="exit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1" presetClass="entr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5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35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35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0" presetID="35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7" presetID="35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6" presetID="35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5" presetID="35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0" presetID="35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3" presetID="35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4" presetID="35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9" presetID="35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9000"/>
                            </p:stCondLst>
                            <p:childTnLst>
                              <p:par>
                                <p:cTn id="216" presetID="35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27" presetID="35" presetClass="emph" presetSubtype="0" fill="hold" grpId="2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240" presetID="35" presetClass="emph" presetSubtype="0" fill="hold" grpId="2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2000"/>
                            </p:stCondLst>
                            <p:childTnLst>
                              <p:par>
                                <p:cTn id="247" presetID="35" presetClass="emph" presetSubtype="0" fill="hold" grpId="2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6" presetID="35" presetClass="emph" presetSubtype="0" fill="hold" grpId="2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4000"/>
                            </p:stCondLst>
                            <p:childTnLst>
                              <p:par>
                                <p:cTn id="265" presetID="35" presetClass="emph" presetSubtype="0" fill="hold" grpId="2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70" presetID="35" presetClass="emph" presetSubtype="0" fill="hold" grpId="2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83" presetID="35" presetClass="emph" presetSubtype="0" fill="hold" grpId="2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7000"/>
                            </p:stCondLst>
                            <p:childTnLst>
                              <p:par>
                                <p:cTn id="294" presetID="35" presetClass="emph" presetSubtype="0" fill="hold" grpId="2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99" presetID="35" presetClass="emph" presetSubtype="0" fill="hold" grpId="2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9000"/>
                            </p:stCondLst>
                            <p:childTnLst>
                              <p:par>
                                <p:cTn id="310" presetID="35" presetClass="emph" presetSubtype="0" fill="hold" grpId="2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0000"/>
                            </p:stCondLst>
                            <p:childTnLst>
                              <p:par>
                                <p:cTn id="323" presetID="35" presetClass="emph" presetSubtype="0" fill="hold" grpId="3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31000"/>
                            </p:stCondLst>
                            <p:childTnLst>
                              <p:par>
                                <p:cTn id="336" presetID="35" presetClass="emph" presetSubtype="0" fill="hold" grpId="3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32000"/>
                            </p:stCondLst>
                            <p:childTnLst>
                              <p:par>
                                <p:cTn id="343" presetID="35" presetClass="emph" presetSubtype="0" fill="hold" grpId="3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33000"/>
                            </p:stCondLst>
                            <p:childTnLst>
                              <p:par>
                                <p:cTn id="352" presetID="35" presetClass="emph" presetSubtype="0" fill="hold" grpId="3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34000"/>
                            </p:stCondLst>
                            <p:childTnLst>
                              <p:par>
                                <p:cTn id="361" presetID="35" presetClass="emph" presetSubtype="0" fill="hold" grpId="3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35000"/>
                            </p:stCondLst>
                            <p:childTnLst>
                              <p:par>
                                <p:cTn id="366" presetID="35" presetClass="emph" presetSubtype="0" fill="hold" grpId="3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79" presetID="35" presetClass="emph" presetSubtype="0" fill="hold" grpId="3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37000"/>
                            </p:stCondLst>
                            <p:childTnLst>
                              <p:par>
                                <p:cTn id="390" presetID="35" presetClass="emph" presetSubtype="0" fill="hold" grpId="3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38000"/>
                            </p:stCondLst>
                            <p:childTnLst>
                              <p:par>
                                <p:cTn id="395" presetID="35" presetClass="emph" presetSubtype="0" fill="hold" grpId="3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39000"/>
                            </p:stCondLst>
                            <p:childTnLst>
                              <p:par>
                                <p:cTn id="408" presetID="35" presetClass="emph" presetSubtype="0" fill="hold" grpId="3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40000"/>
                            </p:stCondLst>
                            <p:childTnLst>
                              <p:par>
                                <p:cTn id="419" presetID="35" presetClass="emph" presetSubtype="0" fill="hold" grpId="4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41000"/>
                            </p:stCondLst>
                            <p:childTnLst>
                              <p:par>
                                <p:cTn id="432" presetID="35" presetClass="emph" presetSubtype="0" fill="hold" grpId="4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4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42000"/>
                            </p:stCondLst>
                            <p:childTnLst>
                              <p:par>
                                <p:cTn id="439" presetID="35" presetClass="emph" presetSubtype="0" fill="hold" grpId="4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1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43000"/>
                            </p:stCondLst>
                            <p:childTnLst>
                              <p:par>
                                <p:cTn id="448" presetID="35" presetClass="emph" presetSubtype="0" fill="hold" grpId="4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44000"/>
                            </p:stCondLst>
                            <p:childTnLst>
                              <p:par>
                                <p:cTn id="457" presetID="35" presetClass="emph" presetSubtype="0" fill="hold" grpId="4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9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45000"/>
                            </p:stCondLst>
                            <p:childTnLst>
                              <p:par>
                                <p:cTn id="462" presetID="35" presetClass="emph" presetSubtype="0" fill="hold" grpId="4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4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" presetClass="exit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xit" presetSubtype="0" fill="hold" grpId="3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46000"/>
                            </p:stCondLst>
                            <p:childTnLst>
                              <p:par>
                                <p:cTn id="475" presetID="35" presetClass="emph" presetSubtype="0" fill="hold" grpId="4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7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grpId="3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47000"/>
                            </p:stCondLst>
                            <p:childTnLst>
                              <p:par>
                                <p:cTn id="486" presetID="35" presetClass="emph" presetSubtype="0" fill="hold" grpId="4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8" presetID="1" presetClass="exit" presetSubtype="0" fill="hold" grpId="3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48000"/>
                            </p:stCondLst>
                            <p:childTnLst>
                              <p:par>
                                <p:cTn id="491" presetID="35" presetClass="emph" presetSubtype="0" fill="hold" grpId="4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grpId="3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49000"/>
                            </p:stCondLst>
                            <p:childTnLst>
                              <p:par>
                                <p:cTn id="504" presetID="35" presetClass="emph" presetSubtype="0" fill="hold" grpId="4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4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50000"/>
                            </p:stCondLst>
                            <p:childTnLst>
                              <p:par>
                                <p:cTn id="515" presetID="35" presetClass="emph" presetSubtype="0" fill="hold" grpId="5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ntr" presetSubtype="0" fill="hold" grpId="4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ntr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51000"/>
                            </p:stCondLst>
                            <p:childTnLst>
                              <p:par>
                                <p:cTn id="528" presetID="35" presetClass="emph" presetSubtype="0" fill="hold" grpId="5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0" presetID="1" presetClass="exit" presetSubtype="0" fill="hold" grpId="4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52000"/>
                            </p:stCondLst>
                            <p:childTnLst>
                              <p:par>
                                <p:cTn id="535" presetID="35" presetClass="emph" presetSubtype="0" fill="hold" grpId="5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53000"/>
                            </p:stCondLst>
                            <p:childTnLst>
                              <p:par>
                                <p:cTn id="544" presetID="35" presetClass="emph" presetSubtype="0" fill="hold" grpId="5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54000"/>
                            </p:stCondLst>
                            <p:childTnLst>
                              <p:par>
                                <p:cTn id="553" presetID="35" presetClass="emph" presetSubtype="0" fill="hold" grpId="5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5" presetID="1" presetClass="entr" presetSubtype="0" fill="hold" grpId="4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55000"/>
                            </p:stCondLst>
                            <p:childTnLst>
                              <p:par>
                                <p:cTn id="558" presetID="35" presetClass="emph" presetSubtype="0" fill="hold" grpId="5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0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4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xit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56000"/>
                            </p:stCondLst>
                            <p:childTnLst>
                              <p:par>
                                <p:cTn id="571" presetID="35" presetClass="emph" presetSubtype="0" fill="hold" grpId="5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3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ntr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ntr" presetSubtype="0" fill="hold" grpId="4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582" presetID="35" presetClass="emph" presetSubtype="0" fill="hold" grpId="5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4" presetID="1" presetClass="exit" presetSubtype="0" fill="hold" grpId="4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58000"/>
                            </p:stCondLst>
                            <p:childTnLst>
                              <p:par>
                                <p:cTn id="587" presetID="35" presetClass="emph" presetSubtype="0" fill="hold" grpId="5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9" presetID="1" presetClass="entr" presetSubtype="0" fill="hold" grpId="4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59000"/>
                            </p:stCondLst>
                            <p:childTnLst>
                              <p:par>
                                <p:cTn id="608" presetID="35" presetClass="emph" presetSubtype="0" fill="hold" grpId="5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  <p:bldP spid="41" grpId="8" animBg="1"/>
      <p:bldP spid="41" grpId="9" animBg="1"/>
      <p:bldP spid="41" grpId="10" animBg="1"/>
      <p:bldP spid="41" grpId="11" animBg="1"/>
      <p:bldP spid="44" grpId="0" animBg="1"/>
      <p:bldP spid="44" grpId="1" animBg="1"/>
      <p:bldP spid="44" grpId="2" animBg="1"/>
      <p:bldP spid="44" grpId="3" animBg="1"/>
      <p:bldP spid="44" grpId="4" animBg="1"/>
      <p:bldP spid="44" grpId="5" animBg="1"/>
      <p:bldP spid="44" grpId="6" animBg="1"/>
      <p:bldP spid="44" grpId="7" animBg="1"/>
      <p:bldP spid="44" grpId="8" animBg="1"/>
      <p:bldP spid="44" grpId="9" animBg="1"/>
      <p:bldP spid="44" grpId="10" animBg="1"/>
      <p:bldP spid="44" grpId="11" animBg="1"/>
      <p:bldP spid="44" grpId="12" animBg="1"/>
      <p:bldP spid="44" grpId="13" animBg="1"/>
      <p:bldP spid="44" grpId="14" animBg="1"/>
      <p:bldP spid="44" grpId="15" animBg="1"/>
      <p:bldP spid="44" grpId="16" animBg="1"/>
      <p:bldP spid="44" grpId="17" animBg="1"/>
      <p:bldP spid="44" grpId="18" animBg="1"/>
      <p:bldP spid="44" grpId="19" animBg="1"/>
      <p:bldP spid="44" grpId="20" animBg="1"/>
      <p:bldP spid="44" grpId="21" animBg="1"/>
      <p:bldP spid="44" grpId="22" animBg="1"/>
      <p:bldP spid="44" grpId="23" animBg="1"/>
      <p:bldP spid="45" grpId="0" animBg="1"/>
      <p:bldP spid="46" grpId="0" animBg="1"/>
      <p:bldP spid="47" grpId="0" animBg="1"/>
      <p:bldP spid="47" grpId="1" animBg="1"/>
      <p:bldP spid="47" grpId="2" animBg="1"/>
      <p:bldP spid="47" grpId="3" animBg="1"/>
      <p:bldP spid="47" grpId="4" animBg="1"/>
      <p:bldP spid="47" grpId="5" animBg="1"/>
      <p:bldP spid="47" grpId="6" animBg="1"/>
      <p:bldP spid="47" grpId="7" animBg="1"/>
      <p:bldP spid="47" grpId="8" animBg="1"/>
      <p:bldP spid="47" grpId="9" animBg="1"/>
      <p:bldP spid="47" grpId="10" animBg="1"/>
      <p:bldP spid="47" grpId="11" animBg="1"/>
      <p:bldP spid="47" grpId="12" animBg="1"/>
      <p:bldP spid="47" grpId="13" animBg="1"/>
      <p:bldP spid="47" grpId="14" animBg="1"/>
      <p:bldP spid="47" grpId="15" animBg="1"/>
      <p:bldP spid="47" grpId="16" animBg="1"/>
      <p:bldP spid="47" grpId="17" animBg="1"/>
      <p:bldP spid="47" grpId="18" animBg="1"/>
      <p:bldP spid="47" grpId="19" animBg="1"/>
      <p:bldP spid="47" grpId="20" animBg="1"/>
      <p:bldP spid="47" grpId="21" animBg="1"/>
      <p:bldP spid="47" grpId="22" animBg="1"/>
      <p:bldP spid="47" grpId="23" animBg="1"/>
      <p:bldP spid="48" grpId="0" animBg="1"/>
      <p:bldP spid="48" grpId="1" animBg="1"/>
      <p:bldP spid="48" grpId="2" animBg="1"/>
      <p:bldP spid="48" grpId="3" animBg="1"/>
      <p:bldP spid="48" grpId="4" animBg="1"/>
      <p:bldP spid="48" grpId="5" animBg="1"/>
      <p:bldP spid="48" grpId="6" animBg="1"/>
      <p:bldP spid="48" grpId="7" animBg="1"/>
      <p:bldP spid="48" grpId="8" animBg="1"/>
      <p:bldP spid="48" grpId="9" animBg="1"/>
      <p:bldP spid="48" grpId="10" animBg="1"/>
      <p:bldP spid="48" grpId="11" animBg="1"/>
      <p:bldP spid="48" grpId="12" animBg="1"/>
      <p:bldP spid="48" grpId="13" animBg="1"/>
      <p:bldP spid="48" grpId="14" animBg="1"/>
      <p:bldP spid="48" grpId="15" animBg="1"/>
      <p:bldP spid="48" grpId="16" animBg="1"/>
      <p:bldP spid="48" grpId="17" animBg="1"/>
      <p:bldP spid="48" grpId="18" animBg="1"/>
      <p:bldP spid="48" grpId="19" animBg="1"/>
      <p:bldP spid="48" grpId="20" animBg="1"/>
      <p:bldP spid="48" grpId="21" animBg="1"/>
      <p:bldP spid="48" grpId="22" animBg="1"/>
      <p:bldP spid="48" grpId="23" animBg="1"/>
      <p:bldP spid="48" grpId="24" animBg="1"/>
      <p:bldP spid="48" grpId="25" animBg="1"/>
      <p:bldP spid="48" grpId="26" animBg="1"/>
      <p:bldP spid="48" grpId="27" animBg="1"/>
      <p:bldP spid="48" grpId="28" animBg="1"/>
      <p:bldP spid="48" grpId="29" animBg="1"/>
      <p:bldP spid="48" grpId="30" animBg="1"/>
      <p:bldP spid="48" grpId="31" animBg="1"/>
      <p:bldP spid="48" grpId="32" animBg="1"/>
      <p:bldP spid="48" grpId="33" animBg="1"/>
      <p:bldP spid="48" grpId="34" animBg="1"/>
      <p:bldP spid="48" grpId="35" animBg="1"/>
      <p:bldP spid="49" grpId="0" animBg="1"/>
      <p:bldP spid="49" grpId="1" animBg="1"/>
      <p:bldP spid="49" grpId="2" animBg="1"/>
      <p:bldP spid="49" grpId="3" animBg="1"/>
      <p:bldP spid="50" grpId="0" animBg="1"/>
      <p:bldP spid="50" grpId="1" animBg="1"/>
      <p:bldP spid="50" grpId="2" animBg="1"/>
      <p:bldP spid="50" grpId="3" animBg="1"/>
      <p:bldP spid="51" grpId="0" animBg="1"/>
      <p:bldP spid="53" grpId="0" animBg="1"/>
      <p:bldP spid="53" grpId="1" animBg="1"/>
      <p:bldP spid="53" grpId="2" animBg="1"/>
      <p:bldP spid="53" grpId="3" animBg="1"/>
      <p:bldP spid="53" grpId="4" animBg="1"/>
      <p:bldP spid="53" grpId="5" animBg="1"/>
      <p:bldP spid="53" grpId="6" animBg="1"/>
      <p:bldP spid="53" grpId="7" animBg="1"/>
      <p:bldP spid="53" grpId="8" animBg="1"/>
      <p:bldP spid="53" grpId="9" animBg="1"/>
      <p:bldP spid="53" grpId="10" animBg="1"/>
      <p:bldP spid="53" grpId="11" animBg="1"/>
      <p:bldP spid="53" grpId="12" animBg="1"/>
      <p:bldP spid="53" grpId="13" animBg="1"/>
      <p:bldP spid="53" grpId="14" animBg="1"/>
      <p:bldP spid="53" grpId="15" animBg="1"/>
      <p:bldP spid="53" grpId="16" animBg="1"/>
      <p:bldP spid="53" grpId="17" animBg="1"/>
      <p:bldP spid="53" grpId="18" animBg="1"/>
      <p:bldP spid="53" grpId="19" animBg="1"/>
      <p:bldP spid="53" grpId="20" animBg="1"/>
      <p:bldP spid="53" grpId="21" animBg="1"/>
      <p:bldP spid="53" grpId="22" animBg="1"/>
      <p:bldP spid="53" grpId="23" animBg="1"/>
      <p:bldP spid="53" grpId="24" animBg="1"/>
      <p:bldP spid="53" grpId="25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6" grpId="2" animBg="1"/>
      <p:bldP spid="56" grpId="3" animBg="1"/>
      <p:bldP spid="57" grpId="0" animBg="1"/>
      <p:bldP spid="57" grpId="1" animBg="1"/>
      <p:bldP spid="58" grpId="0" animBg="1"/>
      <p:bldP spid="58" grpId="1" animBg="1"/>
      <p:bldP spid="58" grpId="2" animBg="1"/>
      <p:bldP spid="58" grpId="3" animBg="1"/>
      <p:bldP spid="58" grpId="4" animBg="1"/>
      <p:bldP spid="58" grpId="5" animBg="1"/>
      <p:bldP spid="58" grpId="6" animBg="1"/>
      <p:bldP spid="58" grpId="7" animBg="1"/>
      <p:bldP spid="58" grpId="8" animBg="1"/>
      <p:bldP spid="58" grpId="9" animBg="1"/>
      <p:bldP spid="58" grpId="10" animBg="1"/>
      <p:bldP spid="58" grpId="11" animBg="1"/>
      <p:bldP spid="58" grpId="12" animBg="1"/>
      <p:bldP spid="58" grpId="13" animBg="1"/>
      <p:bldP spid="58" grpId="14" animBg="1"/>
      <p:bldP spid="58" grpId="15" animBg="1"/>
      <p:bldP spid="58" grpId="16" animBg="1"/>
      <p:bldP spid="58" grpId="17" animBg="1"/>
      <p:bldP spid="58" grpId="18" animBg="1"/>
      <p:bldP spid="58" grpId="19" animBg="1"/>
      <p:bldP spid="58" grpId="20" animBg="1"/>
      <p:bldP spid="58" grpId="21" animBg="1"/>
      <p:bldP spid="58" grpId="22" animBg="1"/>
      <p:bldP spid="58" grpId="23" animBg="1"/>
      <p:bldP spid="58" grpId="24" animBg="1"/>
      <p:bldP spid="58" grpId="25" animBg="1"/>
      <p:bldP spid="58" grpId="26" animBg="1"/>
      <p:bldP spid="58" grpId="27" animBg="1"/>
      <p:bldP spid="58" grpId="28" animBg="1"/>
      <p:bldP spid="58" grpId="29" animBg="1"/>
      <p:bldP spid="58" grpId="30" animBg="1"/>
      <p:bldP spid="58" grpId="31" animBg="1"/>
      <p:bldP spid="58" grpId="32" animBg="1"/>
      <p:bldP spid="58" grpId="33" animBg="1"/>
      <p:bldP spid="58" grpId="34" animBg="1"/>
      <p:bldP spid="58" grpId="35" animBg="1"/>
      <p:bldP spid="58" grpId="36" animBg="1"/>
      <p:bldP spid="58" grpId="37" animBg="1"/>
      <p:bldP spid="58" grpId="38" animBg="1"/>
      <p:bldP spid="58" grpId="39" animBg="1"/>
      <p:bldP spid="58" grpId="40" animBg="1"/>
      <p:bldP spid="58" grpId="41" animBg="1"/>
      <p:bldP spid="58" grpId="42" animBg="1"/>
      <p:bldP spid="58" grpId="43" animBg="1"/>
      <p:bldP spid="58" grpId="44" animBg="1"/>
      <p:bldP spid="58" grpId="45" animBg="1"/>
      <p:bldP spid="58" grpId="46" animBg="1"/>
      <p:bldP spid="58" grpId="47" animBg="1"/>
      <p:bldP spid="58" grpId="48" animBg="1"/>
      <p:bldP spid="58" grpId="49" animBg="1"/>
      <p:bldP spid="58" grpId="50" animBg="1"/>
      <p:bldP spid="58" grpId="51" animBg="1"/>
      <p:bldP spid="58" grpId="52" animBg="1"/>
      <p:bldP spid="58" grpId="53" animBg="1"/>
      <p:bldP spid="58" grpId="54" animBg="1"/>
      <p:bldP spid="58" grpId="55" animBg="1"/>
      <p:bldP spid="58" grpId="56" animBg="1"/>
      <p:bldP spid="58" grpId="57" animBg="1"/>
      <p:bldP spid="58" grpId="58" animBg="1"/>
      <p:bldP spid="58" grpId="59" animBg="1"/>
      <p:bldP spid="59" grpId="0" animBg="1"/>
      <p:bldP spid="59" grpId="1" animBg="1"/>
      <p:bldP spid="59" grpId="2" animBg="1"/>
      <p:bldP spid="59" grpId="3" animBg="1"/>
      <p:bldP spid="59" grpId="4" animBg="1"/>
      <p:bldP spid="59" grpId="5" animBg="1"/>
      <p:bldP spid="59" grpId="6" animBg="1"/>
      <p:bldP spid="59" grpId="7" animBg="1"/>
      <p:bldP spid="59" grpId="8" animBg="1"/>
      <p:bldP spid="59" grpId="9" animBg="1"/>
      <p:bldP spid="59" grpId="10" animBg="1"/>
      <p:bldP spid="59" grpId="11" animBg="1"/>
      <p:bldP spid="60" grpId="0" animBg="1"/>
      <p:bldP spid="60" grpId="1" animBg="1"/>
      <p:bldP spid="60" grpId="2" animBg="1"/>
      <p:bldP spid="60" grpId="3" animBg="1"/>
      <p:bldP spid="60" grpId="4" animBg="1"/>
      <p:bldP spid="60" grpId="5" animBg="1"/>
      <p:bldP spid="60" grpId="6" animBg="1"/>
      <p:bldP spid="60" grpId="7" animBg="1"/>
      <p:bldP spid="60" grpId="8" animBg="1"/>
      <p:bldP spid="60" grpId="9" animBg="1"/>
      <p:bldP spid="60" grpId="10" animBg="1"/>
      <p:bldP spid="60" grpId="11" animBg="1"/>
      <p:bldP spid="60" grpId="12" animBg="1"/>
      <p:bldP spid="60" grpId="13" animBg="1"/>
      <p:bldP spid="60" grpId="14" animBg="1"/>
      <p:bldP spid="60" grpId="15" animBg="1"/>
      <p:bldP spid="60" grpId="16" animBg="1"/>
      <p:bldP spid="60" grpId="17" animBg="1"/>
      <p:bldP spid="60" grpId="18" animBg="1"/>
      <p:bldP spid="60" grpId="19" animBg="1"/>
      <p:bldP spid="60" grpId="20" animBg="1"/>
      <p:bldP spid="60" grpId="21" animBg="1"/>
      <p:bldP spid="60" grpId="22" animBg="1"/>
      <p:bldP spid="60" grpId="23" animBg="1"/>
      <p:bldP spid="60" grpId="24" animBg="1"/>
      <p:bldP spid="60" grpId="25" animBg="1"/>
      <p:bldP spid="60" grpId="26" animBg="1"/>
      <p:bldP spid="60" grpId="27" animBg="1"/>
      <p:bldP spid="60" grpId="28" animBg="1"/>
      <p:bldP spid="60" grpId="29" animBg="1"/>
      <p:bldP spid="60" grpId="30" animBg="1"/>
      <p:bldP spid="60" grpId="31" animBg="1"/>
      <p:bldP spid="60" grpId="32" animBg="1"/>
      <p:bldP spid="60" grpId="33" animBg="1"/>
      <p:bldP spid="60" grpId="34" animBg="1"/>
      <p:bldP spid="60" grpId="35" animBg="1"/>
      <p:bldP spid="60" grpId="36" animBg="1"/>
      <p:bldP spid="60" grpId="37" animBg="1"/>
      <p:bldP spid="60" grpId="38" animBg="1"/>
      <p:bldP spid="60" grpId="39" animBg="1"/>
      <p:bldP spid="60" grpId="40" animBg="1"/>
      <p:bldP spid="60" grpId="41" animBg="1"/>
      <p:bldP spid="60" grpId="42" animBg="1"/>
      <p:bldP spid="60" grpId="43" animBg="1"/>
      <p:bldP spid="60" grpId="44" animBg="1"/>
      <p:bldP spid="60" grpId="45" animBg="1"/>
      <p:bldP spid="60" grpId="46" animBg="1"/>
      <p:bldP spid="60" grpId="47" animBg="1"/>
      <p:bldP spid="61" grpId="0" animBg="1"/>
      <p:bldP spid="61" grpId="1" animBg="1"/>
      <p:bldP spid="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80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 Black" pitchFamily="34" charset="0"/>
              </a:rPr>
              <a:t>3. Главнокомандующим силами люфтваффе вермахта города Сталинграда, самой долгой и разрушительной бомбардировки в августе 1942 г.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27584" y="5661248"/>
            <a:ext cx="8229600" cy="1143000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b="1" dirty="0">
              <a:solidFill>
                <a:srgbClr val="00B050"/>
              </a:solidFill>
            </a:endParaRPr>
          </a:p>
        </p:txBody>
      </p:sp>
      <p:grpSp>
        <p:nvGrpSpPr>
          <p:cNvPr id="10" name="Group 122"/>
          <p:cNvGrpSpPr>
            <a:grpSpLocks noChangeAspect="1"/>
          </p:cNvGrpSpPr>
          <p:nvPr/>
        </p:nvGrpSpPr>
        <p:grpSpPr bwMode="auto">
          <a:xfrm>
            <a:off x="6228184" y="5659665"/>
            <a:ext cx="2890913" cy="1131884"/>
            <a:chOff x="1108" y="845"/>
            <a:chExt cx="3359" cy="1316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" name="Rectangle 123"/>
            <p:cNvSpPr>
              <a:spLocks noChangeAspect="1" noChangeArrowheads="1"/>
            </p:cNvSpPr>
            <p:nvPr/>
          </p:nvSpPr>
          <p:spPr bwMode="auto">
            <a:xfrm>
              <a:off x="1108" y="845"/>
              <a:ext cx="3359" cy="1316"/>
            </a:xfrm>
            <a:prstGeom prst="rect">
              <a:avLst/>
            </a:prstGeom>
            <a:solidFill>
              <a:srgbClr val="333333">
                <a:alpha val="70979"/>
              </a:srgbClr>
            </a:solidFill>
            <a:ln w="76200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2" name="AutoShape 124"/>
            <p:cNvSpPr>
              <a:spLocks noChangeAspect="1" noChangeArrowheads="1"/>
            </p:cNvSpPr>
            <p:nvPr/>
          </p:nvSpPr>
          <p:spPr bwMode="auto">
            <a:xfrm>
              <a:off x="2018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3" name="AutoShape 125"/>
            <p:cNvSpPr>
              <a:spLocks noChangeAspect="1" noChangeArrowheads="1"/>
            </p:cNvSpPr>
            <p:nvPr/>
          </p:nvSpPr>
          <p:spPr bwMode="auto">
            <a:xfrm>
              <a:off x="2018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4" name="AutoShape 126"/>
            <p:cNvSpPr>
              <a:spLocks noChangeAspect="1" noChangeArrowheads="1"/>
            </p:cNvSpPr>
            <p:nvPr/>
          </p:nvSpPr>
          <p:spPr bwMode="auto">
            <a:xfrm rot="-5400000">
              <a:off x="228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5" name="AutoShape 127"/>
            <p:cNvSpPr>
              <a:spLocks noChangeAspect="1" noChangeArrowheads="1"/>
            </p:cNvSpPr>
            <p:nvPr/>
          </p:nvSpPr>
          <p:spPr bwMode="auto">
            <a:xfrm rot="-5400000">
              <a:off x="1745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6" name="AutoShape 128"/>
            <p:cNvSpPr>
              <a:spLocks noChangeAspect="1" noChangeArrowheads="1"/>
            </p:cNvSpPr>
            <p:nvPr/>
          </p:nvSpPr>
          <p:spPr bwMode="auto">
            <a:xfrm rot="-5400000">
              <a:off x="228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7" name="AutoShape 129"/>
            <p:cNvSpPr>
              <a:spLocks noChangeAspect="1" noChangeArrowheads="1"/>
            </p:cNvSpPr>
            <p:nvPr/>
          </p:nvSpPr>
          <p:spPr bwMode="auto">
            <a:xfrm rot="-5400000">
              <a:off x="1745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8" name="AutoShape 130"/>
            <p:cNvSpPr>
              <a:spLocks noChangeAspect="1" noChangeArrowheads="1"/>
            </p:cNvSpPr>
            <p:nvPr/>
          </p:nvSpPr>
          <p:spPr bwMode="auto">
            <a:xfrm>
              <a:off x="2018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9" name="AutoShape 131"/>
            <p:cNvSpPr>
              <a:spLocks noChangeAspect="1" noChangeArrowheads="1"/>
            </p:cNvSpPr>
            <p:nvPr/>
          </p:nvSpPr>
          <p:spPr bwMode="auto">
            <a:xfrm>
              <a:off x="1247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0" name="AutoShape 132"/>
            <p:cNvSpPr>
              <a:spLocks noChangeAspect="1" noChangeArrowheads="1"/>
            </p:cNvSpPr>
            <p:nvPr/>
          </p:nvSpPr>
          <p:spPr bwMode="auto">
            <a:xfrm>
              <a:off x="1247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1" name="AutoShape 133"/>
            <p:cNvSpPr>
              <a:spLocks noChangeAspect="1" noChangeArrowheads="1"/>
            </p:cNvSpPr>
            <p:nvPr/>
          </p:nvSpPr>
          <p:spPr bwMode="auto">
            <a:xfrm rot="-5400000">
              <a:off x="151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2" name="AutoShape 134"/>
            <p:cNvSpPr>
              <a:spLocks noChangeAspect="1" noChangeArrowheads="1"/>
            </p:cNvSpPr>
            <p:nvPr/>
          </p:nvSpPr>
          <p:spPr bwMode="auto">
            <a:xfrm rot="-5400000">
              <a:off x="907" y="1140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3" name="AutoShape 135"/>
            <p:cNvSpPr>
              <a:spLocks noChangeAspect="1" noChangeArrowheads="1"/>
            </p:cNvSpPr>
            <p:nvPr/>
          </p:nvSpPr>
          <p:spPr bwMode="auto">
            <a:xfrm rot="-5400000">
              <a:off x="151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4" name="AutoShape 136"/>
            <p:cNvSpPr>
              <a:spLocks noChangeAspect="1" noChangeArrowheads="1"/>
            </p:cNvSpPr>
            <p:nvPr/>
          </p:nvSpPr>
          <p:spPr bwMode="auto">
            <a:xfrm rot="-5400000">
              <a:off x="907" y="1684"/>
              <a:ext cx="544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5" name="AutoShape 137"/>
            <p:cNvSpPr>
              <a:spLocks noChangeAspect="1" noChangeArrowheads="1"/>
            </p:cNvSpPr>
            <p:nvPr/>
          </p:nvSpPr>
          <p:spPr bwMode="auto">
            <a:xfrm>
              <a:off x="1247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6" name="AutoShape 138"/>
            <p:cNvSpPr>
              <a:spLocks noChangeAspect="1" noChangeArrowheads="1"/>
            </p:cNvSpPr>
            <p:nvPr/>
          </p:nvSpPr>
          <p:spPr bwMode="auto">
            <a:xfrm>
              <a:off x="2971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7" name="AutoShape 139"/>
            <p:cNvSpPr>
              <a:spLocks noChangeAspect="1" noChangeArrowheads="1"/>
            </p:cNvSpPr>
            <p:nvPr/>
          </p:nvSpPr>
          <p:spPr bwMode="auto">
            <a:xfrm>
              <a:off x="2971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8" name="AutoShape 140"/>
            <p:cNvSpPr>
              <a:spLocks noChangeAspect="1" noChangeArrowheads="1"/>
            </p:cNvSpPr>
            <p:nvPr/>
          </p:nvSpPr>
          <p:spPr bwMode="auto">
            <a:xfrm rot="-5400000">
              <a:off x="3242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9" name="AutoShape 141"/>
            <p:cNvSpPr>
              <a:spLocks noChangeAspect="1" noChangeArrowheads="1"/>
            </p:cNvSpPr>
            <p:nvPr/>
          </p:nvSpPr>
          <p:spPr bwMode="auto">
            <a:xfrm rot="-5400000">
              <a:off x="2698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0" name="AutoShape 142"/>
            <p:cNvSpPr>
              <a:spLocks noChangeAspect="1" noChangeArrowheads="1"/>
            </p:cNvSpPr>
            <p:nvPr/>
          </p:nvSpPr>
          <p:spPr bwMode="auto">
            <a:xfrm rot="-5400000">
              <a:off x="3242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1" name="AutoShape 143"/>
            <p:cNvSpPr>
              <a:spLocks noChangeAspect="1" noChangeArrowheads="1"/>
            </p:cNvSpPr>
            <p:nvPr/>
          </p:nvSpPr>
          <p:spPr bwMode="auto">
            <a:xfrm rot="-5400000">
              <a:off x="2698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2" name="AutoShape 144"/>
            <p:cNvSpPr>
              <a:spLocks noChangeAspect="1" noChangeArrowheads="1"/>
            </p:cNvSpPr>
            <p:nvPr/>
          </p:nvSpPr>
          <p:spPr bwMode="auto">
            <a:xfrm>
              <a:off x="2971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3" name="AutoShape 145"/>
            <p:cNvSpPr>
              <a:spLocks noChangeAspect="1" noChangeArrowheads="1"/>
            </p:cNvSpPr>
            <p:nvPr/>
          </p:nvSpPr>
          <p:spPr bwMode="auto">
            <a:xfrm>
              <a:off x="3742" y="1934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4" name="AutoShape 146"/>
            <p:cNvSpPr>
              <a:spLocks noChangeAspect="1" noChangeArrowheads="1"/>
            </p:cNvSpPr>
            <p:nvPr/>
          </p:nvSpPr>
          <p:spPr bwMode="auto">
            <a:xfrm>
              <a:off x="3742" y="890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5" name="AutoShape 147"/>
            <p:cNvSpPr>
              <a:spLocks noChangeAspect="1" noChangeArrowheads="1"/>
            </p:cNvSpPr>
            <p:nvPr/>
          </p:nvSpPr>
          <p:spPr bwMode="auto">
            <a:xfrm rot="-5400000">
              <a:off x="4013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6" name="AutoShape 148"/>
            <p:cNvSpPr>
              <a:spLocks noChangeAspect="1" noChangeArrowheads="1"/>
            </p:cNvSpPr>
            <p:nvPr/>
          </p:nvSpPr>
          <p:spPr bwMode="auto">
            <a:xfrm rot="-5400000">
              <a:off x="3469" y="1163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7" name="AutoShape 149"/>
            <p:cNvSpPr>
              <a:spLocks noChangeAspect="1" noChangeArrowheads="1"/>
            </p:cNvSpPr>
            <p:nvPr/>
          </p:nvSpPr>
          <p:spPr bwMode="auto">
            <a:xfrm rot="-5400000">
              <a:off x="4013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" name="AutoShape 150"/>
            <p:cNvSpPr>
              <a:spLocks noChangeAspect="1" noChangeArrowheads="1"/>
            </p:cNvSpPr>
            <p:nvPr/>
          </p:nvSpPr>
          <p:spPr bwMode="auto">
            <a:xfrm rot="-5400000">
              <a:off x="3469" y="1662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9" name="AutoShape 151"/>
            <p:cNvSpPr>
              <a:spLocks noChangeAspect="1" noChangeArrowheads="1"/>
            </p:cNvSpPr>
            <p:nvPr/>
          </p:nvSpPr>
          <p:spPr bwMode="auto">
            <a:xfrm>
              <a:off x="3742" y="1435"/>
              <a:ext cx="499" cy="136"/>
            </a:xfrm>
            <a:prstGeom prst="flowChartTerminator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40" name="AutoShape 152"/>
          <p:cNvSpPr>
            <a:spLocks noChangeAspect="1" noChangeArrowheads="1"/>
          </p:cNvSpPr>
          <p:nvPr/>
        </p:nvSpPr>
        <p:spPr bwMode="auto">
          <a:xfrm rot="16200000">
            <a:off x="66521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1" name="AutoShape 153"/>
          <p:cNvSpPr>
            <a:spLocks noChangeAspect="1" noChangeArrowheads="1"/>
          </p:cNvSpPr>
          <p:nvPr/>
        </p:nvSpPr>
        <p:spPr bwMode="auto">
          <a:xfrm rot="16200000">
            <a:off x="87412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2" name="AutoShape 154"/>
          <p:cNvSpPr>
            <a:spLocks noChangeAspect="1" noChangeArrowheads="1"/>
          </p:cNvSpPr>
          <p:nvPr/>
        </p:nvSpPr>
        <p:spPr bwMode="auto">
          <a:xfrm rot="16200000">
            <a:off x="6653709" y="63867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3" name="AutoShape 155"/>
          <p:cNvSpPr>
            <a:spLocks noChangeAspect="1" noChangeArrowheads="1"/>
          </p:cNvSpPr>
          <p:nvPr/>
        </p:nvSpPr>
        <p:spPr bwMode="auto">
          <a:xfrm rot="16200000">
            <a:off x="7300615" y="5981129"/>
            <a:ext cx="433388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4" name="AutoShape 156"/>
          <p:cNvSpPr>
            <a:spLocks noChangeAspect="1" noChangeArrowheads="1"/>
          </p:cNvSpPr>
          <p:nvPr/>
        </p:nvSpPr>
        <p:spPr bwMode="auto">
          <a:xfrm rot="16200000">
            <a:off x="830947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5" name="AutoShape 157"/>
          <p:cNvSpPr>
            <a:spLocks noChangeAspect="1" noChangeArrowheads="1"/>
          </p:cNvSpPr>
          <p:nvPr/>
        </p:nvSpPr>
        <p:spPr bwMode="auto">
          <a:xfrm rot="16200000">
            <a:off x="68680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6" name="AutoShape 158"/>
          <p:cNvSpPr>
            <a:spLocks noChangeAspect="1" noChangeArrowheads="1"/>
          </p:cNvSpPr>
          <p:nvPr/>
        </p:nvSpPr>
        <p:spPr bwMode="auto">
          <a:xfrm>
            <a:off x="7102972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7" name="AutoShape 159"/>
          <p:cNvSpPr>
            <a:spLocks noChangeAspect="1" noChangeArrowheads="1"/>
          </p:cNvSpPr>
          <p:nvPr/>
        </p:nvSpPr>
        <p:spPr bwMode="auto">
          <a:xfrm>
            <a:off x="85428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8" name="AutoShape 160"/>
          <p:cNvSpPr>
            <a:spLocks noChangeAspect="1" noChangeArrowheads="1"/>
          </p:cNvSpPr>
          <p:nvPr/>
        </p:nvSpPr>
        <p:spPr bwMode="auto">
          <a:xfrm>
            <a:off x="85428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9" name="AutoShape 161"/>
          <p:cNvSpPr>
            <a:spLocks noChangeAspect="1" noChangeArrowheads="1"/>
          </p:cNvSpPr>
          <p:nvPr/>
        </p:nvSpPr>
        <p:spPr bwMode="auto">
          <a:xfrm>
            <a:off x="7895134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0" name="AutoShape 162"/>
          <p:cNvSpPr>
            <a:spLocks noChangeAspect="1" noChangeArrowheads="1"/>
          </p:cNvSpPr>
          <p:nvPr/>
        </p:nvSpPr>
        <p:spPr bwMode="auto">
          <a:xfrm>
            <a:off x="7895134" y="57469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1" name="AutoShape 163"/>
          <p:cNvSpPr>
            <a:spLocks noChangeAspect="1" noChangeArrowheads="1"/>
          </p:cNvSpPr>
          <p:nvPr/>
        </p:nvSpPr>
        <p:spPr bwMode="auto">
          <a:xfrm>
            <a:off x="7102972" y="66105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2" name="AutoShape 164"/>
          <p:cNvSpPr>
            <a:spLocks noChangeAspect="1" noChangeArrowheads="1"/>
          </p:cNvSpPr>
          <p:nvPr/>
        </p:nvSpPr>
        <p:spPr bwMode="auto">
          <a:xfrm>
            <a:off x="6455272" y="57469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3" name="AutoShape 165"/>
          <p:cNvSpPr>
            <a:spLocks noChangeAspect="1" noChangeArrowheads="1"/>
          </p:cNvSpPr>
          <p:nvPr/>
        </p:nvSpPr>
        <p:spPr bwMode="auto">
          <a:xfrm>
            <a:off x="85428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4" name="AutoShape 166"/>
          <p:cNvSpPr>
            <a:spLocks noChangeAspect="1" noChangeArrowheads="1"/>
          </p:cNvSpPr>
          <p:nvPr/>
        </p:nvSpPr>
        <p:spPr bwMode="auto">
          <a:xfrm rot="16200000">
            <a:off x="80919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5" name="AutoShape 167"/>
          <p:cNvSpPr>
            <a:spLocks noChangeAspect="1" noChangeArrowheads="1"/>
          </p:cNvSpPr>
          <p:nvPr/>
        </p:nvSpPr>
        <p:spPr bwMode="auto">
          <a:xfrm rot="16200000">
            <a:off x="80919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6" name="AutoShape 168"/>
          <p:cNvSpPr>
            <a:spLocks noChangeAspect="1" noChangeArrowheads="1"/>
          </p:cNvSpPr>
          <p:nvPr/>
        </p:nvSpPr>
        <p:spPr bwMode="auto">
          <a:xfrm rot="16200000">
            <a:off x="7660184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7" name="AutoShape 169"/>
          <p:cNvSpPr>
            <a:spLocks noChangeAspect="1" noChangeArrowheads="1"/>
          </p:cNvSpPr>
          <p:nvPr/>
        </p:nvSpPr>
        <p:spPr bwMode="auto">
          <a:xfrm rot="16200000">
            <a:off x="7660184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8" name="AutoShape 170"/>
          <p:cNvSpPr>
            <a:spLocks noChangeAspect="1" noChangeArrowheads="1"/>
          </p:cNvSpPr>
          <p:nvPr/>
        </p:nvSpPr>
        <p:spPr bwMode="auto">
          <a:xfrm rot="16200000">
            <a:off x="7606209" y="6610573"/>
            <a:ext cx="10795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9" name="AutoShape 171"/>
          <p:cNvSpPr>
            <a:spLocks noChangeAspect="1" noChangeArrowheads="1"/>
          </p:cNvSpPr>
          <p:nvPr/>
        </p:nvSpPr>
        <p:spPr bwMode="auto">
          <a:xfrm rot="16200000">
            <a:off x="87412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0" name="AutoShape 172"/>
          <p:cNvSpPr>
            <a:spLocks noChangeAspect="1" noChangeArrowheads="1"/>
          </p:cNvSpPr>
          <p:nvPr/>
        </p:nvSpPr>
        <p:spPr bwMode="auto">
          <a:xfrm rot="16200000">
            <a:off x="830947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1" name="AutoShape 173"/>
          <p:cNvSpPr>
            <a:spLocks noChangeAspect="1" noChangeArrowheads="1"/>
          </p:cNvSpPr>
          <p:nvPr/>
        </p:nvSpPr>
        <p:spPr bwMode="auto">
          <a:xfrm>
            <a:off x="7895134" y="6178773"/>
            <a:ext cx="396875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2" name="AutoShape 174"/>
          <p:cNvSpPr>
            <a:spLocks noChangeAspect="1" noChangeArrowheads="1"/>
          </p:cNvSpPr>
          <p:nvPr/>
        </p:nvSpPr>
        <p:spPr bwMode="auto">
          <a:xfrm rot="16200000">
            <a:off x="6220322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3" name="AutoShape 175"/>
          <p:cNvSpPr>
            <a:spLocks noChangeAspect="1" noChangeArrowheads="1"/>
          </p:cNvSpPr>
          <p:nvPr/>
        </p:nvSpPr>
        <p:spPr bwMode="auto">
          <a:xfrm rot="16200000">
            <a:off x="6220322" y="5953348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4" name="AutoShape 176"/>
          <p:cNvSpPr>
            <a:spLocks noChangeAspect="1" noChangeArrowheads="1"/>
          </p:cNvSpPr>
          <p:nvPr/>
        </p:nvSpPr>
        <p:spPr bwMode="auto">
          <a:xfrm rot="16200000">
            <a:off x="6868022" y="5980335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5" name="AutoShape 177"/>
          <p:cNvSpPr>
            <a:spLocks noChangeAspect="1" noChangeArrowheads="1"/>
          </p:cNvSpPr>
          <p:nvPr/>
        </p:nvSpPr>
        <p:spPr bwMode="auto">
          <a:xfrm>
            <a:off x="6455272" y="661057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6" name="AutoShape 178"/>
          <p:cNvSpPr>
            <a:spLocks noChangeAspect="1" noChangeArrowheads="1"/>
          </p:cNvSpPr>
          <p:nvPr/>
        </p:nvSpPr>
        <p:spPr bwMode="auto">
          <a:xfrm rot="16200000">
            <a:off x="7301409" y="6413723"/>
            <a:ext cx="431800" cy="107950"/>
          </a:xfrm>
          <a:prstGeom prst="flowChartTerminator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556791"/>
            <a:ext cx="4248472" cy="410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7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1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5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5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1" presetClass="exit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1" presetClass="entr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5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35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35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0" presetID="35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7" presetID="35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6" presetID="35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5" presetID="35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0" presetID="35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3" presetID="35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4" presetID="35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9" presetID="35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9000"/>
                            </p:stCondLst>
                            <p:childTnLst>
                              <p:par>
                                <p:cTn id="216" presetID="35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27" presetID="35" presetClass="emph" presetSubtype="0" fill="hold" grpId="2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240" presetID="35" presetClass="emph" presetSubtype="0" fill="hold" grpId="2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2000"/>
                            </p:stCondLst>
                            <p:childTnLst>
                              <p:par>
                                <p:cTn id="247" presetID="35" presetClass="emph" presetSubtype="0" fill="hold" grpId="2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6" presetID="35" presetClass="emph" presetSubtype="0" fill="hold" grpId="2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4000"/>
                            </p:stCondLst>
                            <p:childTnLst>
                              <p:par>
                                <p:cTn id="265" presetID="35" presetClass="emph" presetSubtype="0" fill="hold" grpId="2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70" presetID="35" presetClass="emph" presetSubtype="0" fill="hold" grpId="2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83" presetID="35" presetClass="emph" presetSubtype="0" fill="hold" grpId="2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7000"/>
                            </p:stCondLst>
                            <p:childTnLst>
                              <p:par>
                                <p:cTn id="294" presetID="35" presetClass="emph" presetSubtype="0" fill="hold" grpId="2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99" presetID="35" presetClass="emph" presetSubtype="0" fill="hold" grpId="2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9000"/>
                            </p:stCondLst>
                            <p:childTnLst>
                              <p:par>
                                <p:cTn id="310" presetID="35" presetClass="emph" presetSubtype="0" fill="hold" grpId="2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1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0000"/>
                            </p:stCondLst>
                            <p:childTnLst>
                              <p:par>
                                <p:cTn id="323" presetID="35" presetClass="emph" presetSubtype="0" fill="hold" grpId="3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31000"/>
                            </p:stCondLst>
                            <p:childTnLst>
                              <p:par>
                                <p:cTn id="336" presetID="35" presetClass="emph" presetSubtype="0" fill="hold" grpId="3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32000"/>
                            </p:stCondLst>
                            <p:childTnLst>
                              <p:par>
                                <p:cTn id="343" presetID="35" presetClass="emph" presetSubtype="0" fill="hold" grpId="3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1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33000"/>
                            </p:stCondLst>
                            <p:childTnLst>
                              <p:par>
                                <p:cTn id="352" presetID="35" presetClass="emph" presetSubtype="0" fill="hold" grpId="3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34000"/>
                            </p:stCondLst>
                            <p:childTnLst>
                              <p:par>
                                <p:cTn id="361" presetID="35" presetClass="emph" presetSubtype="0" fill="hold" grpId="3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35000"/>
                            </p:stCondLst>
                            <p:childTnLst>
                              <p:par>
                                <p:cTn id="366" presetID="35" presetClass="emph" presetSubtype="0" fill="hold" grpId="3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grpId="1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79" presetID="35" presetClass="emph" presetSubtype="0" fill="hold" grpId="3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37000"/>
                            </p:stCondLst>
                            <p:childTnLst>
                              <p:par>
                                <p:cTn id="390" presetID="35" presetClass="emph" presetSubtype="0" fill="hold" grpId="3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38000"/>
                            </p:stCondLst>
                            <p:childTnLst>
                              <p:par>
                                <p:cTn id="395" presetID="35" presetClass="emph" presetSubtype="0" fill="hold" grpId="3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39000"/>
                            </p:stCondLst>
                            <p:childTnLst>
                              <p:par>
                                <p:cTn id="408" presetID="35" presetClass="emph" presetSubtype="0" fill="hold" grpId="3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xit" presetSubtype="0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xit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40000"/>
                            </p:stCondLst>
                            <p:childTnLst>
                              <p:par>
                                <p:cTn id="419" presetID="35" presetClass="emph" presetSubtype="0" fill="hold" grpId="4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41000"/>
                            </p:stCondLst>
                            <p:childTnLst>
                              <p:par>
                                <p:cTn id="432" presetID="35" presetClass="emph" presetSubtype="0" fill="hold" grpId="4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4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42000"/>
                            </p:stCondLst>
                            <p:childTnLst>
                              <p:par>
                                <p:cTn id="439" presetID="35" presetClass="emph" presetSubtype="0" fill="hold" grpId="4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1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xit" presetSubtype="0" fill="hold" grpId="2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43000"/>
                            </p:stCondLst>
                            <p:childTnLst>
                              <p:par>
                                <p:cTn id="448" presetID="35" presetClass="emph" presetSubtype="0" fill="hold" grpId="4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ntr" presetSubtype="0" fill="hold" grpId="2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44000"/>
                            </p:stCondLst>
                            <p:childTnLst>
                              <p:par>
                                <p:cTn id="457" presetID="35" presetClass="emph" presetSubtype="0" fill="hold" grpId="4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9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45000"/>
                            </p:stCondLst>
                            <p:childTnLst>
                              <p:par>
                                <p:cTn id="462" presetID="35" presetClass="emph" presetSubtype="0" fill="hold" grpId="4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4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" presetClass="exit" presetSubtype="0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" presetClass="exit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xit" presetSubtype="0" fill="hold" grpId="3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xit" presetSubtype="0" fill="hold" grpId="2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46000"/>
                            </p:stCondLst>
                            <p:childTnLst>
                              <p:par>
                                <p:cTn id="475" presetID="35" presetClass="emph" presetSubtype="0" fill="hold" grpId="4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7" presetID="1" presetClass="entr" presetSubtype="0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grpId="3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ntr" presetSubtype="0" fill="hold" grpId="2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47000"/>
                            </p:stCondLst>
                            <p:childTnLst>
                              <p:par>
                                <p:cTn id="486" presetID="35" presetClass="emph" presetSubtype="0" fill="hold" grpId="4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8" presetID="1" presetClass="exit" presetSubtype="0" fill="hold" grpId="3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48000"/>
                            </p:stCondLst>
                            <p:childTnLst>
                              <p:par>
                                <p:cTn id="491" presetID="35" presetClass="emph" presetSubtype="0" fill="hold" grpId="4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grpId="3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49000"/>
                            </p:stCondLst>
                            <p:childTnLst>
                              <p:par>
                                <p:cTn id="504" presetID="35" presetClass="emph" presetSubtype="0" fill="hold" grpId="4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4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" presetClass="exit" presetSubtype="0" fill="hold" grpId="3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50000"/>
                            </p:stCondLst>
                            <p:childTnLst>
                              <p:par>
                                <p:cTn id="515" presetID="35" presetClass="emph" presetSubtype="0" fill="hold" grpId="5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ntr" presetSubtype="0" fill="hold" grpId="4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ntr" presetSubtype="0" fill="hold" grpId="3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ntr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51000"/>
                            </p:stCondLst>
                            <p:childTnLst>
                              <p:par>
                                <p:cTn id="528" presetID="35" presetClass="emph" presetSubtype="0" fill="hold" grpId="5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0" presetID="1" presetClass="exit" presetSubtype="0" fill="hold" grpId="4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52000"/>
                            </p:stCondLst>
                            <p:childTnLst>
                              <p:par>
                                <p:cTn id="535" presetID="35" presetClass="emph" presetSubtype="0" fill="hold" grpId="5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3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" presetClass="entr" presetSubtype="0" fill="hold" grpId="2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53000"/>
                            </p:stCondLst>
                            <p:childTnLst>
                              <p:par>
                                <p:cTn id="544" presetID="35" presetClass="emph" presetSubtype="0" fill="hold" grpId="5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ntr" presetSubtype="0" fill="hold" grpId="3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54000"/>
                            </p:stCondLst>
                            <p:childTnLst>
                              <p:par>
                                <p:cTn id="553" presetID="35" presetClass="emph" presetSubtype="0" fill="hold" grpId="5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5" presetID="1" presetClass="entr" presetSubtype="0" fill="hold" grpId="4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55000"/>
                            </p:stCondLst>
                            <p:childTnLst>
                              <p:par>
                                <p:cTn id="558" presetID="35" presetClass="emph" presetSubtype="0" fill="hold" grpId="5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0" presetID="1" presetClass="entr" presetSubtype="0" fill="hold" grpId="1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2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4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" presetClass="exit" presetSubtype="0" fill="hold" grpId="3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xit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56000"/>
                            </p:stCondLst>
                            <p:childTnLst>
                              <p:par>
                                <p:cTn id="571" presetID="35" presetClass="emph" presetSubtype="0" fill="hold" grpId="5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3" presetID="1" presetClass="entr" presetSubtype="0" fill="hold" grpId="2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ntr" presetSubtype="0" fill="hold" grpId="2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ntr" presetSubtype="0" fill="hold" grpId="4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ntr" presetSubtype="0" fill="hold" grpId="3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582" presetID="35" presetClass="emph" presetSubtype="0" fill="hold" grpId="5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4" presetID="1" presetClass="exit" presetSubtype="0" fill="hold" grpId="4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58000"/>
                            </p:stCondLst>
                            <p:childTnLst>
                              <p:par>
                                <p:cTn id="587" presetID="35" presetClass="emph" presetSubtype="0" fill="hold" grpId="5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9" presetID="1" presetClass="entr" presetSubtype="0" fill="hold" grpId="4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2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59000"/>
                            </p:stCondLst>
                            <p:childTnLst>
                              <p:par>
                                <p:cTn id="608" presetID="35" presetClass="emph" presetSubtype="0" fill="hold" grpId="5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  <p:bldP spid="41" grpId="8" animBg="1"/>
      <p:bldP spid="41" grpId="9" animBg="1"/>
      <p:bldP spid="41" grpId="10" animBg="1"/>
      <p:bldP spid="41" grpId="11" animBg="1"/>
      <p:bldP spid="44" grpId="0" animBg="1"/>
      <p:bldP spid="44" grpId="1" animBg="1"/>
      <p:bldP spid="44" grpId="2" animBg="1"/>
      <p:bldP spid="44" grpId="3" animBg="1"/>
      <p:bldP spid="44" grpId="4" animBg="1"/>
      <p:bldP spid="44" grpId="5" animBg="1"/>
      <p:bldP spid="44" grpId="6" animBg="1"/>
      <p:bldP spid="44" grpId="7" animBg="1"/>
      <p:bldP spid="44" grpId="8" animBg="1"/>
      <p:bldP spid="44" grpId="9" animBg="1"/>
      <p:bldP spid="44" grpId="10" animBg="1"/>
      <p:bldP spid="44" grpId="11" animBg="1"/>
      <p:bldP spid="44" grpId="12" animBg="1"/>
      <p:bldP spid="44" grpId="13" animBg="1"/>
      <p:bldP spid="44" grpId="14" animBg="1"/>
      <p:bldP spid="44" grpId="15" animBg="1"/>
      <p:bldP spid="44" grpId="16" animBg="1"/>
      <p:bldP spid="44" grpId="17" animBg="1"/>
      <p:bldP spid="44" grpId="18" animBg="1"/>
      <p:bldP spid="44" grpId="19" animBg="1"/>
      <p:bldP spid="44" grpId="20" animBg="1"/>
      <p:bldP spid="44" grpId="21" animBg="1"/>
      <p:bldP spid="44" grpId="22" animBg="1"/>
      <p:bldP spid="44" grpId="23" animBg="1"/>
      <p:bldP spid="45" grpId="0" animBg="1"/>
      <p:bldP spid="46" grpId="0" animBg="1"/>
      <p:bldP spid="47" grpId="0" animBg="1"/>
      <p:bldP spid="47" grpId="1" animBg="1"/>
      <p:bldP spid="47" grpId="2" animBg="1"/>
      <p:bldP spid="47" grpId="3" animBg="1"/>
      <p:bldP spid="47" grpId="4" animBg="1"/>
      <p:bldP spid="47" grpId="5" animBg="1"/>
      <p:bldP spid="47" grpId="6" animBg="1"/>
      <p:bldP spid="47" grpId="7" animBg="1"/>
      <p:bldP spid="47" grpId="8" animBg="1"/>
      <p:bldP spid="47" grpId="9" animBg="1"/>
      <p:bldP spid="47" grpId="10" animBg="1"/>
      <p:bldP spid="47" grpId="11" animBg="1"/>
      <p:bldP spid="47" grpId="12" animBg="1"/>
      <p:bldP spid="47" grpId="13" animBg="1"/>
      <p:bldP spid="47" grpId="14" animBg="1"/>
      <p:bldP spid="47" grpId="15" animBg="1"/>
      <p:bldP spid="47" grpId="16" animBg="1"/>
      <p:bldP spid="47" grpId="17" animBg="1"/>
      <p:bldP spid="47" grpId="18" animBg="1"/>
      <p:bldP spid="47" grpId="19" animBg="1"/>
      <p:bldP spid="47" grpId="20" animBg="1"/>
      <p:bldP spid="47" grpId="21" animBg="1"/>
      <p:bldP spid="47" grpId="22" animBg="1"/>
      <p:bldP spid="47" grpId="23" animBg="1"/>
      <p:bldP spid="48" grpId="0" animBg="1"/>
      <p:bldP spid="48" grpId="1" animBg="1"/>
      <p:bldP spid="48" grpId="2" animBg="1"/>
      <p:bldP spid="48" grpId="3" animBg="1"/>
      <p:bldP spid="48" grpId="4" animBg="1"/>
      <p:bldP spid="48" grpId="5" animBg="1"/>
      <p:bldP spid="48" grpId="6" animBg="1"/>
      <p:bldP spid="48" grpId="7" animBg="1"/>
      <p:bldP spid="48" grpId="8" animBg="1"/>
      <p:bldP spid="48" grpId="9" animBg="1"/>
      <p:bldP spid="48" grpId="10" animBg="1"/>
      <p:bldP spid="48" grpId="11" animBg="1"/>
      <p:bldP spid="48" grpId="12" animBg="1"/>
      <p:bldP spid="48" grpId="13" animBg="1"/>
      <p:bldP spid="48" grpId="14" animBg="1"/>
      <p:bldP spid="48" grpId="15" animBg="1"/>
      <p:bldP spid="48" grpId="16" animBg="1"/>
      <p:bldP spid="48" grpId="17" animBg="1"/>
      <p:bldP spid="48" grpId="18" animBg="1"/>
      <p:bldP spid="48" grpId="19" animBg="1"/>
      <p:bldP spid="48" grpId="20" animBg="1"/>
      <p:bldP spid="48" grpId="21" animBg="1"/>
      <p:bldP spid="48" grpId="22" animBg="1"/>
      <p:bldP spid="48" grpId="23" animBg="1"/>
      <p:bldP spid="48" grpId="24" animBg="1"/>
      <p:bldP spid="48" grpId="25" animBg="1"/>
      <p:bldP spid="48" grpId="26" animBg="1"/>
      <p:bldP spid="48" grpId="27" animBg="1"/>
      <p:bldP spid="48" grpId="28" animBg="1"/>
      <p:bldP spid="48" grpId="29" animBg="1"/>
      <p:bldP spid="48" grpId="30" animBg="1"/>
      <p:bldP spid="48" grpId="31" animBg="1"/>
      <p:bldP spid="48" grpId="32" animBg="1"/>
      <p:bldP spid="48" grpId="33" animBg="1"/>
      <p:bldP spid="48" grpId="34" animBg="1"/>
      <p:bldP spid="48" grpId="35" animBg="1"/>
      <p:bldP spid="49" grpId="0" animBg="1"/>
      <p:bldP spid="49" grpId="1" animBg="1"/>
      <p:bldP spid="49" grpId="2" animBg="1"/>
      <p:bldP spid="49" grpId="3" animBg="1"/>
      <p:bldP spid="50" grpId="0" animBg="1"/>
      <p:bldP spid="50" grpId="1" animBg="1"/>
      <p:bldP spid="50" grpId="2" animBg="1"/>
      <p:bldP spid="50" grpId="3" animBg="1"/>
      <p:bldP spid="51" grpId="0" animBg="1"/>
      <p:bldP spid="53" grpId="0" animBg="1"/>
      <p:bldP spid="53" grpId="1" animBg="1"/>
      <p:bldP spid="53" grpId="2" animBg="1"/>
      <p:bldP spid="53" grpId="3" animBg="1"/>
      <p:bldP spid="53" grpId="4" animBg="1"/>
      <p:bldP spid="53" grpId="5" animBg="1"/>
      <p:bldP spid="53" grpId="6" animBg="1"/>
      <p:bldP spid="53" grpId="7" animBg="1"/>
      <p:bldP spid="53" grpId="8" animBg="1"/>
      <p:bldP spid="53" grpId="9" animBg="1"/>
      <p:bldP spid="53" grpId="10" animBg="1"/>
      <p:bldP spid="53" grpId="11" animBg="1"/>
      <p:bldP spid="53" grpId="12" animBg="1"/>
      <p:bldP spid="53" grpId="13" animBg="1"/>
      <p:bldP spid="53" grpId="14" animBg="1"/>
      <p:bldP spid="53" grpId="15" animBg="1"/>
      <p:bldP spid="53" grpId="16" animBg="1"/>
      <p:bldP spid="53" grpId="17" animBg="1"/>
      <p:bldP spid="53" grpId="18" animBg="1"/>
      <p:bldP spid="53" grpId="19" animBg="1"/>
      <p:bldP spid="53" grpId="20" animBg="1"/>
      <p:bldP spid="53" grpId="21" animBg="1"/>
      <p:bldP spid="53" grpId="22" animBg="1"/>
      <p:bldP spid="53" grpId="23" animBg="1"/>
      <p:bldP spid="53" grpId="24" animBg="1"/>
      <p:bldP spid="53" grpId="25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6" grpId="2" animBg="1"/>
      <p:bldP spid="56" grpId="3" animBg="1"/>
      <p:bldP spid="57" grpId="0" animBg="1"/>
      <p:bldP spid="57" grpId="1" animBg="1"/>
      <p:bldP spid="58" grpId="0" animBg="1"/>
      <p:bldP spid="58" grpId="1" animBg="1"/>
      <p:bldP spid="58" grpId="2" animBg="1"/>
      <p:bldP spid="58" grpId="3" animBg="1"/>
      <p:bldP spid="58" grpId="4" animBg="1"/>
      <p:bldP spid="58" grpId="5" animBg="1"/>
      <p:bldP spid="58" grpId="6" animBg="1"/>
      <p:bldP spid="58" grpId="7" animBg="1"/>
      <p:bldP spid="58" grpId="8" animBg="1"/>
      <p:bldP spid="58" grpId="9" animBg="1"/>
      <p:bldP spid="58" grpId="10" animBg="1"/>
      <p:bldP spid="58" grpId="11" animBg="1"/>
      <p:bldP spid="58" grpId="12" animBg="1"/>
      <p:bldP spid="58" grpId="13" animBg="1"/>
      <p:bldP spid="58" grpId="14" animBg="1"/>
      <p:bldP spid="58" grpId="15" animBg="1"/>
      <p:bldP spid="58" grpId="16" animBg="1"/>
      <p:bldP spid="58" grpId="17" animBg="1"/>
      <p:bldP spid="58" grpId="18" animBg="1"/>
      <p:bldP spid="58" grpId="19" animBg="1"/>
      <p:bldP spid="58" grpId="20" animBg="1"/>
      <p:bldP spid="58" grpId="21" animBg="1"/>
      <p:bldP spid="58" grpId="22" animBg="1"/>
      <p:bldP spid="58" grpId="23" animBg="1"/>
      <p:bldP spid="58" grpId="24" animBg="1"/>
      <p:bldP spid="58" grpId="25" animBg="1"/>
      <p:bldP spid="58" grpId="26" animBg="1"/>
      <p:bldP spid="58" grpId="27" animBg="1"/>
      <p:bldP spid="58" grpId="28" animBg="1"/>
      <p:bldP spid="58" grpId="29" animBg="1"/>
      <p:bldP spid="58" grpId="30" animBg="1"/>
      <p:bldP spid="58" grpId="31" animBg="1"/>
      <p:bldP spid="58" grpId="32" animBg="1"/>
      <p:bldP spid="58" grpId="33" animBg="1"/>
      <p:bldP spid="58" grpId="34" animBg="1"/>
      <p:bldP spid="58" grpId="35" animBg="1"/>
      <p:bldP spid="58" grpId="36" animBg="1"/>
      <p:bldP spid="58" grpId="37" animBg="1"/>
      <p:bldP spid="58" grpId="38" animBg="1"/>
      <p:bldP spid="58" grpId="39" animBg="1"/>
      <p:bldP spid="58" grpId="40" animBg="1"/>
      <p:bldP spid="58" grpId="41" animBg="1"/>
      <p:bldP spid="58" grpId="42" animBg="1"/>
      <p:bldP spid="58" grpId="43" animBg="1"/>
      <p:bldP spid="58" grpId="44" animBg="1"/>
      <p:bldP spid="58" grpId="45" animBg="1"/>
      <p:bldP spid="58" grpId="46" animBg="1"/>
      <p:bldP spid="58" grpId="47" animBg="1"/>
      <p:bldP spid="58" grpId="48" animBg="1"/>
      <p:bldP spid="58" grpId="49" animBg="1"/>
      <p:bldP spid="58" grpId="50" animBg="1"/>
      <p:bldP spid="58" grpId="51" animBg="1"/>
      <p:bldP spid="58" grpId="52" animBg="1"/>
      <p:bldP spid="58" grpId="53" animBg="1"/>
      <p:bldP spid="58" grpId="54" animBg="1"/>
      <p:bldP spid="58" grpId="55" animBg="1"/>
      <p:bldP spid="58" grpId="56" animBg="1"/>
      <p:bldP spid="58" grpId="57" animBg="1"/>
      <p:bldP spid="58" grpId="58" animBg="1"/>
      <p:bldP spid="58" grpId="59" animBg="1"/>
      <p:bldP spid="59" grpId="0" animBg="1"/>
      <p:bldP spid="59" grpId="1" animBg="1"/>
      <p:bldP spid="59" grpId="2" animBg="1"/>
      <p:bldP spid="59" grpId="3" animBg="1"/>
      <p:bldP spid="59" grpId="4" animBg="1"/>
      <p:bldP spid="59" grpId="5" animBg="1"/>
      <p:bldP spid="59" grpId="6" animBg="1"/>
      <p:bldP spid="59" grpId="7" animBg="1"/>
      <p:bldP spid="59" grpId="8" animBg="1"/>
      <p:bldP spid="59" grpId="9" animBg="1"/>
      <p:bldP spid="59" grpId="10" animBg="1"/>
      <p:bldP spid="59" grpId="11" animBg="1"/>
      <p:bldP spid="60" grpId="0" animBg="1"/>
      <p:bldP spid="60" grpId="1" animBg="1"/>
      <p:bldP spid="60" grpId="2" animBg="1"/>
      <p:bldP spid="60" grpId="3" animBg="1"/>
      <p:bldP spid="60" grpId="4" animBg="1"/>
      <p:bldP spid="60" grpId="5" animBg="1"/>
      <p:bldP spid="60" grpId="6" animBg="1"/>
      <p:bldP spid="60" grpId="7" animBg="1"/>
      <p:bldP spid="60" grpId="8" animBg="1"/>
      <p:bldP spid="60" grpId="9" animBg="1"/>
      <p:bldP spid="60" grpId="10" animBg="1"/>
      <p:bldP spid="60" grpId="11" animBg="1"/>
      <p:bldP spid="60" grpId="12" animBg="1"/>
      <p:bldP spid="60" grpId="13" animBg="1"/>
      <p:bldP spid="60" grpId="14" animBg="1"/>
      <p:bldP spid="60" grpId="15" animBg="1"/>
      <p:bldP spid="60" grpId="16" animBg="1"/>
      <p:bldP spid="60" grpId="17" animBg="1"/>
      <p:bldP spid="60" grpId="18" animBg="1"/>
      <p:bldP spid="60" grpId="19" animBg="1"/>
      <p:bldP spid="60" grpId="20" animBg="1"/>
      <p:bldP spid="60" grpId="21" animBg="1"/>
      <p:bldP spid="60" grpId="22" animBg="1"/>
      <p:bldP spid="60" grpId="23" animBg="1"/>
      <p:bldP spid="60" grpId="24" animBg="1"/>
      <p:bldP spid="60" grpId="25" animBg="1"/>
      <p:bldP spid="60" grpId="26" animBg="1"/>
      <p:bldP spid="60" grpId="27" animBg="1"/>
      <p:bldP spid="60" grpId="28" animBg="1"/>
      <p:bldP spid="60" grpId="29" animBg="1"/>
      <p:bldP spid="60" grpId="30" animBg="1"/>
      <p:bldP spid="60" grpId="31" animBg="1"/>
      <p:bldP spid="60" grpId="32" animBg="1"/>
      <p:bldP spid="60" grpId="33" animBg="1"/>
      <p:bldP spid="60" grpId="34" animBg="1"/>
      <p:bldP spid="60" grpId="35" animBg="1"/>
      <p:bldP spid="60" grpId="36" animBg="1"/>
      <p:bldP spid="60" grpId="37" animBg="1"/>
      <p:bldP spid="60" grpId="38" animBg="1"/>
      <p:bldP spid="60" grpId="39" animBg="1"/>
      <p:bldP spid="60" grpId="40" animBg="1"/>
      <p:bldP spid="60" grpId="41" animBg="1"/>
      <p:bldP spid="60" grpId="42" animBg="1"/>
      <p:bldP spid="60" grpId="43" animBg="1"/>
      <p:bldP spid="60" grpId="44" animBg="1"/>
      <p:bldP spid="60" grpId="45" animBg="1"/>
      <p:bldP spid="60" grpId="46" animBg="1"/>
      <p:bldP spid="60" grpId="47" animBg="1"/>
      <p:bldP spid="61" grpId="0" animBg="1"/>
      <p:bldP spid="61" grpId="1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80528" y="3919445"/>
            <a:ext cx="92170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itchFamily="34" charset="0"/>
              </a:rPr>
              <a:t>СДАЕМ ЛИСТОЧКИ</a:t>
            </a:r>
          </a:p>
          <a:p>
            <a:pPr algn="ctr"/>
            <a:r>
              <a:rPr lang="ru-RU" sz="5400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itchFamily="34" charset="0"/>
              </a:rPr>
              <a:t>ПРОВЕРЯЕМ ОТВЕТЫ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620">
            <a:off x="3059832" y="730116"/>
            <a:ext cx="3193764" cy="203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9" descr="image1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62" y="612733"/>
            <a:ext cx="2897028" cy="2179669"/>
          </a:xfrm>
          <a:prstGeom prst="rect">
            <a:avLst/>
          </a:prstGeom>
        </p:spPr>
      </p:pic>
      <p:pic>
        <p:nvPicPr>
          <p:cNvPr id="6" name="Picture 2" descr="C:\Users\Семен\Desktop\c57530a15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8184" y="908720"/>
            <a:ext cx="2915816" cy="1965176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95" b="89080" l="1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6" r="3637"/>
          <a:stretch/>
        </p:blipFill>
        <p:spPr bwMode="auto">
          <a:xfrm>
            <a:off x="-68363" y="0"/>
            <a:ext cx="9288537" cy="359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96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600943"/>
            <a:ext cx="48965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Arial Black" pitchFamily="34" charset="0"/>
              </a:rPr>
              <a:t>ОТВЕТЫ.</a:t>
            </a:r>
          </a:p>
          <a:p>
            <a:pPr algn="ctr"/>
            <a:endParaRPr lang="ru-RU" sz="4000" dirty="0">
              <a:latin typeface="Arial Black" pitchFamily="34" charset="0"/>
            </a:endParaRPr>
          </a:p>
          <a:p>
            <a:pPr marL="457200" indent="-457200" algn="ctr">
              <a:buAutoNum type="arabicPeriod"/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Паулюс</a:t>
            </a:r>
          </a:p>
          <a:p>
            <a:pPr marL="457200" indent="-457200" algn="ctr">
              <a:buAutoNum type="arabicPeriod"/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Шмидт</a:t>
            </a:r>
          </a:p>
          <a:p>
            <a:pPr marL="457200" indent="-457200" algn="ctr">
              <a:buAutoNum type="arabicPeriod"/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Геринг</a:t>
            </a:r>
          </a:p>
          <a:p>
            <a:pPr marL="457200" indent="-457200" algn="ctr">
              <a:buAutoNum type="arabicPeriod"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457200" indent="-457200" algn="ctr">
              <a:buAutoNum type="arabicPeriod"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Picture 2" descr="C:\Users\Admin\Desktop\КАРТИНКИ\8686c114e656635cb5a6c56cf85fe2f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9347"/>
            <a:ext cx="3347116" cy="468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54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9520" y="188640"/>
            <a:ext cx="78544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itchFamily="34" charset="0"/>
              </a:rPr>
              <a:t> РАУНД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16632"/>
            <a:ext cx="22444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itchFamily="34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4333" y="120541"/>
            <a:ext cx="22444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itchFamily="34" charset="0"/>
              </a:rPr>
              <a:t>2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284984"/>
            <a:ext cx="4871126" cy="365182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TextBox 8"/>
          <p:cNvSpPr txBox="1"/>
          <p:nvPr/>
        </p:nvSpPr>
        <p:spPr>
          <a:xfrm>
            <a:off x="107504" y="2332623"/>
            <a:ext cx="8424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Arial Black" pitchFamily="34" charset="0"/>
              </a:rPr>
              <a:t>ГЕРОИ СТАЛИНГРАДСКОЙ БИТВЫ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12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382</Words>
  <Application>Microsoft Office PowerPoint</Application>
  <PresentationFormat>Экран (4:3)</PresentationFormat>
  <Paragraphs>80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Times New Roman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Виктория Киреева</cp:lastModifiedBy>
  <cp:revision>190</cp:revision>
  <dcterms:created xsi:type="dcterms:W3CDTF">2024-05-08T16:48:12Z</dcterms:created>
  <dcterms:modified xsi:type="dcterms:W3CDTF">2025-01-25T19:32:47Z</dcterms:modified>
</cp:coreProperties>
</file>