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C6A57-AB99-4839-AED4-E13653563C0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EF29B-384C-452D-B7B3-D4A01F4E6669}">
      <dgm:prSet phldrT="[Текст]" phldr="1"/>
      <dgm:spPr/>
      <dgm:t>
        <a:bodyPr/>
        <a:lstStyle/>
        <a:p>
          <a:endParaRPr lang="ru-RU"/>
        </a:p>
      </dgm:t>
    </dgm:pt>
    <dgm:pt modelId="{C5BB7559-5B17-428E-8A10-3E931EE61829}" type="parTrans" cxnId="{93BB1AAF-68D4-4CBB-8BC3-7CE100C939C6}">
      <dgm:prSet/>
      <dgm:spPr/>
      <dgm:t>
        <a:bodyPr/>
        <a:lstStyle/>
        <a:p>
          <a:endParaRPr lang="ru-RU"/>
        </a:p>
      </dgm:t>
    </dgm:pt>
    <dgm:pt modelId="{7495D73D-E435-426D-930C-412FD5DEFCB6}" type="sibTrans" cxnId="{93BB1AAF-68D4-4CBB-8BC3-7CE100C939C6}">
      <dgm:prSet/>
      <dgm:spPr/>
      <dgm:t>
        <a:bodyPr/>
        <a:lstStyle/>
        <a:p>
          <a:endParaRPr lang="ru-RU"/>
        </a:p>
      </dgm:t>
    </dgm:pt>
    <dgm:pt modelId="{35649DFD-BD5E-4C69-950E-E8E90211BA03}">
      <dgm:prSet phldrT="[Текст]" phldr="1"/>
      <dgm:spPr/>
      <dgm:t>
        <a:bodyPr/>
        <a:lstStyle/>
        <a:p>
          <a:endParaRPr lang="ru-RU"/>
        </a:p>
      </dgm:t>
    </dgm:pt>
    <dgm:pt modelId="{3FEFFD21-FED9-4077-B7B9-C67460D4A047}" type="parTrans" cxnId="{6F730081-52CE-433F-8BE2-84878C26311C}">
      <dgm:prSet/>
      <dgm:spPr/>
      <dgm:t>
        <a:bodyPr/>
        <a:lstStyle/>
        <a:p>
          <a:endParaRPr lang="ru-RU"/>
        </a:p>
      </dgm:t>
    </dgm:pt>
    <dgm:pt modelId="{04D1E628-E385-4767-B67B-D5AFE91207B5}" type="sibTrans" cxnId="{6F730081-52CE-433F-8BE2-84878C26311C}">
      <dgm:prSet/>
      <dgm:spPr/>
      <dgm:t>
        <a:bodyPr/>
        <a:lstStyle/>
        <a:p>
          <a:endParaRPr lang="ru-RU"/>
        </a:p>
      </dgm:t>
    </dgm:pt>
    <dgm:pt modelId="{52A3EB35-5C34-467F-A3B5-026CD121880A}">
      <dgm:prSet phldrT="[Текст]" phldr="1"/>
      <dgm:spPr/>
      <dgm:t>
        <a:bodyPr/>
        <a:lstStyle/>
        <a:p>
          <a:endParaRPr lang="ru-RU"/>
        </a:p>
      </dgm:t>
    </dgm:pt>
    <dgm:pt modelId="{FE59FD31-AA79-421C-AD47-22C6C3225660}" type="parTrans" cxnId="{E1BE75F5-18B5-4177-A111-47C880CA8701}">
      <dgm:prSet/>
      <dgm:spPr/>
      <dgm:t>
        <a:bodyPr/>
        <a:lstStyle/>
        <a:p>
          <a:endParaRPr lang="ru-RU"/>
        </a:p>
      </dgm:t>
    </dgm:pt>
    <dgm:pt modelId="{65986D8E-1C46-42FE-A000-82B4B31FE0D7}" type="sibTrans" cxnId="{E1BE75F5-18B5-4177-A111-47C880CA8701}">
      <dgm:prSet/>
      <dgm:spPr/>
      <dgm:t>
        <a:bodyPr/>
        <a:lstStyle/>
        <a:p>
          <a:endParaRPr lang="ru-RU"/>
        </a:p>
      </dgm:t>
    </dgm:pt>
    <dgm:pt modelId="{DC5F00AA-6697-47D4-8632-0E8E15C3BD1D}">
      <dgm:prSet phldrT="[Текст]" phldr="1"/>
      <dgm:spPr/>
      <dgm:t>
        <a:bodyPr/>
        <a:lstStyle/>
        <a:p>
          <a:endParaRPr lang="ru-RU"/>
        </a:p>
      </dgm:t>
    </dgm:pt>
    <dgm:pt modelId="{6AC83500-BB0F-4639-BDCE-DB619E264B7C}" type="parTrans" cxnId="{E345ED26-60EB-4DD5-95CB-3DB51D2FB98F}">
      <dgm:prSet/>
      <dgm:spPr/>
      <dgm:t>
        <a:bodyPr/>
        <a:lstStyle/>
        <a:p>
          <a:endParaRPr lang="ru-RU"/>
        </a:p>
      </dgm:t>
    </dgm:pt>
    <dgm:pt modelId="{1ACF79F1-1402-40A1-969D-4E8C3E578157}" type="sibTrans" cxnId="{E345ED26-60EB-4DD5-95CB-3DB51D2FB98F}">
      <dgm:prSet/>
      <dgm:spPr/>
      <dgm:t>
        <a:bodyPr/>
        <a:lstStyle/>
        <a:p>
          <a:endParaRPr lang="ru-RU"/>
        </a:p>
      </dgm:t>
    </dgm:pt>
    <dgm:pt modelId="{1670386C-F264-4B4F-B665-AC9C67E273B4}">
      <dgm:prSet phldrT="[Текст]" phldr="1"/>
      <dgm:spPr/>
      <dgm:t>
        <a:bodyPr/>
        <a:lstStyle/>
        <a:p>
          <a:endParaRPr lang="ru-RU" dirty="0"/>
        </a:p>
      </dgm:t>
    </dgm:pt>
    <dgm:pt modelId="{BA81A75E-E608-4AE5-A89D-4302D528960F}" type="parTrans" cxnId="{E4393755-B87E-44C2-862A-810D4CA24D4A}">
      <dgm:prSet/>
      <dgm:spPr/>
      <dgm:t>
        <a:bodyPr/>
        <a:lstStyle/>
        <a:p>
          <a:endParaRPr lang="ru-RU"/>
        </a:p>
      </dgm:t>
    </dgm:pt>
    <dgm:pt modelId="{CF184944-481B-47E4-A360-2F686895C298}" type="sibTrans" cxnId="{E4393755-B87E-44C2-862A-810D4CA24D4A}">
      <dgm:prSet/>
      <dgm:spPr/>
      <dgm:t>
        <a:bodyPr/>
        <a:lstStyle/>
        <a:p>
          <a:endParaRPr lang="ru-RU"/>
        </a:p>
      </dgm:t>
    </dgm:pt>
    <dgm:pt modelId="{8F5846AC-50B5-4923-B499-C168793524CE}" type="pres">
      <dgm:prSet presAssocID="{048C6A57-AB99-4839-AED4-E13653563C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BA99AF-AD27-4804-9984-BF855AA2129A}" type="pres">
      <dgm:prSet presAssocID="{037EF29B-384C-452D-B7B3-D4A01F4E66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97911-D422-46A9-ADF8-C7DB486B3C05}" type="pres">
      <dgm:prSet presAssocID="{037EF29B-384C-452D-B7B3-D4A01F4E6669}" presName="spNode" presStyleCnt="0"/>
      <dgm:spPr/>
    </dgm:pt>
    <dgm:pt modelId="{46650487-113F-49FD-8DAF-BFD032CBA1BB}" type="pres">
      <dgm:prSet presAssocID="{7495D73D-E435-426D-930C-412FD5DEFCB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E5A7270-1D5F-47A1-B2ED-B1FA0F3D9AD3}" type="pres">
      <dgm:prSet presAssocID="{35649DFD-BD5E-4C69-950E-E8E90211BA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9471-5451-4970-862E-E46512CEB9EF}" type="pres">
      <dgm:prSet presAssocID="{35649DFD-BD5E-4C69-950E-E8E90211BA03}" presName="spNode" presStyleCnt="0"/>
      <dgm:spPr/>
    </dgm:pt>
    <dgm:pt modelId="{13887D29-226D-4FE7-BC79-89D628D53009}" type="pres">
      <dgm:prSet presAssocID="{04D1E628-E385-4767-B67B-D5AFE91207B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5D7FAF2-D09E-419A-B9F0-35743B2CD269}" type="pres">
      <dgm:prSet presAssocID="{52A3EB35-5C34-467F-A3B5-026CD12188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9235F-500A-4A67-83B1-B6A5EC8FD3BA}" type="pres">
      <dgm:prSet presAssocID="{52A3EB35-5C34-467F-A3B5-026CD121880A}" presName="spNode" presStyleCnt="0"/>
      <dgm:spPr/>
    </dgm:pt>
    <dgm:pt modelId="{6F05D763-8B4D-4588-9BC1-D11B130A757A}" type="pres">
      <dgm:prSet presAssocID="{65986D8E-1C46-42FE-A000-82B4B31FE0D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F056F13-9245-42D6-B0DA-8CE866A74A58}" type="pres">
      <dgm:prSet presAssocID="{DC5F00AA-6697-47D4-8632-0E8E15C3BD1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7C68B-A750-4F5B-BE7C-5E7AF2CD0E65}" type="pres">
      <dgm:prSet presAssocID="{DC5F00AA-6697-47D4-8632-0E8E15C3BD1D}" presName="spNode" presStyleCnt="0"/>
      <dgm:spPr/>
    </dgm:pt>
    <dgm:pt modelId="{4D94AE3D-4FAE-4C3A-817D-D0B291B3380A}" type="pres">
      <dgm:prSet presAssocID="{1ACF79F1-1402-40A1-969D-4E8C3E57815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C54D0DD-CC03-40DE-8A44-45482762A752}" type="pres">
      <dgm:prSet presAssocID="{1670386C-F264-4B4F-B665-AC9C67E273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16D4F-9C58-4BF9-BF4A-500ECE83CBFB}" type="pres">
      <dgm:prSet presAssocID="{1670386C-F264-4B4F-B665-AC9C67E273B4}" presName="spNode" presStyleCnt="0"/>
      <dgm:spPr/>
    </dgm:pt>
    <dgm:pt modelId="{40455E9A-95C3-482D-803D-3C9B80B9D643}" type="pres">
      <dgm:prSet presAssocID="{CF184944-481B-47E4-A360-2F686895C29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3BB1AAF-68D4-4CBB-8BC3-7CE100C939C6}" srcId="{048C6A57-AB99-4839-AED4-E13653563C07}" destId="{037EF29B-384C-452D-B7B3-D4A01F4E6669}" srcOrd="0" destOrd="0" parTransId="{C5BB7559-5B17-428E-8A10-3E931EE61829}" sibTransId="{7495D73D-E435-426D-930C-412FD5DEFCB6}"/>
    <dgm:cxn modelId="{D1B6D3D7-90AD-4582-B383-EFE7658C8ADE}" type="presOf" srcId="{1670386C-F264-4B4F-B665-AC9C67E273B4}" destId="{5C54D0DD-CC03-40DE-8A44-45482762A752}" srcOrd="0" destOrd="0" presId="urn:microsoft.com/office/officeart/2005/8/layout/cycle6"/>
    <dgm:cxn modelId="{9717AB3C-B6BD-40A6-A879-8E636DAEAB87}" type="presOf" srcId="{04D1E628-E385-4767-B67B-D5AFE91207B5}" destId="{13887D29-226D-4FE7-BC79-89D628D53009}" srcOrd="0" destOrd="0" presId="urn:microsoft.com/office/officeart/2005/8/layout/cycle6"/>
    <dgm:cxn modelId="{45C7F105-F08F-4109-9D23-BE599363E5CD}" type="presOf" srcId="{7495D73D-E435-426D-930C-412FD5DEFCB6}" destId="{46650487-113F-49FD-8DAF-BFD032CBA1BB}" srcOrd="0" destOrd="0" presId="urn:microsoft.com/office/officeart/2005/8/layout/cycle6"/>
    <dgm:cxn modelId="{83A4B5A7-FCE6-4DE3-8069-2B138D118C60}" type="presOf" srcId="{CF184944-481B-47E4-A360-2F686895C298}" destId="{40455E9A-95C3-482D-803D-3C9B80B9D643}" srcOrd="0" destOrd="0" presId="urn:microsoft.com/office/officeart/2005/8/layout/cycle6"/>
    <dgm:cxn modelId="{B859C18D-C2AB-4495-9796-69774230AEDE}" type="presOf" srcId="{DC5F00AA-6697-47D4-8632-0E8E15C3BD1D}" destId="{CF056F13-9245-42D6-B0DA-8CE866A74A58}" srcOrd="0" destOrd="0" presId="urn:microsoft.com/office/officeart/2005/8/layout/cycle6"/>
    <dgm:cxn modelId="{5FF8E3AA-3B75-4D8A-9479-9E4EA5B300E2}" type="presOf" srcId="{048C6A57-AB99-4839-AED4-E13653563C07}" destId="{8F5846AC-50B5-4923-B499-C168793524CE}" srcOrd="0" destOrd="0" presId="urn:microsoft.com/office/officeart/2005/8/layout/cycle6"/>
    <dgm:cxn modelId="{E4393755-B87E-44C2-862A-810D4CA24D4A}" srcId="{048C6A57-AB99-4839-AED4-E13653563C07}" destId="{1670386C-F264-4B4F-B665-AC9C67E273B4}" srcOrd="4" destOrd="0" parTransId="{BA81A75E-E608-4AE5-A89D-4302D528960F}" sibTransId="{CF184944-481B-47E4-A360-2F686895C298}"/>
    <dgm:cxn modelId="{E03F7EEA-18EF-488B-94CF-DD35AC766743}" type="presOf" srcId="{65986D8E-1C46-42FE-A000-82B4B31FE0D7}" destId="{6F05D763-8B4D-4588-9BC1-D11B130A757A}" srcOrd="0" destOrd="0" presId="urn:microsoft.com/office/officeart/2005/8/layout/cycle6"/>
    <dgm:cxn modelId="{E345ED26-60EB-4DD5-95CB-3DB51D2FB98F}" srcId="{048C6A57-AB99-4839-AED4-E13653563C07}" destId="{DC5F00AA-6697-47D4-8632-0E8E15C3BD1D}" srcOrd="3" destOrd="0" parTransId="{6AC83500-BB0F-4639-BDCE-DB619E264B7C}" sibTransId="{1ACF79F1-1402-40A1-969D-4E8C3E578157}"/>
    <dgm:cxn modelId="{6E757D77-4C7F-444F-8664-410C83A3CF5B}" type="presOf" srcId="{52A3EB35-5C34-467F-A3B5-026CD121880A}" destId="{35D7FAF2-D09E-419A-B9F0-35743B2CD269}" srcOrd="0" destOrd="0" presId="urn:microsoft.com/office/officeart/2005/8/layout/cycle6"/>
    <dgm:cxn modelId="{E1BE75F5-18B5-4177-A111-47C880CA8701}" srcId="{048C6A57-AB99-4839-AED4-E13653563C07}" destId="{52A3EB35-5C34-467F-A3B5-026CD121880A}" srcOrd="2" destOrd="0" parTransId="{FE59FD31-AA79-421C-AD47-22C6C3225660}" sibTransId="{65986D8E-1C46-42FE-A000-82B4B31FE0D7}"/>
    <dgm:cxn modelId="{8DFF4C33-33CE-459A-8B4F-A9BA04DDD234}" type="presOf" srcId="{1ACF79F1-1402-40A1-969D-4E8C3E578157}" destId="{4D94AE3D-4FAE-4C3A-817D-D0B291B3380A}" srcOrd="0" destOrd="0" presId="urn:microsoft.com/office/officeart/2005/8/layout/cycle6"/>
    <dgm:cxn modelId="{09FD97DC-5F84-487C-AFEB-601E0F9CDA00}" type="presOf" srcId="{037EF29B-384C-452D-B7B3-D4A01F4E6669}" destId="{A5BA99AF-AD27-4804-9984-BF855AA2129A}" srcOrd="0" destOrd="0" presId="urn:microsoft.com/office/officeart/2005/8/layout/cycle6"/>
    <dgm:cxn modelId="{3C375EB7-6887-4096-A209-A72AA3285079}" type="presOf" srcId="{35649DFD-BD5E-4C69-950E-E8E90211BA03}" destId="{AE5A7270-1D5F-47A1-B2ED-B1FA0F3D9AD3}" srcOrd="0" destOrd="0" presId="urn:microsoft.com/office/officeart/2005/8/layout/cycle6"/>
    <dgm:cxn modelId="{6F730081-52CE-433F-8BE2-84878C26311C}" srcId="{048C6A57-AB99-4839-AED4-E13653563C07}" destId="{35649DFD-BD5E-4C69-950E-E8E90211BA03}" srcOrd="1" destOrd="0" parTransId="{3FEFFD21-FED9-4077-B7B9-C67460D4A047}" sibTransId="{04D1E628-E385-4767-B67B-D5AFE91207B5}"/>
    <dgm:cxn modelId="{0B7996D2-EF96-4DBA-85E6-FB8A32BC5B57}" type="presParOf" srcId="{8F5846AC-50B5-4923-B499-C168793524CE}" destId="{A5BA99AF-AD27-4804-9984-BF855AA2129A}" srcOrd="0" destOrd="0" presId="urn:microsoft.com/office/officeart/2005/8/layout/cycle6"/>
    <dgm:cxn modelId="{F9B5AEC6-A05C-491D-9B4D-6D6B6C070841}" type="presParOf" srcId="{8F5846AC-50B5-4923-B499-C168793524CE}" destId="{B0297911-D422-46A9-ADF8-C7DB486B3C05}" srcOrd="1" destOrd="0" presId="urn:microsoft.com/office/officeart/2005/8/layout/cycle6"/>
    <dgm:cxn modelId="{3FAD93D9-5790-4F57-AE2B-946339ACB9F8}" type="presParOf" srcId="{8F5846AC-50B5-4923-B499-C168793524CE}" destId="{46650487-113F-49FD-8DAF-BFD032CBA1BB}" srcOrd="2" destOrd="0" presId="urn:microsoft.com/office/officeart/2005/8/layout/cycle6"/>
    <dgm:cxn modelId="{6CD7842A-9FCA-463E-AE0B-06E6AA0824A2}" type="presParOf" srcId="{8F5846AC-50B5-4923-B499-C168793524CE}" destId="{AE5A7270-1D5F-47A1-B2ED-B1FA0F3D9AD3}" srcOrd="3" destOrd="0" presId="urn:microsoft.com/office/officeart/2005/8/layout/cycle6"/>
    <dgm:cxn modelId="{80AC6644-4425-4905-8030-076DE9BDB10C}" type="presParOf" srcId="{8F5846AC-50B5-4923-B499-C168793524CE}" destId="{B8429471-5451-4970-862E-E46512CEB9EF}" srcOrd="4" destOrd="0" presId="urn:microsoft.com/office/officeart/2005/8/layout/cycle6"/>
    <dgm:cxn modelId="{C986D0EA-06FD-44EE-AF78-9EE332D897D1}" type="presParOf" srcId="{8F5846AC-50B5-4923-B499-C168793524CE}" destId="{13887D29-226D-4FE7-BC79-89D628D53009}" srcOrd="5" destOrd="0" presId="urn:microsoft.com/office/officeart/2005/8/layout/cycle6"/>
    <dgm:cxn modelId="{CFFAB5C8-62DE-4EAF-B845-2EE1F6537F62}" type="presParOf" srcId="{8F5846AC-50B5-4923-B499-C168793524CE}" destId="{35D7FAF2-D09E-419A-B9F0-35743B2CD269}" srcOrd="6" destOrd="0" presId="urn:microsoft.com/office/officeart/2005/8/layout/cycle6"/>
    <dgm:cxn modelId="{1FD5CBA9-EC47-43C1-9A40-818851372EFB}" type="presParOf" srcId="{8F5846AC-50B5-4923-B499-C168793524CE}" destId="{A649235F-500A-4A67-83B1-B6A5EC8FD3BA}" srcOrd="7" destOrd="0" presId="urn:microsoft.com/office/officeart/2005/8/layout/cycle6"/>
    <dgm:cxn modelId="{EE85E6BD-A60F-424D-93C8-DC5BB14795F9}" type="presParOf" srcId="{8F5846AC-50B5-4923-B499-C168793524CE}" destId="{6F05D763-8B4D-4588-9BC1-D11B130A757A}" srcOrd="8" destOrd="0" presId="urn:microsoft.com/office/officeart/2005/8/layout/cycle6"/>
    <dgm:cxn modelId="{FEE0100F-5349-45CC-834D-0E6A7BAE1975}" type="presParOf" srcId="{8F5846AC-50B5-4923-B499-C168793524CE}" destId="{CF056F13-9245-42D6-B0DA-8CE866A74A58}" srcOrd="9" destOrd="0" presId="urn:microsoft.com/office/officeart/2005/8/layout/cycle6"/>
    <dgm:cxn modelId="{1F731A27-CC15-4F98-AEF3-28ECC3B8A47B}" type="presParOf" srcId="{8F5846AC-50B5-4923-B499-C168793524CE}" destId="{87A7C68B-A750-4F5B-BE7C-5E7AF2CD0E65}" srcOrd="10" destOrd="0" presId="urn:microsoft.com/office/officeart/2005/8/layout/cycle6"/>
    <dgm:cxn modelId="{F8E9C0AE-3AEC-4E15-ABA7-5A686FB6E3E3}" type="presParOf" srcId="{8F5846AC-50B5-4923-B499-C168793524CE}" destId="{4D94AE3D-4FAE-4C3A-817D-D0B291B3380A}" srcOrd="11" destOrd="0" presId="urn:microsoft.com/office/officeart/2005/8/layout/cycle6"/>
    <dgm:cxn modelId="{943F644E-F53E-45B0-82DC-DCAF47E0AE40}" type="presParOf" srcId="{8F5846AC-50B5-4923-B499-C168793524CE}" destId="{5C54D0DD-CC03-40DE-8A44-45482762A752}" srcOrd="12" destOrd="0" presId="urn:microsoft.com/office/officeart/2005/8/layout/cycle6"/>
    <dgm:cxn modelId="{84D729EE-BCA0-452E-835E-A1188ACCD0A3}" type="presParOf" srcId="{8F5846AC-50B5-4923-B499-C168793524CE}" destId="{39416D4F-9C58-4BF9-BF4A-500ECE83CBFB}" srcOrd="13" destOrd="0" presId="urn:microsoft.com/office/officeart/2005/8/layout/cycle6"/>
    <dgm:cxn modelId="{7D4717DA-E6CD-42CD-BEE6-D2BE0C8FFE90}" type="presParOf" srcId="{8F5846AC-50B5-4923-B499-C168793524CE}" destId="{40455E9A-95C3-482D-803D-3C9B80B9D64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8A71F7-681D-4A98-B6F6-4E06221B6A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FC6DE5E-CB12-4DAE-AFDC-4D5FB2B18D47}">
      <dgm:prSet phldrT="[Текст]"/>
      <dgm:spPr/>
      <dgm:t>
        <a:bodyPr/>
        <a:lstStyle/>
        <a:p>
          <a:r>
            <a:rPr lang="ru-RU" b="0" i="0" dirty="0" smtClean="0"/>
            <a:t>В поисковике ввести информацию, которая интересует</a:t>
          </a:r>
          <a:endParaRPr lang="ru-RU" dirty="0"/>
        </a:p>
      </dgm:t>
    </dgm:pt>
    <dgm:pt modelId="{8F215CBA-56FB-4BF4-8132-7688DE252C6A}" type="parTrans" cxnId="{203673CA-A87C-4329-A407-F6A9A64D8785}">
      <dgm:prSet/>
      <dgm:spPr/>
      <dgm:t>
        <a:bodyPr/>
        <a:lstStyle/>
        <a:p>
          <a:endParaRPr lang="ru-RU"/>
        </a:p>
      </dgm:t>
    </dgm:pt>
    <dgm:pt modelId="{559DDDCB-39C6-420E-9EBD-B34045011601}" type="sibTrans" cxnId="{203673CA-A87C-4329-A407-F6A9A64D8785}">
      <dgm:prSet/>
      <dgm:spPr/>
      <dgm:t>
        <a:bodyPr/>
        <a:lstStyle/>
        <a:p>
          <a:endParaRPr lang="ru-RU"/>
        </a:p>
      </dgm:t>
    </dgm:pt>
    <dgm:pt modelId="{F519A8CE-F132-48C2-8829-BAF6CBE1F96D}">
      <dgm:prSet phldrT="[Текст]"/>
      <dgm:spPr/>
      <dgm:t>
        <a:bodyPr/>
        <a:lstStyle/>
        <a:p>
          <a:r>
            <a:rPr lang="ru-RU" b="0" i="0" dirty="0" smtClean="0"/>
            <a:t>Просмотреть некоторые, ознакомиться с содержанием</a:t>
          </a:r>
          <a:endParaRPr lang="ru-RU" dirty="0"/>
        </a:p>
      </dgm:t>
    </dgm:pt>
    <dgm:pt modelId="{F5A57682-FEF8-484C-8C93-D291A77B5BB6}" type="parTrans" cxnId="{07435A87-DB25-4D71-A2C5-D84A4EC88CBB}">
      <dgm:prSet/>
      <dgm:spPr/>
      <dgm:t>
        <a:bodyPr/>
        <a:lstStyle/>
        <a:p>
          <a:endParaRPr lang="ru-RU"/>
        </a:p>
      </dgm:t>
    </dgm:pt>
    <dgm:pt modelId="{41391DDB-600F-45E3-9D40-F510FDC3F182}" type="sibTrans" cxnId="{07435A87-DB25-4D71-A2C5-D84A4EC88CBB}">
      <dgm:prSet/>
      <dgm:spPr/>
      <dgm:t>
        <a:bodyPr/>
        <a:lstStyle/>
        <a:p>
          <a:endParaRPr lang="ru-RU"/>
        </a:p>
      </dgm:t>
    </dgm:pt>
    <dgm:pt modelId="{2AA63BBC-4E04-4587-85B2-7EAE1CAA8E63}">
      <dgm:prSet phldrT="[Текст]"/>
      <dgm:spPr/>
      <dgm:t>
        <a:bodyPr/>
        <a:lstStyle/>
        <a:p>
          <a:r>
            <a:rPr lang="ru-RU" b="0" i="0" dirty="0" smtClean="0"/>
            <a:t>Нужное скопировать (или скачать) на свой компьютер</a:t>
          </a:r>
          <a:endParaRPr lang="ru-RU" dirty="0"/>
        </a:p>
      </dgm:t>
    </dgm:pt>
    <dgm:pt modelId="{E283E3A4-6C3F-45CB-974F-28627A92C86C}" type="parTrans" cxnId="{3E0B7763-1C64-412A-9D3C-692186F97FDD}">
      <dgm:prSet/>
      <dgm:spPr/>
      <dgm:t>
        <a:bodyPr/>
        <a:lstStyle/>
        <a:p>
          <a:endParaRPr lang="ru-RU"/>
        </a:p>
      </dgm:t>
    </dgm:pt>
    <dgm:pt modelId="{985DAF5D-643D-4D48-8169-6201CE921F1C}" type="sibTrans" cxnId="{3E0B7763-1C64-412A-9D3C-692186F97FDD}">
      <dgm:prSet/>
      <dgm:spPr/>
      <dgm:t>
        <a:bodyPr/>
        <a:lstStyle/>
        <a:p>
          <a:endParaRPr lang="ru-RU"/>
        </a:p>
      </dgm:t>
    </dgm:pt>
    <dgm:pt modelId="{38CC687C-4E4F-4CA8-839F-FD0FD809B0C6}" type="pres">
      <dgm:prSet presAssocID="{4A8A71F7-681D-4A98-B6F6-4E06221B6AD0}" presName="Name0" presStyleCnt="0">
        <dgm:presLayoutVars>
          <dgm:dir/>
          <dgm:resizeHandles val="exact"/>
        </dgm:presLayoutVars>
      </dgm:prSet>
      <dgm:spPr/>
    </dgm:pt>
    <dgm:pt modelId="{A142C8C4-555E-4D72-A02B-D118C39C567C}" type="pres">
      <dgm:prSet presAssocID="{BFC6DE5E-CB12-4DAE-AFDC-4D5FB2B18D4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129B5-959B-4316-BDB9-25AE23A49B0F}" type="pres">
      <dgm:prSet presAssocID="{559DDDCB-39C6-420E-9EBD-B3404501160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9290D94-E9F5-40CD-93F2-AE301223D488}" type="pres">
      <dgm:prSet presAssocID="{559DDDCB-39C6-420E-9EBD-B3404501160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EC4E48A-FF62-4ADE-8FE4-0C75FB07513B}" type="pres">
      <dgm:prSet presAssocID="{F519A8CE-F132-48C2-8829-BAF6CBE1F96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AD085-7049-4CBF-88A3-796B166CE0A2}" type="pres">
      <dgm:prSet presAssocID="{41391DDB-600F-45E3-9D40-F510FDC3F18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15C5A30-C34A-439B-808D-B3D26A8D9528}" type="pres">
      <dgm:prSet presAssocID="{41391DDB-600F-45E3-9D40-F510FDC3F18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D2753C1-DCF8-4938-ACE1-7746B3A285D5}" type="pres">
      <dgm:prSet presAssocID="{2AA63BBC-4E04-4587-85B2-7EAE1CAA8E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35A87-DB25-4D71-A2C5-D84A4EC88CBB}" srcId="{4A8A71F7-681D-4A98-B6F6-4E06221B6AD0}" destId="{F519A8CE-F132-48C2-8829-BAF6CBE1F96D}" srcOrd="1" destOrd="0" parTransId="{F5A57682-FEF8-484C-8C93-D291A77B5BB6}" sibTransId="{41391DDB-600F-45E3-9D40-F510FDC3F182}"/>
    <dgm:cxn modelId="{112D5004-C415-49EB-A5BA-CC3824956DA9}" type="presOf" srcId="{BFC6DE5E-CB12-4DAE-AFDC-4D5FB2B18D47}" destId="{A142C8C4-555E-4D72-A02B-D118C39C567C}" srcOrd="0" destOrd="0" presId="urn:microsoft.com/office/officeart/2005/8/layout/process1"/>
    <dgm:cxn modelId="{A984FD76-136F-453E-8EEB-3514A381D7BD}" type="presOf" srcId="{41391DDB-600F-45E3-9D40-F510FDC3F182}" destId="{615C5A30-C34A-439B-808D-B3D26A8D9528}" srcOrd="1" destOrd="0" presId="urn:microsoft.com/office/officeart/2005/8/layout/process1"/>
    <dgm:cxn modelId="{63E54945-79D9-42AE-B267-DE780BF7B829}" type="presOf" srcId="{4A8A71F7-681D-4A98-B6F6-4E06221B6AD0}" destId="{38CC687C-4E4F-4CA8-839F-FD0FD809B0C6}" srcOrd="0" destOrd="0" presId="urn:microsoft.com/office/officeart/2005/8/layout/process1"/>
    <dgm:cxn modelId="{203673CA-A87C-4329-A407-F6A9A64D8785}" srcId="{4A8A71F7-681D-4A98-B6F6-4E06221B6AD0}" destId="{BFC6DE5E-CB12-4DAE-AFDC-4D5FB2B18D47}" srcOrd="0" destOrd="0" parTransId="{8F215CBA-56FB-4BF4-8132-7688DE252C6A}" sibTransId="{559DDDCB-39C6-420E-9EBD-B34045011601}"/>
    <dgm:cxn modelId="{AB253E49-3E7B-4988-93CE-2CC4C26504BD}" type="presOf" srcId="{F519A8CE-F132-48C2-8829-BAF6CBE1F96D}" destId="{AEC4E48A-FF62-4ADE-8FE4-0C75FB07513B}" srcOrd="0" destOrd="0" presId="urn:microsoft.com/office/officeart/2005/8/layout/process1"/>
    <dgm:cxn modelId="{7EFC0286-6D9E-41DF-88BB-DEE5272FEEE5}" type="presOf" srcId="{41391DDB-600F-45E3-9D40-F510FDC3F182}" destId="{59CAD085-7049-4CBF-88A3-796B166CE0A2}" srcOrd="0" destOrd="0" presId="urn:microsoft.com/office/officeart/2005/8/layout/process1"/>
    <dgm:cxn modelId="{28C624C4-F4C0-44B4-BB2C-E79AB5285BE2}" type="presOf" srcId="{559DDDCB-39C6-420E-9EBD-B34045011601}" destId="{F63129B5-959B-4316-BDB9-25AE23A49B0F}" srcOrd="0" destOrd="0" presId="urn:microsoft.com/office/officeart/2005/8/layout/process1"/>
    <dgm:cxn modelId="{120B1AFB-C01C-4902-8B83-DBD934488B2D}" type="presOf" srcId="{2AA63BBC-4E04-4587-85B2-7EAE1CAA8E63}" destId="{1D2753C1-DCF8-4938-ACE1-7746B3A285D5}" srcOrd="0" destOrd="0" presId="urn:microsoft.com/office/officeart/2005/8/layout/process1"/>
    <dgm:cxn modelId="{EA607F88-703C-4A5E-931D-4B8263250350}" type="presOf" srcId="{559DDDCB-39C6-420E-9EBD-B34045011601}" destId="{19290D94-E9F5-40CD-93F2-AE301223D488}" srcOrd="1" destOrd="0" presId="urn:microsoft.com/office/officeart/2005/8/layout/process1"/>
    <dgm:cxn modelId="{3E0B7763-1C64-412A-9D3C-692186F97FDD}" srcId="{4A8A71F7-681D-4A98-B6F6-4E06221B6AD0}" destId="{2AA63BBC-4E04-4587-85B2-7EAE1CAA8E63}" srcOrd="2" destOrd="0" parTransId="{E283E3A4-6C3F-45CB-974F-28627A92C86C}" sibTransId="{985DAF5D-643D-4D48-8169-6201CE921F1C}"/>
    <dgm:cxn modelId="{F07ACE02-3A3B-46E2-9AC8-111A77E9A824}" type="presParOf" srcId="{38CC687C-4E4F-4CA8-839F-FD0FD809B0C6}" destId="{A142C8C4-555E-4D72-A02B-D118C39C567C}" srcOrd="0" destOrd="0" presId="urn:microsoft.com/office/officeart/2005/8/layout/process1"/>
    <dgm:cxn modelId="{73106DE2-32CD-4090-91AE-C85D6B935F44}" type="presParOf" srcId="{38CC687C-4E4F-4CA8-839F-FD0FD809B0C6}" destId="{F63129B5-959B-4316-BDB9-25AE23A49B0F}" srcOrd="1" destOrd="0" presId="urn:microsoft.com/office/officeart/2005/8/layout/process1"/>
    <dgm:cxn modelId="{F3CB604C-35D9-4944-A445-85619D88E539}" type="presParOf" srcId="{F63129B5-959B-4316-BDB9-25AE23A49B0F}" destId="{19290D94-E9F5-40CD-93F2-AE301223D488}" srcOrd="0" destOrd="0" presId="urn:microsoft.com/office/officeart/2005/8/layout/process1"/>
    <dgm:cxn modelId="{4ED55554-7581-4F80-B2F7-444C31799609}" type="presParOf" srcId="{38CC687C-4E4F-4CA8-839F-FD0FD809B0C6}" destId="{AEC4E48A-FF62-4ADE-8FE4-0C75FB07513B}" srcOrd="2" destOrd="0" presId="urn:microsoft.com/office/officeart/2005/8/layout/process1"/>
    <dgm:cxn modelId="{CB9B5F9B-97A3-4879-94CF-77E5D6061977}" type="presParOf" srcId="{38CC687C-4E4F-4CA8-839F-FD0FD809B0C6}" destId="{59CAD085-7049-4CBF-88A3-796B166CE0A2}" srcOrd="3" destOrd="0" presId="urn:microsoft.com/office/officeart/2005/8/layout/process1"/>
    <dgm:cxn modelId="{FF1E1726-7DFD-4629-AA77-53AEE563F4B7}" type="presParOf" srcId="{59CAD085-7049-4CBF-88A3-796B166CE0A2}" destId="{615C5A30-C34A-439B-808D-B3D26A8D9528}" srcOrd="0" destOrd="0" presId="urn:microsoft.com/office/officeart/2005/8/layout/process1"/>
    <dgm:cxn modelId="{9EC06575-FA66-4603-9BE5-41C18F996D98}" type="presParOf" srcId="{38CC687C-4E4F-4CA8-839F-FD0FD809B0C6}" destId="{1D2753C1-DCF8-4938-ACE1-7746B3A285D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5B76ED-C686-4E97-9A28-74231B4FDDD1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388C4F7-DD86-40E4-BA83-6838C8E845B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ru-RU" sz="1500" b="1" noProof="0" dirty="0"/>
        </a:p>
      </dgm:t>
    </dgm:pt>
    <dgm:pt modelId="{4F4EFEB2-AE6B-4B4E-A388-E726479684C1}" type="parTrans" cxnId="{FDEC3F6B-F860-4E8B-8B14-455DBFCFBFB4}">
      <dgm:prSet/>
      <dgm:spPr/>
      <dgm:t>
        <a:bodyPr rtlCol="0"/>
        <a:lstStyle/>
        <a:p>
          <a:pPr rtl="0"/>
          <a:endParaRPr lang="ru-RU" noProof="0" dirty="0"/>
        </a:p>
      </dgm:t>
    </dgm:pt>
    <dgm:pt modelId="{BEE196C3-EEB3-4935-976F-A713EF603EEA}" type="sibTrans" cxnId="{FDEC3F6B-F860-4E8B-8B14-455DBFCFBFB4}">
      <dgm:prSet/>
      <dgm:spPr/>
      <dgm:t>
        <a:bodyPr rtlCol="0"/>
        <a:lstStyle/>
        <a:p>
          <a:pPr rtl="0"/>
          <a:endParaRPr lang="ru-RU" noProof="0" dirty="0"/>
        </a:p>
      </dgm:t>
    </dgm:pt>
    <dgm:pt modelId="{27C8F191-CB8B-4A89-9EDF-D94B6E4ADC92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rtlCol="0"/>
        <a:lstStyle/>
        <a:p>
          <a:pPr rtl="0"/>
          <a:endParaRPr lang="ru-RU" sz="1500" b="1" noProof="0" dirty="0"/>
        </a:p>
      </dgm:t>
    </dgm:pt>
    <dgm:pt modelId="{8EFDF7C7-310E-4ED5-B739-2186FB69ED8A}" type="parTrans" cxnId="{4E26289A-3825-4A9C-991F-8AB8A7EFD597}">
      <dgm:prSet/>
      <dgm:spPr/>
      <dgm:t>
        <a:bodyPr rtlCol="0"/>
        <a:lstStyle/>
        <a:p>
          <a:pPr rtl="0"/>
          <a:endParaRPr lang="ru-RU" noProof="0" dirty="0"/>
        </a:p>
      </dgm:t>
    </dgm:pt>
    <dgm:pt modelId="{755F5D09-ECCD-4FC5-B350-FED951F57983}" type="sibTrans" cxnId="{4E26289A-3825-4A9C-991F-8AB8A7EFD597}">
      <dgm:prSet/>
      <dgm:spPr/>
      <dgm:t>
        <a:bodyPr rtlCol="0"/>
        <a:lstStyle/>
        <a:p>
          <a:pPr rtl="0"/>
          <a:endParaRPr lang="ru-RU" noProof="0" dirty="0"/>
        </a:p>
      </dgm:t>
    </dgm:pt>
    <dgm:pt modelId="{AEFF5EA2-6931-4098-96C8-31AE53CB425B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rtlCol="0"/>
        <a:lstStyle/>
        <a:p>
          <a:pPr rtl="0"/>
          <a:endParaRPr lang="ru-RU" sz="1500" b="1" noProof="0" dirty="0"/>
        </a:p>
      </dgm:t>
    </dgm:pt>
    <dgm:pt modelId="{AC52CE11-07EF-42A7-A67A-2231908FD231}" type="parTrans" cxnId="{2D96128D-55F5-4B46-B071-9EA8CDCA9DCD}">
      <dgm:prSet/>
      <dgm:spPr/>
      <dgm:t>
        <a:bodyPr rtlCol="0"/>
        <a:lstStyle/>
        <a:p>
          <a:pPr rtl="0"/>
          <a:endParaRPr lang="ru-RU" noProof="0" dirty="0"/>
        </a:p>
      </dgm:t>
    </dgm:pt>
    <dgm:pt modelId="{FB25E557-3597-4AEA-B1FC-EA99A632BFB1}" type="sibTrans" cxnId="{2D96128D-55F5-4B46-B071-9EA8CDCA9DCD}">
      <dgm:prSet/>
      <dgm:spPr/>
      <dgm:t>
        <a:bodyPr rtlCol="0"/>
        <a:lstStyle/>
        <a:p>
          <a:pPr rtl="0"/>
          <a:endParaRPr lang="ru-RU" noProof="0" dirty="0"/>
        </a:p>
      </dgm:t>
    </dgm:pt>
    <dgm:pt modelId="{EC323DFF-E2DA-4381-8948-5F3D2CD82207}" type="pres">
      <dgm:prSet presAssocID="{BE5B76ED-C686-4E97-9A28-74231B4FDDD1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A6EEB127-C2F5-4C0D-B108-CC2B3F78F4F1}" type="pres">
      <dgm:prSet presAssocID="{B388C4F7-DD86-40E4-BA83-6838C8E845B2}" presName="Parent" presStyleLbl="node0" presStyleIdx="0" presStyleCnt="1" custScaleX="75786" custScaleY="64181" custLinFactNeighborX="6085" custLinFactNeighborY="-4015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8A0FF0D8-0AF7-44A4-833E-7EA23A507B5A}" type="pres">
      <dgm:prSet presAssocID="{B388C4F7-DD86-40E4-BA83-6838C8E845B2}" presName="Accent1" presStyleLbl="node1" presStyleIdx="0" presStyleCnt="13"/>
      <dgm:spPr/>
    </dgm:pt>
    <dgm:pt modelId="{F988BAF3-9DE2-4A25-84FE-B7C476401BC3}" type="pres">
      <dgm:prSet presAssocID="{B388C4F7-DD86-40E4-BA83-6838C8E845B2}" presName="Accent2" presStyleLbl="node1" presStyleIdx="1" presStyleCnt="13"/>
      <dgm:spPr/>
    </dgm:pt>
    <dgm:pt modelId="{6288D093-07AF-4EEB-B57C-FB5DA4420E30}" type="pres">
      <dgm:prSet presAssocID="{B388C4F7-DD86-40E4-BA83-6838C8E845B2}" presName="Accent3" presStyleLbl="node1" presStyleIdx="2" presStyleCnt="13"/>
      <dgm:spPr/>
    </dgm:pt>
    <dgm:pt modelId="{099685E2-34CD-4723-A342-ED2D0CA22ECA}" type="pres">
      <dgm:prSet presAssocID="{B388C4F7-DD86-40E4-BA83-6838C8E845B2}" presName="Accent4" presStyleLbl="node1" presStyleIdx="3" presStyleCnt="13"/>
      <dgm:spPr/>
    </dgm:pt>
    <dgm:pt modelId="{282F7230-9226-4387-9620-3DC67223F95C}" type="pres">
      <dgm:prSet presAssocID="{B388C4F7-DD86-40E4-BA83-6838C8E845B2}" presName="Accent5" presStyleLbl="node1" presStyleIdx="4" presStyleCnt="13"/>
      <dgm:spPr/>
    </dgm:pt>
    <dgm:pt modelId="{2682D7C4-37F7-4CA1-B102-AED7627E9C93}" type="pres">
      <dgm:prSet presAssocID="{B388C4F7-DD86-40E4-BA83-6838C8E845B2}" presName="Accent6" presStyleLbl="node1" presStyleIdx="5" presStyleCnt="13"/>
      <dgm:spPr/>
    </dgm:pt>
    <dgm:pt modelId="{CCDD2561-1FC5-4EA6-AD90-3ADAF62A41D1}" type="pres">
      <dgm:prSet presAssocID="{27C8F191-CB8B-4A89-9EDF-D94B6E4ADC92}" presName="Child1" presStyleLbl="node1" presStyleIdx="6" presStyleCnt="13" custScaleX="142765" custScaleY="142765" custLinFactNeighborX="-9938" custLinFactNeighborY="-3855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D36342D-1CB9-480B-9443-592ECACCB1B2}" type="pres">
      <dgm:prSet presAssocID="{27C8F191-CB8B-4A89-9EDF-D94B6E4ADC92}" presName="Accent7" presStyleCnt="0"/>
      <dgm:spPr/>
    </dgm:pt>
    <dgm:pt modelId="{2470B0FE-F3CE-48F3-AE82-73016C487D68}" type="pres">
      <dgm:prSet presAssocID="{27C8F191-CB8B-4A89-9EDF-D94B6E4ADC92}" presName="AccentHold1" presStyleLbl="node1" presStyleIdx="7" presStyleCnt="13"/>
      <dgm:spPr/>
    </dgm:pt>
    <dgm:pt modelId="{1C5C821B-7AF3-4B1C-B3FE-45A337B82741}" type="pres">
      <dgm:prSet presAssocID="{27C8F191-CB8B-4A89-9EDF-D94B6E4ADC92}" presName="Accent8" presStyleCnt="0"/>
      <dgm:spPr/>
    </dgm:pt>
    <dgm:pt modelId="{48BC9D73-B86D-4378-970E-5CD650E31618}" type="pres">
      <dgm:prSet presAssocID="{27C8F191-CB8B-4A89-9EDF-D94B6E4ADC92}" presName="AccentHold2" presStyleLbl="node1" presStyleIdx="8" presStyleCnt="13"/>
      <dgm:spPr/>
    </dgm:pt>
    <dgm:pt modelId="{EB301C3D-F1F9-4A72-AC54-827EBC1AD812}" type="pres">
      <dgm:prSet presAssocID="{AEFF5EA2-6931-4098-96C8-31AE53CB425B}" presName="Child2" presStyleLbl="node1" presStyleIdx="9" presStyleCnt="13" custScaleX="155423" custScaleY="155423" custLinFactNeighborX="13931" custLinFactNeighborY="2351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B30F03A-93BA-441A-ABF4-25C2455DF7C0}" type="pres">
      <dgm:prSet presAssocID="{AEFF5EA2-6931-4098-96C8-31AE53CB425B}" presName="Accent9" presStyleCnt="0"/>
      <dgm:spPr/>
    </dgm:pt>
    <dgm:pt modelId="{0DF8FB3E-B0B0-40D8-B039-0C7B496BBA97}" type="pres">
      <dgm:prSet presAssocID="{AEFF5EA2-6931-4098-96C8-31AE53CB425B}" presName="AccentHold1" presStyleLbl="node1" presStyleIdx="10" presStyleCnt="13"/>
      <dgm:spPr/>
    </dgm:pt>
    <dgm:pt modelId="{37FA1CD0-A7DC-4E74-BDC2-224405012EB0}" type="pres">
      <dgm:prSet presAssocID="{AEFF5EA2-6931-4098-96C8-31AE53CB425B}" presName="Accent10" presStyleCnt="0"/>
      <dgm:spPr/>
    </dgm:pt>
    <dgm:pt modelId="{022614F8-042B-41CB-A6A7-8094C903EB2F}" type="pres">
      <dgm:prSet presAssocID="{AEFF5EA2-6931-4098-96C8-31AE53CB425B}" presName="AccentHold2" presStyleLbl="node1" presStyleIdx="11" presStyleCnt="13"/>
      <dgm:spPr/>
    </dgm:pt>
    <dgm:pt modelId="{BA4661A9-DFAB-468E-97BE-F29D08FF69A9}" type="pres">
      <dgm:prSet presAssocID="{AEFF5EA2-6931-4098-96C8-31AE53CB425B}" presName="Accent11" presStyleCnt="0"/>
      <dgm:spPr/>
    </dgm:pt>
    <dgm:pt modelId="{C85BB588-B4E8-4D50-9280-4D4F2686007C}" type="pres">
      <dgm:prSet presAssocID="{AEFF5EA2-6931-4098-96C8-31AE53CB425B}" presName="AccentHold3" presStyleLbl="node1" presStyleIdx="12" presStyleCnt="13"/>
      <dgm:spPr/>
    </dgm:pt>
  </dgm:ptLst>
  <dgm:cxnLst>
    <dgm:cxn modelId="{A3AC16E3-96A0-4DCE-A502-BF3413F7EEBB}" type="presOf" srcId="{BE5B76ED-C686-4E97-9A28-74231B4FDDD1}" destId="{EC323DFF-E2DA-4381-8948-5F3D2CD82207}" srcOrd="0" destOrd="0" presId="urn:microsoft.com/office/officeart/2009/3/layout/CircleRelationship"/>
    <dgm:cxn modelId="{61F4EB9B-7EBC-4FC4-B727-C4A1C0EF0E59}" type="presOf" srcId="{AEFF5EA2-6931-4098-96C8-31AE53CB425B}" destId="{EB301C3D-F1F9-4A72-AC54-827EBC1AD812}" srcOrd="0" destOrd="0" presId="urn:microsoft.com/office/officeart/2009/3/layout/CircleRelationship"/>
    <dgm:cxn modelId="{873563D0-860F-487F-97A2-E4B8D49A3DAA}" type="presOf" srcId="{B388C4F7-DD86-40E4-BA83-6838C8E845B2}" destId="{A6EEB127-C2F5-4C0D-B108-CC2B3F78F4F1}" srcOrd="0" destOrd="0" presId="urn:microsoft.com/office/officeart/2009/3/layout/CircleRelationship"/>
    <dgm:cxn modelId="{2D96128D-55F5-4B46-B071-9EA8CDCA9DCD}" srcId="{B388C4F7-DD86-40E4-BA83-6838C8E845B2}" destId="{AEFF5EA2-6931-4098-96C8-31AE53CB425B}" srcOrd="1" destOrd="0" parTransId="{AC52CE11-07EF-42A7-A67A-2231908FD231}" sibTransId="{FB25E557-3597-4AEA-B1FC-EA99A632BFB1}"/>
    <dgm:cxn modelId="{FDEC3F6B-F860-4E8B-8B14-455DBFCFBFB4}" srcId="{BE5B76ED-C686-4E97-9A28-74231B4FDDD1}" destId="{B388C4F7-DD86-40E4-BA83-6838C8E845B2}" srcOrd="0" destOrd="0" parTransId="{4F4EFEB2-AE6B-4B4E-A388-E726479684C1}" sibTransId="{BEE196C3-EEB3-4935-976F-A713EF603EEA}"/>
    <dgm:cxn modelId="{4E26289A-3825-4A9C-991F-8AB8A7EFD597}" srcId="{B388C4F7-DD86-40E4-BA83-6838C8E845B2}" destId="{27C8F191-CB8B-4A89-9EDF-D94B6E4ADC92}" srcOrd="0" destOrd="0" parTransId="{8EFDF7C7-310E-4ED5-B739-2186FB69ED8A}" sibTransId="{755F5D09-ECCD-4FC5-B350-FED951F57983}"/>
    <dgm:cxn modelId="{9443D217-9168-4ECF-A563-7C2F4C998EAA}" type="presOf" srcId="{27C8F191-CB8B-4A89-9EDF-D94B6E4ADC92}" destId="{CCDD2561-1FC5-4EA6-AD90-3ADAF62A41D1}" srcOrd="0" destOrd="0" presId="urn:microsoft.com/office/officeart/2009/3/layout/CircleRelationship"/>
    <dgm:cxn modelId="{7D45573C-4EBD-433F-BFA4-B1A529D7A12E}" type="presParOf" srcId="{EC323DFF-E2DA-4381-8948-5F3D2CD82207}" destId="{A6EEB127-C2F5-4C0D-B108-CC2B3F78F4F1}" srcOrd="0" destOrd="0" presId="urn:microsoft.com/office/officeart/2009/3/layout/CircleRelationship"/>
    <dgm:cxn modelId="{F969CC6B-49AF-4CFA-905C-5A439FA65BB3}" type="presParOf" srcId="{EC323DFF-E2DA-4381-8948-5F3D2CD82207}" destId="{8A0FF0D8-0AF7-44A4-833E-7EA23A507B5A}" srcOrd="1" destOrd="0" presId="urn:microsoft.com/office/officeart/2009/3/layout/CircleRelationship"/>
    <dgm:cxn modelId="{0B13118F-EC84-4BBC-B9D4-F016C42736A0}" type="presParOf" srcId="{EC323DFF-E2DA-4381-8948-5F3D2CD82207}" destId="{F988BAF3-9DE2-4A25-84FE-B7C476401BC3}" srcOrd="2" destOrd="0" presId="urn:microsoft.com/office/officeart/2009/3/layout/CircleRelationship"/>
    <dgm:cxn modelId="{5A4C313A-14FE-4D34-9BAF-E781C66DAB07}" type="presParOf" srcId="{EC323DFF-E2DA-4381-8948-5F3D2CD82207}" destId="{6288D093-07AF-4EEB-B57C-FB5DA4420E30}" srcOrd="3" destOrd="0" presId="urn:microsoft.com/office/officeart/2009/3/layout/CircleRelationship"/>
    <dgm:cxn modelId="{D6ACDC7E-1588-4451-A7EF-95F6F8F98E10}" type="presParOf" srcId="{EC323DFF-E2DA-4381-8948-5F3D2CD82207}" destId="{099685E2-34CD-4723-A342-ED2D0CA22ECA}" srcOrd="4" destOrd="0" presId="urn:microsoft.com/office/officeart/2009/3/layout/CircleRelationship"/>
    <dgm:cxn modelId="{BF445524-7631-46A4-A9F8-F7CB08035DDB}" type="presParOf" srcId="{EC323DFF-E2DA-4381-8948-5F3D2CD82207}" destId="{282F7230-9226-4387-9620-3DC67223F95C}" srcOrd="5" destOrd="0" presId="urn:microsoft.com/office/officeart/2009/3/layout/CircleRelationship"/>
    <dgm:cxn modelId="{218BBC07-C0B0-48B2-980B-148E51AEE23B}" type="presParOf" srcId="{EC323DFF-E2DA-4381-8948-5F3D2CD82207}" destId="{2682D7C4-37F7-4CA1-B102-AED7627E9C93}" srcOrd="6" destOrd="0" presId="urn:microsoft.com/office/officeart/2009/3/layout/CircleRelationship"/>
    <dgm:cxn modelId="{AA1E1669-BD7D-411E-94D4-913E8566F654}" type="presParOf" srcId="{EC323DFF-E2DA-4381-8948-5F3D2CD82207}" destId="{CCDD2561-1FC5-4EA6-AD90-3ADAF62A41D1}" srcOrd="7" destOrd="0" presId="urn:microsoft.com/office/officeart/2009/3/layout/CircleRelationship"/>
    <dgm:cxn modelId="{D0F07794-37F8-4175-8296-9725EA64B2E3}" type="presParOf" srcId="{EC323DFF-E2DA-4381-8948-5F3D2CD82207}" destId="{DD36342D-1CB9-480B-9443-592ECACCB1B2}" srcOrd="8" destOrd="0" presId="urn:microsoft.com/office/officeart/2009/3/layout/CircleRelationship"/>
    <dgm:cxn modelId="{8AE7B659-C31F-4F52-9686-C1ABB63B1EA9}" type="presParOf" srcId="{DD36342D-1CB9-480B-9443-592ECACCB1B2}" destId="{2470B0FE-F3CE-48F3-AE82-73016C487D68}" srcOrd="0" destOrd="0" presId="urn:microsoft.com/office/officeart/2009/3/layout/CircleRelationship"/>
    <dgm:cxn modelId="{5834BBB2-34B9-46B9-948C-3BC456B978F5}" type="presParOf" srcId="{EC323DFF-E2DA-4381-8948-5F3D2CD82207}" destId="{1C5C821B-7AF3-4B1C-B3FE-45A337B82741}" srcOrd="9" destOrd="0" presId="urn:microsoft.com/office/officeart/2009/3/layout/CircleRelationship"/>
    <dgm:cxn modelId="{639DABF8-5BDE-484F-A747-33E9F42E376F}" type="presParOf" srcId="{1C5C821B-7AF3-4B1C-B3FE-45A337B82741}" destId="{48BC9D73-B86D-4378-970E-5CD650E31618}" srcOrd="0" destOrd="0" presId="urn:microsoft.com/office/officeart/2009/3/layout/CircleRelationship"/>
    <dgm:cxn modelId="{318F3B25-56D7-4CD3-80CD-4ECF6ABE9097}" type="presParOf" srcId="{EC323DFF-E2DA-4381-8948-5F3D2CD82207}" destId="{EB301C3D-F1F9-4A72-AC54-827EBC1AD812}" srcOrd="10" destOrd="0" presId="urn:microsoft.com/office/officeart/2009/3/layout/CircleRelationship"/>
    <dgm:cxn modelId="{5F192FAF-AA29-4119-9D75-AAF74B2D984A}" type="presParOf" srcId="{EC323DFF-E2DA-4381-8948-5F3D2CD82207}" destId="{6B30F03A-93BA-441A-ABF4-25C2455DF7C0}" srcOrd="11" destOrd="0" presId="urn:microsoft.com/office/officeart/2009/3/layout/CircleRelationship"/>
    <dgm:cxn modelId="{FF4ED7F3-8BF5-4BCE-8EC2-0B8ACBB19BC4}" type="presParOf" srcId="{6B30F03A-93BA-441A-ABF4-25C2455DF7C0}" destId="{0DF8FB3E-B0B0-40D8-B039-0C7B496BBA97}" srcOrd="0" destOrd="0" presId="urn:microsoft.com/office/officeart/2009/3/layout/CircleRelationship"/>
    <dgm:cxn modelId="{89500581-5988-46A4-9DF9-3A7B84A68823}" type="presParOf" srcId="{EC323DFF-E2DA-4381-8948-5F3D2CD82207}" destId="{37FA1CD0-A7DC-4E74-BDC2-224405012EB0}" srcOrd="12" destOrd="0" presId="urn:microsoft.com/office/officeart/2009/3/layout/CircleRelationship"/>
    <dgm:cxn modelId="{7957AFA6-FEBB-441D-B867-7098C7F0D056}" type="presParOf" srcId="{37FA1CD0-A7DC-4E74-BDC2-224405012EB0}" destId="{022614F8-042B-41CB-A6A7-8094C903EB2F}" srcOrd="0" destOrd="0" presId="urn:microsoft.com/office/officeart/2009/3/layout/CircleRelationship"/>
    <dgm:cxn modelId="{93B1B3BC-398A-43F6-862B-AA461BA776D1}" type="presParOf" srcId="{EC323DFF-E2DA-4381-8948-5F3D2CD82207}" destId="{BA4661A9-DFAB-468E-97BE-F29D08FF69A9}" srcOrd="13" destOrd="0" presId="urn:microsoft.com/office/officeart/2009/3/layout/CircleRelationship"/>
    <dgm:cxn modelId="{063A3997-1101-4FAD-B1B6-AA0965152552}" type="presParOf" srcId="{BA4661A9-DFAB-468E-97BE-F29D08FF69A9}" destId="{C85BB588-B4E8-4D50-9280-4D4F268600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BA99AF-AD27-4804-9984-BF855AA2129A}">
      <dsp:nvSpPr>
        <dsp:cNvPr id="0" name=""/>
        <dsp:cNvSpPr/>
      </dsp:nvSpPr>
      <dsp:spPr>
        <a:xfrm>
          <a:off x="4411964" y="2017"/>
          <a:ext cx="1907310" cy="1239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4411964" y="2017"/>
        <a:ext cx="1907310" cy="1239751"/>
      </dsp:txXfrm>
    </dsp:sp>
    <dsp:sp modelId="{46650487-113F-49FD-8DAF-BFD032CBA1BB}">
      <dsp:nvSpPr>
        <dsp:cNvPr id="0" name=""/>
        <dsp:cNvSpPr/>
      </dsp:nvSpPr>
      <dsp:spPr>
        <a:xfrm>
          <a:off x="2885193" y="621892"/>
          <a:ext cx="4960852" cy="4960852"/>
        </a:xfrm>
        <a:custGeom>
          <a:avLst/>
          <a:gdLst/>
          <a:ahLst/>
          <a:cxnLst/>
          <a:rect l="0" t="0" r="0" b="0"/>
          <a:pathLst>
            <a:path>
              <a:moveTo>
                <a:pt x="3447228" y="196173"/>
              </a:moveTo>
              <a:arcTo wR="2480426" hR="2480426" stAng="17576421" swAng="19649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A7270-1D5F-47A1-B2ED-B1FA0F3D9AD3}">
      <dsp:nvSpPr>
        <dsp:cNvPr id="0" name=""/>
        <dsp:cNvSpPr/>
      </dsp:nvSpPr>
      <dsp:spPr>
        <a:xfrm>
          <a:off x="6770990" y="1715949"/>
          <a:ext cx="1907310" cy="1239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6770990" y="1715949"/>
        <a:ext cx="1907310" cy="1239751"/>
      </dsp:txXfrm>
    </dsp:sp>
    <dsp:sp modelId="{13887D29-226D-4FE7-BC79-89D628D53009}">
      <dsp:nvSpPr>
        <dsp:cNvPr id="0" name=""/>
        <dsp:cNvSpPr/>
      </dsp:nvSpPr>
      <dsp:spPr>
        <a:xfrm>
          <a:off x="2885193" y="621892"/>
          <a:ext cx="4960852" cy="4960852"/>
        </a:xfrm>
        <a:custGeom>
          <a:avLst/>
          <a:gdLst/>
          <a:ahLst/>
          <a:cxnLst/>
          <a:rect l="0" t="0" r="0" b="0"/>
          <a:pathLst>
            <a:path>
              <a:moveTo>
                <a:pt x="4957404" y="2349681"/>
              </a:moveTo>
              <a:arcTo wR="2480426" hR="2480426" stAng="21418710" swAng="21989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7FAF2-D09E-419A-B9F0-35743B2CD269}">
      <dsp:nvSpPr>
        <dsp:cNvPr id="0" name=""/>
        <dsp:cNvSpPr/>
      </dsp:nvSpPr>
      <dsp:spPr>
        <a:xfrm>
          <a:off x="5869922" y="4489150"/>
          <a:ext cx="1907310" cy="1239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5869922" y="4489150"/>
        <a:ext cx="1907310" cy="1239751"/>
      </dsp:txXfrm>
    </dsp:sp>
    <dsp:sp modelId="{6F05D763-8B4D-4588-9BC1-D11B130A757A}">
      <dsp:nvSpPr>
        <dsp:cNvPr id="0" name=""/>
        <dsp:cNvSpPr/>
      </dsp:nvSpPr>
      <dsp:spPr>
        <a:xfrm>
          <a:off x="2885193" y="621892"/>
          <a:ext cx="4960852" cy="4960852"/>
        </a:xfrm>
        <a:custGeom>
          <a:avLst/>
          <a:gdLst/>
          <a:ahLst/>
          <a:cxnLst/>
          <a:rect l="0" t="0" r="0" b="0"/>
          <a:pathLst>
            <a:path>
              <a:moveTo>
                <a:pt x="2974849" y="4911076"/>
              </a:moveTo>
              <a:arcTo wR="2480426" hR="2480426" stAng="4710133" swAng="13797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56F13-9245-42D6-B0DA-8CE866A74A58}">
      <dsp:nvSpPr>
        <dsp:cNvPr id="0" name=""/>
        <dsp:cNvSpPr/>
      </dsp:nvSpPr>
      <dsp:spPr>
        <a:xfrm>
          <a:off x="2954006" y="4489150"/>
          <a:ext cx="1907310" cy="1239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2954006" y="4489150"/>
        <a:ext cx="1907310" cy="1239751"/>
      </dsp:txXfrm>
    </dsp:sp>
    <dsp:sp modelId="{4D94AE3D-4FAE-4C3A-817D-D0B291B3380A}">
      <dsp:nvSpPr>
        <dsp:cNvPr id="0" name=""/>
        <dsp:cNvSpPr/>
      </dsp:nvSpPr>
      <dsp:spPr>
        <a:xfrm>
          <a:off x="2885193" y="621892"/>
          <a:ext cx="4960852" cy="4960852"/>
        </a:xfrm>
        <a:custGeom>
          <a:avLst/>
          <a:gdLst/>
          <a:ahLst/>
          <a:cxnLst/>
          <a:rect l="0" t="0" r="0" b="0"/>
          <a:pathLst>
            <a:path>
              <a:moveTo>
                <a:pt x="415074" y="3854048"/>
              </a:moveTo>
              <a:arcTo wR="2480426" hR="2480426" stAng="8782378" swAng="21989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4D0DD-CC03-40DE-8A44-45482762A752}">
      <dsp:nvSpPr>
        <dsp:cNvPr id="0" name=""/>
        <dsp:cNvSpPr/>
      </dsp:nvSpPr>
      <dsp:spPr>
        <a:xfrm>
          <a:off x="2052939" y="1715949"/>
          <a:ext cx="1907310" cy="1239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2052939" y="1715949"/>
        <a:ext cx="1907310" cy="1239751"/>
      </dsp:txXfrm>
    </dsp:sp>
    <dsp:sp modelId="{40455E9A-95C3-482D-803D-3C9B80B9D643}">
      <dsp:nvSpPr>
        <dsp:cNvPr id="0" name=""/>
        <dsp:cNvSpPr/>
      </dsp:nvSpPr>
      <dsp:spPr>
        <a:xfrm>
          <a:off x="2885193" y="621892"/>
          <a:ext cx="4960852" cy="4960852"/>
        </a:xfrm>
        <a:custGeom>
          <a:avLst/>
          <a:gdLst/>
          <a:ahLst/>
          <a:cxnLst/>
          <a:rect l="0" t="0" r="0" b="0"/>
          <a:pathLst>
            <a:path>
              <a:moveTo>
                <a:pt x="431613" y="1082256"/>
              </a:moveTo>
              <a:arcTo wR="2480426" hR="2480426" stAng="12858647" swAng="19649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42C8C4-555E-4D72-A02B-D118C39C567C}">
      <dsp:nvSpPr>
        <dsp:cNvPr id="0" name=""/>
        <dsp:cNvSpPr/>
      </dsp:nvSpPr>
      <dsp:spPr>
        <a:xfrm>
          <a:off x="9509" y="1248238"/>
          <a:ext cx="2842405" cy="1705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В поисковике ввести информацию, которая интересует</a:t>
          </a:r>
          <a:endParaRPr lang="ru-RU" sz="2200" kern="1200" dirty="0"/>
        </a:p>
      </dsp:txBody>
      <dsp:txXfrm>
        <a:off x="9509" y="1248238"/>
        <a:ext cx="2842405" cy="1705443"/>
      </dsp:txXfrm>
    </dsp:sp>
    <dsp:sp modelId="{F63129B5-959B-4316-BDB9-25AE23A49B0F}">
      <dsp:nvSpPr>
        <dsp:cNvPr id="0" name=""/>
        <dsp:cNvSpPr/>
      </dsp:nvSpPr>
      <dsp:spPr>
        <a:xfrm>
          <a:off x="3136155" y="1748501"/>
          <a:ext cx="602589" cy="704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136155" y="1748501"/>
        <a:ext cx="602589" cy="704916"/>
      </dsp:txXfrm>
    </dsp:sp>
    <dsp:sp modelId="{AEC4E48A-FF62-4ADE-8FE4-0C75FB07513B}">
      <dsp:nvSpPr>
        <dsp:cNvPr id="0" name=""/>
        <dsp:cNvSpPr/>
      </dsp:nvSpPr>
      <dsp:spPr>
        <a:xfrm>
          <a:off x="3988877" y="1248238"/>
          <a:ext cx="2842405" cy="1705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Просмотреть некоторые, ознакомиться с содержанием</a:t>
          </a:r>
          <a:endParaRPr lang="ru-RU" sz="2200" kern="1200" dirty="0"/>
        </a:p>
      </dsp:txBody>
      <dsp:txXfrm>
        <a:off x="3988877" y="1248238"/>
        <a:ext cx="2842405" cy="1705443"/>
      </dsp:txXfrm>
    </dsp:sp>
    <dsp:sp modelId="{59CAD085-7049-4CBF-88A3-796B166CE0A2}">
      <dsp:nvSpPr>
        <dsp:cNvPr id="0" name=""/>
        <dsp:cNvSpPr/>
      </dsp:nvSpPr>
      <dsp:spPr>
        <a:xfrm>
          <a:off x="7115523" y="1748501"/>
          <a:ext cx="602589" cy="704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7115523" y="1748501"/>
        <a:ext cx="602589" cy="704916"/>
      </dsp:txXfrm>
    </dsp:sp>
    <dsp:sp modelId="{1D2753C1-DCF8-4938-ACE1-7746B3A285D5}">
      <dsp:nvSpPr>
        <dsp:cNvPr id="0" name=""/>
        <dsp:cNvSpPr/>
      </dsp:nvSpPr>
      <dsp:spPr>
        <a:xfrm>
          <a:off x="7968244" y="1248238"/>
          <a:ext cx="2842405" cy="1705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Нужное скопировать (или скачать) на свой компьютер</a:t>
          </a:r>
          <a:endParaRPr lang="ru-RU" sz="2200" kern="1200" dirty="0"/>
        </a:p>
      </dsp:txBody>
      <dsp:txXfrm>
        <a:off x="7968244" y="1248238"/>
        <a:ext cx="2842405" cy="17054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EEB127-C2F5-4C0D-B108-CC2B3F78F4F1}">
      <dsp:nvSpPr>
        <dsp:cNvPr id="0" name=""/>
        <dsp:cNvSpPr/>
      </dsp:nvSpPr>
      <dsp:spPr>
        <a:xfrm>
          <a:off x="2326563" y="712357"/>
          <a:ext cx="2416512" cy="20464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noProof="0" dirty="0"/>
        </a:p>
      </dsp:txBody>
      <dsp:txXfrm>
        <a:off x="2326563" y="712357"/>
        <a:ext cx="2416512" cy="2046431"/>
      </dsp:txXfrm>
    </dsp:sp>
    <dsp:sp modelId="{8A0FF0D8-0AF7-44A4-833E-7EA23A507B5A}">
      <dsp:nvSpPr>
        <dsp:cNvPr id="0" name=""/>
        <dsp:cNvSpPr/>
      </dsp:nvSpPr>
      <dsp:spPr>
        <a:xfrm>
          <a:off x="3565840" y="124055"/>
          <a:ext cx="354618" cy="3546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8BAF3-9DE2-4A25-84FE-B7C476401BC3}">
      <dsp:nvSpPr>
        <dsp:cNvPr id="0" name=""/>
        <dsp:cNvSpPr/>
      </dsp:nvSpPr>
      <dsp:spPr>
        <a:xfrm>
          <a:off x="2726141" y="3220953"/>
          <a:ext cx="256772" cy="2570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8D093-07AF-4EEB-B57C-FB5DA4420E30}">
      <dsp:nvSpPr>
        <dsp:cNvPr id="0" name=""/>
        <dsp:cNvSpPr/>
      </dsp:nvSpPr>
      <dsp:spPr>
        <a:xfrm>
          <a:off x="5140274" y="1563364"/>
          <a:ext cx="256772" cy="2570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685E2-34CD-4723-A342-ED2D0CA22ECA}">
      <dsp:nvSpPr>
        <dsp:cNvPr id="0" name=""/>
        <dsp:cNvSpPr/>
      </dsp:nvSpPr>
      <dsp:spPr>
        <a:xfrm>
          <a:off x="3911563" y="3494362"/>
          <a:ext cx="354618" cy="3546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F7230-9226-4387-9620-3DC67223F95C}">
      <dsp:nvSpPr>
        <dsp:cNvPr id="0" name=""/>
        <dsp:cNvSpPr/>
      </dsp:nvSpPr>
      <dsp:spPr>
        <a:xfrm>
          <a:off x="2799081" y="628036"/>
          <a:ext cx="256772" cy="2570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2D7C4-37F7-4CA1-B102-AED7627E9C93}">
      <dsp:nvSpPr>
        <dsp:cNvPr id="0" name=""/>
        <dsp:cNvSpPr/>
      </dsp:nvSpPr>
      <dsp:spPr>
        <a:xfrm>
          <a:off x="1989626" y="2098262"/>
          <a:ext cx="256772" cy="2570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D2561-1FC5-4EA6-AD90-3ADAF62A41D1}">
      <dsp:nvSpPr>
        <dsp:cNvPr id="0" name=""/>
        <dsp:cNvSpPr/>
      </dsp:nvSpPr>
      <dsp:spPr>
        <a:xfrm>
          <a:off x="344229" y="68136"/>
          <a:ext cx="1850682" cy="18500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noProof="0" dirty="0"/>
        </a:p>
      </dsp:txBody>
      <dsp:txXfrm>
        <a:off x="344229" y="68136"/>
        <a:ext cx="1850682" cy="1850091"/>
      </dsp:txXfrm>
    </dsp:sp>
    <dsp:sp modelId="{2470B0FE-F3CE-48F3-AE82-73016C487D68}">
      <dsp:nvSpPr>
        <dsp:cNvPr id="0" name=""/>
        <dsp:cNvSpPr/>
      </dsp:nvSpPr>
      <dsp:spPr>
        <a:xfrm>
          <a:off x="3207070" y="639211"/>
          <a:ext cx="354618" cy="3546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C9D73-B86D-4378-970E-5CD650E31618}">
      <dsp:nvSpPr>
        <dsp:cNvPr id="0" name=""/>
        <dsp:cNvSpPr/>
      </dsp:nvSpPr>
      <dsp:spPr>
        <a:xfrm>
          <a:off x="871808" y="2520668"/>
          <a:ext cx="641040" cy="6410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01C3D-F1F9-4A72-AC54-827EBC1AD812}">
      <dsp:nvSpPr>
        <dsp:cNvPr id="0" name=""/>
        <dsp:cNvSpPr/>
      </dsp:nvSpPr>
      <dsp:spPr>
        <a:xfrm>
          <a:off x="5083202" y="180714"/>
          <a:ext cx="2014769" cy="201412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noProof="0" dirty="0"/>
        </a:p>
      </dsp:txBody>
      <dsp:txXfrm>
        <a:off x="5083202" y="180714"/>
        <a:ext cx="2014769" cy="2014126"/>
      </dsp:txXfrm>
    </dsp:sp>
    <dsp:sp modelId="{0DF8FB3E-B0B0-40D8-B039-0C7B496BBA97}">
      <dsp:nvSpPr>
        <dsp:cNvPr id="0" name=""/>
        <dsp:cNvSpPr/>
      </dsp:nvSpPr>
      <dsp:spPr>
        <a:xfrm>
          <a:off x="4683658" y="1129783"/>
          <a:ext cx="354618" cy="3546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614F8-042B-41CB-A6A7-8094C903EB2F}">
      <dsp:nvSpPr>
        <dsp:cNvPr id="0" name=""/>
        <dsp:cNvSpPr/>
      </dsp:nvSpPr>
      <dsp:spPr>
        <a:xfrm>
          <a:off x="628082" y="3283532"/>
          <a:ext cx="256772" cy="2570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BB588-B4E8-4D50-9280-4D4F2686007C}">
      <dsp:nvSpPr>
        <dsp:cNvPr id="0" name=""/>
        <dsp:cNvSpPr/>
      </dsp:nvSpPr>
      <dsp:spPr>
        <a:xfrm>
          <a:off x="3188687" y="2917745"/>
          <a:ext cx="256772" cy="2570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1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1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1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1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0182216-503D-4E20-BEAA-3E482431884F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5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EFBF6C4-D99D-480B-B13E-0E112BD993A2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BD255D9-7A53-420F-B0C8-7D2EBE2B58A5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918CFEE-D504-49F8-B26F-BDF922E42955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A3423CA-7598-4EC3-BE7B-7B74AB0F28B7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1112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5366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858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1112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5366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1120" cy="674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1112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75366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858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1112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75366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1120" cy="674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1112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75366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858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41112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75366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1120" cy="674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1112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75366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6858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41112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75366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1120" cy="674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1120" cy="674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1112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7536600" y="214200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858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body"/>
          </p:nvPr>
        </p:nvSpPr>
        <p:spPr>
          <a:xfrm>
            <a:off x="41112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body"/>
          </p:nvPr>
        </p:nvSpPr>
        <p:spPr>
          <a:xfrm>
            <a:off x="7536600" y="4047840"/>
            <a:ext cx="326196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 6" descr="Celestia-R1---OverlayTitleHD.png"/>
          <p:cNvPicPr/>
          <p:nvPr/>
        </p:nvPicPr>
        <p:blipFill>
          <a:blip r:embed="rId15" cstate="print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4800" b="0" strike="noStrike" cap="all" spc="-1">
                <a:solidFill>
                  <a:srgbClr val="FFFFFF"/>
                </a:solidFill>
                <a:latin typeface="Calibri Light"/>
              </a:rPr>
              <a:t>Образец заголовка</a:t>
            </a:r>
            <a:endParaRPr lang="ru-RU" sz="4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932680" y="5870520"/>
            <a:ext cx="159984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E9C1B47-FD24-43D5-B932-1B4D345329CD}" type="datetime1">
              <a:rPr lang="ru-RU" sz="100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20.09.2024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962520" y="5870520"/>
            <a:ext cx="489348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10608840" y="5870520"/>
            <a:ext cx="55080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CC2FA10-130A-4E95-97ED-8176EAB5CF7C}" type="slidenum">
              <a:rPr lang="ru-RU" sz="100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Calibri Light"/>
              </a:rPr>
              <a:t>Образец заголовка</a:t>
            </a:r>
            <a:endParaRPr lang="ru-RU" sz="3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973800" y="2218320"/>
            <a:ext cx="4708800" cy="576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ru-RU" sz="2800" b="0" strike="noStrike" spc="-1">
                <a:solidFill>
                  <a:srgbClr val="FFFFFF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85800" y="2870280"/>
            <a:ext cx="4996440" cy="2920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</a:rPr>
              <a:t>Второй уровень</a:t>
            </a:r>
          </a:p>
          <a:p>
            <a:pPr marL="1200240" lvl="2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</a:rPr>
              <a:t>Третий уровень</a:t>
            </a:r>
          </a:p>
          <a:p>
            <a:pPr marL="1542960" lvl="3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Четвертый уровень</a:t>
            </a:r>
          </a:p>
          <a:p>
            <a:pPr marL="2000160" lvl="4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5880" y="2226600"/>
            <a:ext cx="4722480" cy="576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ru-RU" sz="2800" b="0" strike="noStrike" spc="-1">
                <a:solidFill>
                  <a:srgbClr val="FFFFFF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5823360" y="2870280"/>
            <a:ext cx="4995000" cy="2920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</a:rPr>
              <a:t>Второй уровень</a:t>
            </a:r>
          </a:p>
          <a:p>
            <a:pPr marL="1200240" lvl="2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</a:rPr>
              <a:t>Третий уровень</a:t>
            </a:r>
          </a:p>
          <a:p>
            <a:pPr marL="1542960" lvl="3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Четвертый уровень</a:t>
            </a:r>
          </a:p>
          <a:p>
            <a:pPr marL="2000160" lvl="4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dt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919AE15-2E67-49A8-912A-B23C888C5F82}" type="datetime1">
              <a:rPr lang="ru-RU" sz="100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20.09.2024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ftr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9" name="PlaceHolder 8"/>
          <p:cNvSpPr>
            <a:spLocks noGrp="1"/>
          </p:cNvSpPr>
          <p:nvPr>
            <p:ph type="sldNum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59CE73E-E53C-4298-889B-2E756ABDC91F}" type="slidenum">
              <a:rPr lang="ru-RU" sz="100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 5" descr="Celestia-R1---OverlayContentHD.png"/>
          <p:cNvPicPr/>
          <p:nvPr/>
        </p:nvPicPr>
        <p:blipFill>
          <a:blip r:embed="rId15" cstate="print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Calibri Light"/>
              </a:rPr>
              <a:t>Образец заголовка</a:t>
            </a:r>
            <a:endParaRPr lang="ru-RU" sz="3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dt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6C66D03-24EA-4C63-8EE0-1F732954B199}" type="datetime1">
              <a:rPr lang="ru-RU" sz="100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20.09.2024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ftr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sldNum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FC7672D-2B65-41A7-BC7A-458AFA79692B}" type="slidenum">
              <a:rPr lang="ru-RU" sz="100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 6" descr="Celestia-R1---OverlayContentHD.png"/>
          <p:cNvPicPr/>
          <p:nvPr/>
        </p:nvPicPr>
        <p:blipFill>
          <a:blip r:embed="rId15" cstate="print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Calibri Light"/>
              </a:rPr>
              <a:t>Образец заголовка</a:t>
            </a:r>
            <a:endParaRPr lang="ru-RU" sz="3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</a:rPr>
              <a:t>Второй уровень</a:t>
            </a:r>
          </a:p>
          <a:p>
            <a:pPr marL="1200240" lvl="2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</a:rPr>
              <a:t>Третий уровень</a:t>
            </a:r>
          </a:p>
          <a:p>
            <a:pPr marL="1542960" lvl="3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Четвертый уровень</a:t>
            </a:r>
          </a:p>
          <a:p>
            <a:pPr marL="2000160" lvl="4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31" name="PlaceHolder 3"/>
          <p:cNvSpPr>
            <a:spLocks noGrp="1"/>
          </p:cNvSpPr>
          <p:nvPr>
            <p:ph type="dt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F59FDF0-AD85-4555-AFE6-782DB9C7B105}" type="datetime1">
              <a:rPr lang="ru-RU" sz="100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20.09.2024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ftr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sldNum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84722C2-EF69-4921-895A-3B4B83383503}" type="slidenum">
              <a:rPr lang="ru-RU" sz="100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 7" descr="Celestia-R1---OverlayContentHD.png"/>
          <p:cNvPicPr/>
          <p:nvPr/>
        </p:nvPicPr>
        <p:blipFill>
          <a:blip r:embed="rId15" cstate="print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Calibri Light"/>
              </a:rPr>
              <a:t>Образец заголовка</a:t>
            </a:r>
            <a:endParaRPr lang="ru-RU" sz="3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95000" cy="3648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</a:rPr>
              <a:t>Второй уровень</a:t>
            </a:r>
          </a:p>
          <a:p>
            <a:pPr marL="1200240" lvl="2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</a:rPr>
              <a:t>Третий уровень</a:t>
            </a:r>
          </a:p>
          <a:p>
            <a:pPr marL="1542960" lvl="3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Четвертый уровень</a:t>
            </a:r>
          </a:p>
          <a:p>
            <a:pPr marL="2000160" lvl="4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821920" y="2142000"/>
            <a:ext cx="4995000" cy="3648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FFFFFF"/>
                </a:solidFill>
                <a:latin typeface="Calibri"/>
              </a:rPr>
              <a:t>Второй уровень</a:t>
            </a:r>
          </a:p>
          <a:p>
            <a:pPr marL="1200240" lvl="2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</a:rPr>
              <a:t>Третий уровень</a:t>
            </a:r>
          </a:p>
          <a:p>
            <a:pPr marL="1542960" lvl="3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Четвертый уровень</a:t>
            </a:r>
          </a:p>
          <a:p>
            <a:pPr marL="2000160" lvl="4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74" name="PlaceHolder 4"/>
          <p:cNvSpPr>
            <a:spLocks noGrp="1"/>
          </p:cNvSpPr>
          <p:nvPr>
            <p:ph type="dt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FBABF73-B71B-4E72-B4FB-6F69D10BE193}" type="datetime1">
              <a:rPr lang="ru-RU" sz="100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20.09.2024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ftr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sldNum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536856F-CF95-4B89-9D7D-240D62B45D59}" type="slidenum">
              <a:rPr lang="ru-RU" sz="100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 4" descr="ночное небо с горами далеко на горизонте"/>
          <p:cNvPicPr/>
          <p:nvPr/>
        </p:nvPicPr>
        <p:blipFill>
          <a:blip r:embed="rId3" cstate="print">
            <a:alphaModFix amt="2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20" name="TextShape 1"/>
          <p:cNvSpPr txBox="1"/>
          <p:nvPr/>
        </p:nvSpPr>
        <p:spPr>
          <a:xfrm>
            <a:off x="3960000" y="153900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4800" b="1" strike="noStrike" cap="all" spc="-1">
                <a:solidFill>
                  <a:srgbClr val="FFFFFF"/>
                </a:solidFill>
                <a:latin typeface="Calibri Light"/>
              </a:rPr>
              <a:t>Информация. Интернет</a:t>
            </a:r>
            <a:endParaRPr lang="ru-RU" sz="4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3962520" y="3960000"/>
            <a:ext cx="7197480" cy="1405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en-US" sz="1800" b="0" strike="noStrike" cap="all" spc="-1">
                <a:solidFill>
                  <a:srgbClr val="FFFFFF"/>
                </a:solidFill>
                <a:latin typeface="Calibri"/>
              </a:rPr>
              <a:t>Information. The Internet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Calibri Light"/>
              </a:rPr>
              <a:t>Кто, когда, написал эту музыку и кому посвятил?</a:t>
            </a:r>
            <a:endParaRPr lang="ru-RU" sz="3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685800" y="2142000"/>
            <a:ext cx="3971520" cy="364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ru-RU" sz="4400" b="0" strike="noStrike" spc="-1">
                <a:solidFill>
                  <a:srgbClr val="FFFFFF"/>
                </a:solidFill>
                <a:latin typeface="Calibri"/>
              </a:rPr>
              <a:t>Лунная соната</a:t>
            </a:r>
          </a:p>
        </p:txBody>
      </p:sp>
      <p:pic>
        <p:nvPicPr>
          <p:cNvPr id="250" name="Picture 2" descr="https://avatars.mds.yandex.net/get-zen_doc/3412021/pub_5ee861aefeea096b0437b261_5eef0089f1d451486f2d1c5f/scale_1200"/>
          <p:cNvPicPr/>
          <p:nvPr/>
        </p:nvPicPr>
        <p:blipFill>
          <a:blip r:embed="rId2" cstate="print"/>
          <a:stretch/>
        </p:blipFill>
        <p:spPr>
          <a:xfrm>
            <a:off x="4470480" y="1789560"/>
            <a:ext cx="7113600" cy="400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Calibri Light"/>
              </a:rPr>
              <a:t>Верный ответ</a:t>
            </a:r>
            <a:endParaRPr lang="ru-RU" sz="3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685800" y="2142000"/>
            <a:ext cx="6181200" cy="364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Calibri"/>
              </a:rPr>
              <a:t>Настоящее название произведения – Соната для фортепиано № </a:t>
            </a:r>
            <a:r>
              <a:rPr lang="ru-RU" sz="2400" b="1" strike="noStrike" spc="-1">
                <a:solidFill>
                  <a:srgbClr val="FFFFFF"/>
                </a:solidFill>
                <a:latin typeface="Calibri"/>
              </a:rPr>
              <a:t>14</a:t>
            </a:r>
            <a:r>
              <a:rPr lang="ru-RU" sz="2400" b="0" strike="noStrike" spc="-1">
                <a:solidFill>
                  <a:srgbClr val="FFFFFF"/>
                </a:solidFill>
                <a:latin typeface="Calibri"/>
              </a:rPr>
              <a:t> до-диез минор. </a:t>
            </a: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Calibri"/>
              </a:rPr>
              <a:t>Написал ее великий немецкий композитор </a:t>
            </a:r>
            <a:r>
              <a:rPr lang="ru-RU" sz="2400" b="1" strike="noStrike" spc="-1">
                <a:solidFill>
                  <a:srgbClr val="FFFFFF"/>
                </a:solidFill>
                <a:latin typeface="Calibri"/>
              </a:rPr>
              <a:t>Людвиг ван Бетховен</a:t>
            </a:r>
            <a:r>
              <a:rPr lang="ru-RU" sz="2400" b="0" strike="noStrike" spc="-1">
                <a:solidFill>
                  <a:srgbClr val="FFFFFF"/>
                </a:solidFill>
                <a:latin typeface="Calibri"/>
              </a:rPr>
              <a:t>.</a:t>
            </a: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Calibri"/>
              </a:rPr>
              <a:t>в </a:t>
            </a:r>
            <a:r>
              <a:rPr lang="ru-RU" sz="2400" b="1" strike="noStrike" spc="-1">
                <a:solidFill>
                  <a:srgbClr val="FFFFFF"/>
                </a:solidFill>
                <a:latin typeface="Calibri"/>
              </a:rPr>
              <a:t>1801</a:t>
            </a:r>
            <a:r>
              <a:rPr lang="ru-RU" sz="2400" b="0" strike="noStrike" spc="-1">
                <a:solidFill>
                  <a:srgbClr val="FFFFFF"/>
                </a:solidFill>
                <a:latin typeface="Calibri"/>
              </a:rPr>
              <a:t>-м году.</a:t>
            </a: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Calibri"/>
              </a:rPr>
              <a:t> посвящено юной семнадцатилетней девушке по имени </a:t>
            </a:r>
            <a:r>
              <a:rPr lang="ru-RU" sz="2400" b="1" strike="noStrike" spc="-1">
                <a:solidFill>
                  <a:srgbClr val="FFFFFF"/>
                </a:solidFill>
                <a:latin typeface="Calibri"/>
              </a:rPr>
              <a:t>Джульетта Гвиччарди.</a:t>
            </a:r>
            <a:endParaRPr lang="ru-RU" sz="24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53" name="Picture 2" descr="https://avatars.yandex.net/get-music-content/33216/3dcb0925.a.1485613-1/m1000x1000?webp=false"/>
          <p:cNvPicPr/>
          <p:nvPr/>
        </p:nvPicPr>
        <p:blipFill>
          <a:blip r:embed="rId2" cstate="print"/>
          <a:stretch/>
        </p:blipFill>
        <p:spPr>
          <a:xfrm>
            <a:off x="7543800" y="1981080"/>
            <a:ext cx="4314600" cy="4314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685800" y="1342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cap="all" spc="-1">
                <a:solidFill>
                  <a:srgbClr val="FFFFFF"/>
                </a:solidFill>
                <a:latin typeface="Calibri Light"/>
              </a:rPr>
              <a:t>Задание</a:t>
            </a:r>
            <a:endParaRPr lang="ru-RU" sz="40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600120" y="1590840"/>
            <a:ext cx="10639080" cy="4790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4800" b="1" strike="noStrike" spc="-1">
                <a:solidFill>
                  <a:srgbClr val="FFFFFF"/>
                </a:solidFill>
                <a:latin typeface="Calibri"/>
              </a:rPr>
              <a:t>Объединиться в группы по 5 человек (обязательно нужен человек с доступом в интернет)</a:t>
            </a:r>
            <a:endParaRPr lang="ru-RU" sz="4800" b="0" strike="noStrike" spc="-1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lang="ru-RU" sz="4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47840" y="657360"/>
            <a:ext cx="10981800" cy="597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FFFFFF"/>
                </a:solidFill>
                <a:latin typeface="Calibri"/>
              </a:rPr>
              <a:t>1 вариант: найти информацию про </a:t>
            </a:r>
            <a:r>
              <a:rPr lang="ru-RU" sz="2800" b="1" strike="noStrike" spc="-1">
                <a:solidFill>
                  <a:srgbClr val="FFFFFF"/>
                </a:solidFill>
                <a:latin typeface="Calibri"/>
              </a:rPr>
              <a:t>Илью Муромца </a:t>
            </a:r>
            <a:r>
              <a:rPr lang="ru-RU" sz="2800" b="0" strike="noStrike" spc="-1">
                <a:solidFill>
                  <a:srgbClr val="FFFFFF"/>
                </a:solidFill>
                <a:latin typeface="Calibri"/>
              </a:rPr>
              <a:t>(кто такой, где упоминается)</a:t>
            </a: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FFFFFF"/>
                </a:solidFill>
                <a:latin typeface="Calibri"/>
              </a:rPr>
              <a:t>2 вариант: найти информацию про </a:t>
            </a:r>
            <a:r>
              <a:rPr lang="ru-RU" sz="2800" b="1" strike="noStrike" spc="-1">
                <a:solidFill>
                  <a:srgbClr val="FFFFFF"/>
                </a:solidFill>
                <a:latin typeface="Calibri"/>
              </a:rPr>
              <a:t>Космодемьянскую Зою Анатольевну </a:t>
            </a:r>
            <a:r>
              <a:rPr lang="ru-RU" sz="2800" b="0" strike="noStrike" spc="-1">
                <a:solidFill>
                  <a:srgbClr val="FFFFFF"/>
                </a:solidFill>
                <a:latin typeface="Calibri"/>
              </a:rPr>
              <a:t>(кто такая, исполнила ли задание полностью)</a:t>
            </a: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FFFFFF"/>
                </a:solidFill>
                <a:latin typeface="Calibri"/>
              </a:rPr>
              <a:t>3 вариант: найти информацию про </a:t>
            </a:r>
            <a:r>
              <a:rPr lang="ru-RU" sz="2800" b="1" strike="noStrike" spc="-1">
                <a:solidFill>
                  <a:srgbClr val="FFFFFF"/>
                </a:solidFill>
                <a:latin typeface="Calibri"/>
              </a:rPr>
              <a:t>Ивана Бунина </a:t>
            </a:r>
            <a:r>
              <a:rPr lang="ru-RU" sz="2800" b="0" strike="noStrike" spc="-1">
                <a:solidFill>
                  <a:srgbClr val="FFFFFF"/>
                </a:solidFill>
                <a:latin typeface="Calibri"/>
              </a:rPr>
              <a:t>(кто такой, за что получил Нобелевскую премию)</a:t>
            </a: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FFFFFF"/>
                </a:solidFill>
                <a:latin typeface="Calibri"/>
              </a:rPr>
              <a:t>4 вариант: найти информацию </a:t>
            </a:r>
            <a:r>
              <a:rPr lang="ru-RU" sz="2800" b="1" strike="noStrike" spc="-1">
                <a:solidFill>
                  <a:srgbClr val="FFFFFF"/>
                </a:solidFill>
                <a:latin typeface="Calibri"/>
              </a:rPr>
              <a:t>про семь чудес света</a:t>
            </a:r>
            <a:r>
              <a:rPr lang="ru-RU" sz="2800" b="0" strike="noStrike" spc="-1">
                <a:solidFill>
                  <a:srgbClr val="FFFFFF"/>
                </a:solidFill>
                <a:latin typeface="Calibri"/>
              </a:rPr>
              <a:t> (что туда входит, почему считается чудом света)</a:t>
            </a: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FFFFFF"/>
                </a:solidFill>
                <a:latin typeface="Calibri"/>
              </a:rPr>
              <a:t>5 вариант: найти информацию про </a:t>
            </a:r>
            <a:r>
              <a:rPr lang="ru-RU" sz="2800" b="1" strike="noStrike" spc="-1">
                <a:solidFill>
                  <a:srgbClr val="FFFFFF"/>
                </a:solidFill>
                <a:latin typeface="Calibri"/>
              </a:rPr>
              <a:t>Оймякон, Россия </a:t>
            </a:r>
            <a:r>
              <a:rPr lang="ru-RU" sz="2800" b="0" strike="noStrike" spc="-1">
                <a:solidFill>
                  <a:srgbClr val="FFFFFF"/>
                </a:solidFill>
                <a:latin typeface="Calibri"/>
              </a:rPr>
              <a:t>(что это, чем знаменито)</a:t>
            </a: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lang="ru-RU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https://avatars.mds.yandex.net/get-zen_doc/1579004/pub_5f3de54a2242c51b24ed60e8_5f3df85a1ed9397cc7be8840/scale_1200"/>
          <p:cNvPicPr/>
          <p:nvPr/>
        </p:nvPicPr>
        <p:blipFill>
          <a:blip r:embed="rId2" cstate="print"/>
          <a:stretch/>
        </p:blipFill>
        <p:spPr>
          <a:xfrm>
            <a:off x="0" y="4139640"/>
            <a:ext cx="2899080" cy="2718000"/>
          </a:xfrm>
          <a:prstGeom prst="rect">
            <a:avLst/>
          </a:prstGeom>
          <a:ln w="0">
            <a:noFill/>
          </a:ln>
        </p:spPr>
      </p:pic>
      <p:sp>
        <p:nvSpPr>
          <p:cNvPr id="224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6600" b="0" strike="noStrike" cap="all" spc="-1">
                <a:solidFill>
                  <a:srgbClr val="FFFFFF"/>
                </a:solidFill>
                <a:latin typeface="Calibri Light"/>
              </a:rPr>
              <a:t>Что такое информация?</a:t>
            </a:r>
            <a:endParaRPr lang="ru-RU" sz="6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150840" y="2127960"/>
            <a:ext cx="6066720" cy="2030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FFFFFF"/>
                </a:solidFill>
                <a:latin typeface="Calibri"/>
              </a:rPr>
              <a:t>Сведения об окружающем мире и протекающих в нём процессах, воспринимаемые человеком или специальным устройством.</a:t>
            </a:r>
          </a:p>
        </p:txBody>
      </p:sp>
      <p:sp>
        <p:nvSpPr>
          <p:cNvPr id="226" name="TextShape 3"/>
          <p:cNvSpPr txBox="1"/>
          <p:nvPr/>
        </p:nvSpPr>
        <p:spPr>
          <a:xfrm>
            <a:off x="5203800" y="4158720"/>
            <a:ext cx="6516720" cy="2430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ru-RU" sz="3200" b="0" strike="noStrike" spc="-1">
                <a:solidFill>
                  <a:srgbClr val="FFFFFF"/>
                </a:solidFill>
                <a:latin typeface="Calibri"/>
              </a:rPr>
              <a:t>Передача информации. Теория                информации  (раздел кибернетики, изучающий способы измерения               и передачи информации). (Из словаря Ожегова)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1342190922"/>
              </p:ext>
            </p:extLst>
          </p:nvPr>
        </p:nvGraphicFramePr>
        <p:xfrm>
          <a:off x="468000" y="877680"/>
          <a:ext cx="10731240" cy="581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7" name="TextShape 1"/>
          <p:cNvSpPr txBox="1"/>
          <p:nvPr/>
        </p:nvSpPr>
        <p:spPr>
          <a:xfrm>
            <a:off x="232920" y="110880"/>
            <a:ext cx="10966320" cy="1053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cap="all" spc="-1">
                <a:solidFill>
                  <a:srgbClr val="FFFFFF"/>
                </a:solidFill>
                <a:latin typeface="Calibri Light"/>
              </a:rPr>
              <a:t>Где человек добывает информацию?</a:t>
            </a:r>
            <a:endParaRPr lang="ru-RU" sz="44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8" name="Picture 4" descr="https://catherineasquithgallery.com/uploads/posts/2021-02/1613545399_120-p-kartinki-na-belom-fone-dlya-prezentatsii-136.jpg"/>
          <p:cNvPicPr/>
          <p:nvPr/>
        </p:nvPicPr>
        <p:blipFill>
          <a:blip r:embed="rId7" cstate="print"/>
          <a:stretch/>
        </p:blipFill>
        <p:spPr>
          <a:xfrm>
            <a:off x="4946400" y="2682720"/>
            <a:ext cx="1539000" cy="205236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6" descr="https://storage.myseldon.com/news-pict-53/53FC30CCDAC798CBD50535B92B67E8B0"/>
          <p:cNvPicPr/>
          <p:nvPr/>
        </p:nvPicPr>
        <p:blipFill>
          <a:blip r:embed="rId8" cstate="print"/>
          <a:stretch/>
        </p:blipFill>
        <p:spPr>
          <a:xfrm>
            <a:off x="2705760" y="2632680"/>
            <a:ext cx="1620720" cy="107604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8" descr="https://img2.freepng.ru/20180404/lzq/kisspng-iphone-telephone-computer-icons-clip-art-cellphone-5ac48b00ec4742.3459322815228300809678.jpg"/>
          <p:cNvPicPr/>
          <p:nvPr/>
        </p:nvPicPr>
        <p:blipFill>
          <a:blip r:embed="rId9" cstate="print"/>
          <a:stretch/>
        </p:blipFill>
        <p:spPr>
          <a:xfrm>
            <a:off x="5194080" y="930240"/>
            <a:ext cx="1279080" cy="113688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0" descr="https://catherineasquithgallery.com/uploads/posts/2021-02/1613638474_24-p-fon-dlya-prezentatsii-sotsialnii-26.png"/>
          <p:cNvPicPr/>
          <p:nvPr/>
        </p:nvPicPr>
        <p:blipFill>
          <a:blip r:embed="rId10" cstate="print"/>
          <a:stretch/>
        </p:blipFill>
        <p:spPr>
          <a:xfrm>
            <a:off x="7400880" y="2632680"/>
            <a:ext cx="1590480" cy="126324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2" descr="https://avatars.mds.yandex.net/get-zen_doc/936895/pub_5eb902ac5aece17b0a633493_5eb90349e4773935a40206d7/scale_1200"/>
          <p:cNvPicPr/>
          <p:nvPr/>
        </p:nvPicPr>
        <p:blipFill>
          <a:blip r:embed="rId11" cstate="print"/>
          <a:stretch/>
        </p:blipFill>
        <p:spPr>
          <a:xfrm>
            <a:off x="3615840" y="5402160"/>
            <a:ext cx="1636200" cy="11138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4" descr="https://uvao.mos.ru/upload/medialibrary/6ff/20.04_razrabotka_urokov.png"/>
          <p:cNvPicPr/>
          <p:nvPr/>
        </p:nvPicPr>
        <p:blipFill>
          <a:blip r:embed="rId12" cstate="print"/>
          <a:stretch/>
        </p:blipFill>
        <p:spPr>
          <a:xfrm>
            <a:off x="6604560" y="5364000"/>
            <a:ext cx="1433520" cy="1290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6000" b="0" strike="noStrike" cap="all" spc="-1">
                <a:solidFill>
                  <a:srgbClr val="FFFFFF"/>
                </a:solidFill>
                <a:latin typeface="Calibri Light"/>
              </a:rPr>
              <a:t>Что такое интернет?</a:t>
            </a:r>
            <a:endParaRPr lang="ru-RU" sz="60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249480" y="1953360"/>
            <a:ext cx="5527440" cy="3989880"/>
          </a:xfrm>
          <a:prstGeom prst="rect">
            <a:avLst/>
          </a:prstGeom>
          <a:noFill/>
          <a:ln w="0">
            <a:noFill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Calibri"/>
              </a:rPr>
              <a:t>всемирная система объединенных компьютерных сетей для хранения и передачи информации. Часто упоминается как Всемирная сеть и Глобальная сеть, а также просто Сеть Интерне́т (англ. Internet,)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36" name="Picture 4" descr="https://sodas.ku.dk/projects/nation-scale-social-networks/national-scales-social-networks.jpg"/>
          <p:cNvPicPr/>
          <p:nvPr/>
        </p:nvPicPr>
        <p:blipFill>
          <a:blip r:embed="rId2" cstate="print"/>
          <a:stretch/>
        </p:blipFill>
        <p:spPr>
          <a:xfrm>
            <a:off x="6448320" y="2418840"/>
            <a:ext cx="5330520" cy="2907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232920" y="609480"/>
            <a:ext cx="114379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cap="all" spc="-1">
                <a:solidFill>
                  <a:srgbClr val="FFFFFF"/>
                </a:solidFill>
                <a:latin typeface="Calibri Light"/>
              </a:rPr>
              <a:t>Как получить информацию в интернете?</a:t>
            </a:r>
            <a:endParaRPr lang="ru-RU" sz="44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162816484"/>
              </p:ext>
            </p:extLst>
          </p:nvPr>
        </p:nvGraphicFramePr>
        <p:xfrm>
          <a:off x="685800" y="2141640"/>
          <a:ext cx="10820160" cy="420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Объект 3" descr="ночное небо с горами на горизонте"/>
          <p:cNvPicPr/>
          <p:nvPr/>
        </p:nvPicPr>
        <p:blipFill>
          <a:blip r:embed="rId3" cstate="print"/>
          <a:srcRect t="4557" b="4557"/>
          <a:stretch/>
        </p:blipFill>
        <p:spPr>
          <a:xfrm>
            <a:off x="-720" y="-1080"/>
            <a:ext cx="12192840" cy="6860160"/>
          </a:xfrm>
          <a:prstGeom prst="rect">
            <a:avLst/>
          </a:prstGeom>
          <a:ln w="60325">
            <a:solidFill>
              <a:schemeClr val="tx1">
                <a:alpha val="40000"/>
              </a:schemeClr>
            </a:solidFill>
            <a:round/>
          </a:ln>
        </p:spPr>
      </p:pic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3646982470"/>
              </p:ext>
            </p:extLst>
          </p:nvPr>
        </p:nvGraphicFramePr>
        <p:xfrm>
          <a:off x="2569320" y="2142000"/>
          <a:ext cx="7390440" cy="372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9" name="TextShape 1"/>
          <p:cNvSpPr txBox="1"/>
          <p:nvPr/>
        </p:nvSpPr>
        <p:spPr>
          <a:xfrm>
            <a:off x="2408760" y="787320"/>
            <a:ext cx="7390440" cy="1278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Calibri Light"/>
              </a:rPr>
              <a:t>Браузер</a:t>
            </a:r>
            <a:endParaRPr lang="ru-RU" sz="36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Рисунок 4" descr="светлые пятна"/>
          <p:cNvPicPr/>
          <p:nvPr/>
        </p:nvPicPr>
        <p:blipFill>
          <a:blip r:embed="rId3" cstate="print">
            <a:alphaModFix amt="2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41" name="TextShape 1"/>
          <p:cNvSpPr txBox="1"/>
          <p:nvPr/>
        </p:nvSpPr>
        <p:spPr>
          <a:xfrm>
            <a:off x="3962520" y="257400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8000" b="0" strike="noStrike" cap="all" spc="-1">
                <a:solidFill>
                  <a:srgbClr val="FFFFFF"/>
                </a:solidFill>
                <a:latin typeface="Calibri Light"/>
              </a:rPr>
              <a:t>Проверим!</a:t>
            </a:r>
            <a:endParaRPr lang="ru-RU" sz="80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3962520" y="4995360"/>
            <a:ext cx="7197480" cy="1405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ru-RU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en-US" sz="3200" b="0" strike="noStrike" cap="all" spc="-1">
                <a:solidFill>
                  <a:srgbClr val="F6B5C7"/>
                </a:solidFill>
                <a:latin typeface="Calibri"/>
              </a:rPr>
              <a:t>Let's check it out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Calibri Light"/>
              </a:rPr>
              <a:t>Откуда Эти строки и кто их автор?</a:t>
            </a:r>
            <a:endParaRPr lang="ru-RU" sz="3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FFFFFF"/>
                </a:solidFill>
                <a:latin typeface="Calibri"/>
              </a:rPr>
              <a:t>Джинн сел, подперев подбородок рукой, и стал придумывать великое заклинание, а верблюд все смотрел на свое отражение в луже воды.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Calibri Light"/>
              </a:rPr>
              <a:t>Верный ответ</a:t>
            </a:r>
            <a:endParaRPr lang="ru-RU" sz="3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685800" y="2142000"/>
            <a:ext cx="5486040" cy="364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4000" b="0" i="1" strike="noStrike" spc="-1">
                <a:solidFill>
                  <a:srgbClr val="FFFFFF"/>
                </a:solidFill>
                <a:latin typeface="Calibri"/>
              </a:rPr>
              <a:t>«Отчего у верблюда горб»</a:t>
            </a:r>
            <a:endParaRPr lang="ru-RU" sz="4000" b="0" strike="noStrike" spc="-1">
              <a:solidFill>
                <a:srgbClr val="FFFFFF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4000" b="0" i="1" strike="noStrike" spc="-1">
                <a:solidFill>
                  <a:srgbClr val="FFFFFF"/>
                </a:solidFill>
                <a:latin typeface="Calibri"/>
              </a:rPr>
              <a:t>Редьярд Киплинг</a:t>
            </a:r>
            <a:endParaRPr lang="ru-RU" sz="4000" b="0" strike="noStrike" spc="-1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lang="ru-RU" sz="40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47" name="Picture 2" descr="https://pervoklasnik.ru/upload/iblock/519/921/abris10.jpg"/>
          <p:cNvPicPr/>
          <p:nvPr/>
        </p:nvPicPr>
        <p:blipFill>
          <a:blip r:embed="rId2" cstate="print"/>
          <a:stretch/>
        </p:blipFill>
        <p:spPr>
          <a:xfrm>
            <a:off x="7581960" y="1326240"/>
            <a:ext cx="3884400" cy="517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Будущее</Template>
  <TotalTime>9</TotalTime>
  <Words>258</Words>
  <Application>Microsoft Office PowerPoint</Application>
  <PresentationFormat>Произвольный</PresentationFormat>
  <Paragraphs>39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2022-07-20T09:17:09Z</dcterms:created>
  <dcterms:modified xsi:type="dcterms:W3CDTF">2024-09-20T08:13:59Z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otes">
    <vt:i4>4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13</vt:i4>
  </property>
</Properties>
</file>