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8" r:id="rId13"/>
    <p:sldId id="269" r:id="rId14"/>
    <p:sldId id="270" r:id="rId15"/>
    <p:sldId id="271" r:id="rId16"/>
    <p:sldId id="272" r:id="rId17"/>
    <p:sldId id="276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1F09A-096A-4841-9CA9-15C0B10CD9E6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DB826-2B69-4F8A-B415-6CDD010A0B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F34CC6-5AE3-405E-8F7F-E69BB70AED2B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49FF5D-5196-497E-BDD2-5D63A4B2FE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F34CC6-5AE3-405E-8F7F-E69BB70AED2B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49FF5D-5196-497E-BDD2-5D63A4B2FE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F34CC6-5AE3-405E-8F7F-E69BB70AED2B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49FF5D-5196-497E-BDD2-5D63A4B2FE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F34CC6-5AE3-405E-8F7F-E69BB70AED2B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49FF5D-5196-497E-BDD2-5D63A4B2FE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F34CC6-5AE3-405E-8F7F-E69BB70AED2B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49FF5D-5196-497E-BDD2-5D63A4B2FE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F34CC6-5AE3-405E-8F7F-E69BB70AED2B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49FF5D-5196-497E-BDD2-5D63A4B2FE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F34CC6-5AE3-405E-8F7F-E69BB70AED2B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49FF5D-5196-497E-BDD2-5D63A4B2FE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F34CC6-5AE3-405E-8F7F-E69BB70AED2B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49FF5D-5196-497E-BDD2-5D63A4B2FE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F34CC6-5AE3-405E-8F7F-E69BB70AED2B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49FF5D-5196-497E-BDD2-5D63A4B2FE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F34CC6-5AE3-405E-8F7F-E69BB70AED2B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49FF5D-5196-497E-BDD2-5D63A4B2FE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F34CC6-5AE3-405E-8F7F-E69BB70AED2B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49FF5D-5196-497E-BDD2-5D63A4B2FE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9F34CC6-5AE3-405E-8F7F-E69BB70AED2B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E49FF5D-5196-497E-BDD2-5D63A4B2FE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4032448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Тема: Трудности соотнесения числа и количества</a:t>
            </a:r>
            <a:endParaRPr lang="ru-RU" sz="6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908720"/>
            <a:ext cx="4752528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endParaRPr lang="ru-RU" sz="8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908720"/>
            <a:ext cx="5616624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411760" y="1196752"/>
            <a:ext cx="504056" cy="936104"/>
          </a:xfrm>
          <a:prstGeom prst="triangl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3419872" y="1340768"/>
            <a:ext cx="648072" cy="792088"/>
          </a:xfrm>
          <a:prstGeom prst="triangl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4499992" y="1196752"/>
            <a:ext cx="648072" cy="864096"/>
          </a:xfrm>
          <a:prstGeom prst="triangl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5436096" y="1052736"/>
            <a:ext cx="720080" cy="1008112"/>
          </a:xfrm>
          <a:prstGeom prst="triangl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6660232" y="980728"/>
            <a:ext cx="720080" cy="1152128"/>
          </a:xfrm>
          <a:prstGeom prst="triangl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908720"/>
            <a:ext cx="4320480" cy="9361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908720"/>
            <a:ext cx="5256584" cy="11521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411760" y="1196752"/>
            <a:ext cx="648072" cy="648072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3563888" y="1196752"/>
            <a:ext cx="648072" cy="648072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4860032" y="1268760"/>
            <a:ext cx="936104" cy="648072"/>
          </a:xfrm>
          <a:prstGeom prst="triangl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6156176" y="1268760"/>
            <a:ext cx="720080" cy="648072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908720"/>
            <a:ext cx="4896544" cy="10801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980728"/>
            <a:ext cx="4968552" cy="144016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2411760" y="1196752"/>
            <a:ext cx="720080" cy="648072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3923928" y="1196752"/>
            <a:ext cx="792088" cy="648072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5508104" y="1196752"/>
            <a:ext cx="1008112" cy="720080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Admin\Desktop\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1" cy="4464496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467544" y="4797152"/>
            <a:ext cx="792088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547664" y="5517232"/>
            <a:ext cx="792088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419872" y="5733256"/>
            <a:ext cx="792088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355976" y="4797152"/>
            <a:ext cx="792088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508104" y="5733256"/>
            <a:ext cx="792088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812360" y="5661248"/>
            <a:ext cx="792088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411760" y="4797152"/>
            <a:ext cx="792088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588224" y="4725144"/>
            <a:ext cx="792088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923928" y="2204864"/>
            <a:ext cx="1440160" cy="144016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7236296" y="836712"/>
            <a:ext cx="1296144" cy="1224136"/>
          </a:xfrm>
          <a:prstGeom prst="triangl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11560" y="4077072"/>
            <a:ext cx="1728192" cy="86409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764704"/>
            <a:ext cx="1368152" cy="100811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588224" y="4077072"/>
            <a:ext cx="208823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Admin\Desktop\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2520" cy="70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ru-RU" sz="4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8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</a:p>
          <a:p>
            <a:pPr lvl="8"/>
            <a:endParaRPr lang="ru-RU" sz="2700" b="1" dirty="0" smtClean="0">
              <a:latin typeface="Times New Roman" pitchFamily="18" charset="0"/>
              <a:cs typeface="Times New Roman" pitchFamily="18" charset="0"/>
            </a:endParaRPr>
          </a:p>
          <a:p>
            <a:pPr lvl="8" algn="ctr">
              <a:buNone/>
            </a:pPr>
            <a:r>
              <a:rPr lang="ru-RU" sz="12400" b="1" dirty="0" smtClean="0">
                <a:latin typeface="Times New Roman" pitchFamily="18" charset="0"/>
                <a:cs typeface="Times New Roman" pitchFamily="18" charset="0"/>
              </a:rPr>
              <a:t>Между 4 и 6?</a:t>
            </a:r>
            <a:endParaRPr lang="ru-RU" sz="1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 descr="C:\Users\Admin\Desktop\9470eee872b6c6a02d4363d7a6bfe2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60648"/>
            <a:ext cx="5328592" cy="33223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Admin\Desktop\125513916_images_141948548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324528" cy="70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50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1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 descr="C:\Users\Admin\Desktop\116431231_5pp012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492896"/>
            <a:ext cx="6552728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slid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43304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7146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Desktop\d6c6167b78c6051abb8d935e1a46c9e2--winter-solstice-rituals-the-longest-n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31440"/>
            <a:ext cx="9324528" cy="8410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         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>                      </a:t>
            </a:r>
          </a:p>
          <a:p>
            <a:pPr>
              <a:buNone/>
            </a:pPr>
            <a:r>
              <a:rPr lang="ru-RU" dirty="0" smtClean="0"/>
              <a:t>                   </a:t>
            </a:r>
          </a:p>
          <a:p>
            <a:pPr>
              <a:buNone/>
            </a:pPr>
            <a:r>
              <a:rPr lang="ru-RU" dirty="0" smtClean="0"/>
              <a:t>                          </a:t>
            </a:r>
          </a:p>
          <a:p>
            <a:pPr>
              <a:buNone/>
            </a:pPr>
            <a:endParaRPr lang="ru-RU" sz="6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>
              <a:buNone/>
            </a:pP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Admin\Desktop\Image00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04664"/>
            <a:ext cx="2736304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Admin\Desktop\счастливый-кролик-вытягивает-морковь-из-земли-характер-1513185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329952"/>
            <a:ext cx="9324528" cy="7187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Admin\Desktop\main_214641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-315416"/>
            <a:ext cx="5688632" cy="3816424"/>
          </a:xfrm>
          <a:prstGeom prst="rect">
            <a:avLst/>
          </a:prstGeom>
          <a:noFill/>
        </p:spPr>
      </p:pic>
      <p:pic>
        <p:nvPicPr>
          <p:cNvPr id="7171" name="Picture 3" descr="C:\Users\Admin\Desktop\kisspng-boletus-edulis-edible-mushroom-fungus-common-mushr-fresh-mushrooms-5a9d0da36dd918.660855191520242083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212976"/>
            <a:ext cx="8572500" cy="3313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Admin\Desktop\бе-ка-488100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61</TotalTime>
  <Words>24</Words>
  <Application>Microsoft Office PowerPoint</Application>
  <PresentationFormat>Экран (4:3)</PresentationFormat>
  <Paragraphs>22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Аспект</vt:lpstr>
      <vt:lpstr>Тема: Трудности соотнесения числа и количества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                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Трудности соотнесения числа и количества</dc:title>
  <dc:creator>Admin</dc:creator>
  <cp:lastModifiedBy>Admin</cp:lastModifiedBy>
  <cp:revision>7</cp:revision>
  <dcterms:created xsi:type="dcterms:W3CDTF">2021-03-09T13:23:40Z</dcterms:created>
  <dcterms:modified xsi:type="dcterms:W3CDTF">2021-03-09T15:44:12Z</dcterms:modified>
</cp:coreProperties>
</file>