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математических способностей с помощью дидактических игр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41" y="3106690"/>
            <a:ext cx="3968491" cy="2698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дидактической игры для дошкольников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412776"/>
            <a:ext cx="7715304" cy="4730868"/>
          </a:xfrm>
        </p:spPr>
        <p:txBody>
          <a:bodyPr/>
          <a:lstStyle/>
          <a:p>
            <a:r>
              <a:rPr lang="ru-RU" sz="2800" dirty="0" smtClean="0"/>
              <a:t>1. Доступный и ведущий вид деятельности</a:t>
            </a:r>
          </a:p>
          <a:p>
            <a:r>
              <a:rPr lang="ru-RU" sz="2800" dirty="0" smtClean="0"/>
              <a:t>2. Эффективное средство формирования личности</a:t>
            </a:r>
          </a:p>
          <a:p>
            <a:r>
              <a:rPr lang="ru-RU" sz="2800" dirty="0" smtClean="0"/>
              <a:t>3. Психологические новообразования берут начало в игре</a:t>
            </a:r>
          </a:p>
          <a:p>
            <a:r>
              <a:rPr lang="ru-RU" sz="2800" dirty="0" smtClean="0"/>
              <a:t>4. Способствует формированию всех сторон личности ребёнка</a:t>
            </a:r>
          </a:p>
          <a:p>
            <a:r>
              <a:rPr lang="ru-RU" sz="2800" dirty="0" smtClean="0"/>
              <a:t>5. Важное средство умственного воспитания ребёнка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8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0688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Дидактические игры также делятся на: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9421" y="4921945"/>
            <a:ext cx="3151839" cy="13030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Игры с предметами</a:t>
            </a:r>
          </a:p>
          <a:p>
            <a:r>
              <a:rPr lang="ru-RU" dirty="0" smtClean="0"/>
              <a:t>Настольно-печатные</a:t>
            </a:r>
          </a:p>
          <a:p>
            <a:r>
              <a:rPr lang="ru-RU" dirty="0" smtClean="0"/>
              <a:t>Словесные</a:t>
            </a:r>
            <a:endParaRPr lang="ru-RU" dirty="0"/>
          </a:p>
        </p:txBody>
      </p:sp>
      <p:pic>
        <p:nvPicPr>
          <p:cNvPr id="6146" name="Picture 2" descr="Дидактические математические игры для детей, игры по ФЭМ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0" y="1175210"/>
            <a:ext cx="2801615" cy="20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Математические игры для детей в детском сад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2541510" cy="3722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8730"/>
            <a:ext cx="3513148" cy="15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8" y="892198"/>
            <a:ext cx="2088232" cy="1567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3893"/>
            <a:ext cx="2385870" cy="1791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54008"/>
            <a:ext cx="1800200" cy="2400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8" y="2978478"/>
            <a:ext cx="1806086" cy="3213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33" y="2827094"/>
            <a:ext cx="3132346" cy="14413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58" y="3538684"/>
            <a:ext cx="2028008" cy="2704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58" y="4268463"/>
            <a:ext cx="2429951" cy="19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04" y="1988840"/>
            <a:ext cx="7164480" cy="40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9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Дидактические игры- игры, в которых познавательная деятельность сочетается с игровой деятельностью.</a:t>
            </a:r>
          </a:p>
          <a:p>
            <a:r>
              <a:rPr lang="ru-RU" dirty="0" err="1" smtClean="0"/>
              <a:t>Цельдидактической</a:t>
            </a:r>
            <a:r>
              <a:rPr lang="ru-RU" dirty="0" smtClean="0"/>
              <a:t> </a:t>
            </a:r>
            <a:r>
              <a:rPr lang="ru-RU" dirty="0"/>
              <a:t>игры – обеспечить детей знаниями в различении, выделении, назывании множества предметов, чисел, геометрических фигур, направлений.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дидактической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204864"/>
            <a:ext cx="6089900" cy="3938780"/>
          </a:xfrm>
        </p:spPr>
        <p:txBody>
          <a:bodyPr/>
          <a:lstStyle/>
          <a:p>
            <a:r>
              <a:rPr lang="ru-RU" dirty="0" smtClean="0"/>
              <a:t>1. Дидактическая задача</a:t>
            </a:r>
          </a:p>
          <a:p>
            <a:r>
              <a:rPr lang="ru-RU" dirty="0" smtClean="0"/>
              <a:t>2. Содержание</a:t>
            </a:r>
          </a:p>
          <a:p>
            <a:r>
              <a:rPr lang="ru-RU" dirty="0" smtClean="0"/>
              <a:t>Правила</a:t>
            </a:r>
          </a:p>
          <a:p>
            <a:r>
              <a:rPr lang="ru-RU" dirty="0" smtClean="0"/>
              <a:t>4. Игровые действия</a:t>
            </a:r>
          </a:p>
          <a:p>
            <a:r>
              <a:rPr lang="ru-RU" dirty="0" smtClean="0"/>
              <a:t>5.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4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92696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/>
              <a:t>Дидактические игры по формированию математических представлений условно делятся на следующие группы: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636912"/>
            <a:ext cx="7715304" cy="3506732"/>
          </a:xfrm>
        </p:spPr>
        <p:txBody>
          <a:bodyPr/>
          <a:lstStyle/>
          <a:p>
            <a:r>
              <a:rPr lang="ru-RU" b="1" dirty="0"/>
              <a:t>Игры</a:t>
            </a:r>
            <a:r>
              <a:rPr lang="ru-RU" dirty="0"/>
              <a:t> с цифрами и числами</a:t>
            </a:r>
          </a:p>
          <a:p>
            <a:r>
              <a:rPr lang="ru-RU" b="1" dirty="0"/>
              <a:t>Игры</a:t>
            </a:r>
            <a:r>
              <a:rPr lang="ru-RU" dirty="0"/>
              <a:t> путешествие во времени</a:t>
            </a:r>
          </a:p>
          <a:p>
            <a:r>
              <a:rPr lang="ru-RU" b="1" dirty="0"/>
              <a:t>Игры</a:t>
            </a:r>
            <a:r>
              <a:rPr lang="ru-RU" dirty="0"/>
              <a:t> на ориентирование в пространстве</a:t>
            </a:r>
          </a:p>
          <a:p>
            <a:r>
              <a:rPr lang="ru-RU" b="1" dirty="0"/>
              <a:t>Игры</a:t>
            </a:r>
            <a:r>
              <a:rPr lang="ru-RU" dirty="0"/>
              <a:t> с геометрическими фигурами</a:t>
            </a:r>
          </a:p>
          <a:p>
            <a:r>
              <a:rPr lang="ru-RU" b="1" dirty="0"/>
              <a:t>Игры</a:t>
            </a:r>
            <a:r>
              <a:rPr lang="ru-RU" dirty="0"/>
              <a:t> на логическое мышление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цифрами и числами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39440" cy="2395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2923241" cy="2351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88" y="3423691"/>
            <a:ext cx="2008415" cy="2677886"/>
          </a:xfrm>
          <a:prstGeom prst="rect">
            <a:avLst/>
          </a:prstGeom>
        </p:spPr>
      </p:pic>
      <p:pic>
        <p:nvPicPr>
          <p:cNvPr id="1026" name="Picture 2" descr="Дидактическая игра «Математические цветочки» для детей старшего дошкольного  возраста (состав числа) (6 фото)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4" y="3849680"/>
            <a:ext cx="2256185" cy="22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чись играя &quot;Цифры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9" y="3736496"/>
            <a:ext cx="2570740" cy="23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путешествия во времени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12" y="2076450"/>
            <a:ext cx="2433725" cy="1573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0" y="3950114"/>
            <a:ext cx="2368553" cy="1691823"/>
          </a:xfrm>
          <a:prstGeom prst="rect">
            <a:avLst/>
          </a:prstGeom>
        </p:spPr>
      </p:pic>
      <p:pic>
        <p:nvPicPr>
          <p:cNvPr id="2052" name="Picture 4" descr="Математика для дошкольников. Дидактические игры &quot;Ориентировка во време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6" y="4055734"/>
            <a:ext cx="2921520" cy="15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дактическая игра-бродилка &amp;quot;Путешествие по  г.Каменску-Уральскому&amp;quot; | Учебно-методическое пособие: |  Образовательная социальная се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472209" cy="17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азвивающая игра &quot;Мой день по часам&quot; Д-119 в Москве | CLEVER-TOY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84" y="1689643"/>
            <a:ext cx="2738618" cy="1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идактические игры на формирование у дошкольников представлений о времени  (15 фото)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0" y="1689643"/>
            <a:ext cx="2616225" cy="1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0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на ориентировку в пространстве</a:t>
            </a:r>
            <a:endParaRPr lang="ru-RU" dirty="0"/>
          </a:p>
        </p:txBody>
      </p:sp>
      <p:pic>
        <p:nvPicPr>
          <p:cNvPr id="3074" name="Picture 2" descr="Дидактическая игра на ориентировку в пространстве «Где смайлик?» (2 фото).  Воспитателям детских садов, школьным учителям и педагогам - Маам.р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370710" cy="17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риентировка в пространстве по схеме. Дидактическая игра по ФЭМП «Домики»  (4 фото). Воспитателям детских садов, школьным учителям и педагогам -  Маам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4588"/>
            <a:ext cx="2223865" cy="16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отека дидактических игр на закрепление представлений об ориентировки в  пространстве для детей 5–6 лет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5" y="14692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гра на ориентацию в пространстве &quot;Учим направления&quot;, Крона, арт. 170-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97" y="1372442"/>
            <a:ext cx="2256185" cy="22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36" y="3809559"/>
            <a:ext cx="2453509" cy="1497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7" y="4537990"/>
            <a:ext cx="2690285" cy="1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геометрическими фигурами</a:t>
            </a:r>
            <a:endParaRPr lang="ru-RU" dirty="0"/>
          </a:p>
        </p:txBody>
      </p:sp>
      <p:pic>
        <p:nvPicPr>
          <p:cNvPr id="4098" name="Picture 2" descr="Дидактическая игра «Геометрические фигуры» (4 фото). Воспитателям детских  садов, школьным учителям и педагогам - Маам.р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278476" cy="17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Игры с геометрическими фигурами: «Вкладыши». «Назови фигуру». (5 фото)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3" y="3336907"/>
            <a:ext cx="1896145" cy="25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гра&quot; Закончи ряд&quot; - Дидактические игры - Методический кабинет - Обучение и  развитие - ПочемуЧка - Сайт для детей и их родител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01" y="1227462"/>
            <a:ext cx="2317147" cy="17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езентация &quot;Дидактические игры с геометрическими фигурами для дошкольников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81" y="1227462"/>
            <a:ext cx="2472209" cy="18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275" y="3241994"/>
            <a:ext cx="2036388" cy="2715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54" y="3789040"/>
            <a:ext cx="2786744" cy="12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на развитие логического мышления</a:t>
            </a:r>
            <a:endParaRPr lang="ru-RU" dirty="0"/>
          </a:p>
        </p:txBody>
      </p:sp>
      <p:pic>
        <p:nvPicPr>
          <p:cNvPr id="5122" name="Picture 2" descr="Игры на развитие логических операций и стратегического мышления,  головоломки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68760"/>
            <a:ext cx="4335688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азвитие логического мышления с помощью дидактических игр у детей старшего  дошкольного возра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84" y="2276872"/>
            <a:ext cx="4110169" cy="30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78545"/>
      </p:ext>
    </p:extLst>
  </p:cSld>
  <p:clrMapOvr>
    <a:masterClrMapping/>
  </p:clrMapOvr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65</TotalTime>
  <Words>124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8_math</vt:lpstr>
      <vt:lpstr>Развитие математических способностей с помощью дидактических игр</vt:lpstr>
      <vt:lpstr>Презентация PowerPoint</vt:lpstr>
      <vt:lpstr>Структура дидактической игры:</vt:lpstr>
      <vt:lpstr>Дидактические игры по формированию математических представлений условно делятся на следующие группы:</vt:lpstr>
      <vt:lpstr>Игры с цифрами и числами</vt:lpstr>
      <vt:lpstr>Игры путешествия во времени</vt:lpstr>
      <vt:lpstr>Игры на ориентировку в пространстве</vt:lpstr>
      <vt:lpstr>Игры с геометрическими фигурами</vt:lpstr>
      <vt:lpstr>Игры на развитие логического мышления</vt:lpstr>
      <vt:lpstr>Особенности дидактической игры для дошкольников</vt:lpstr>
      <vt:lpstr>Дидактические игры также делятся на: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математических способностей с помощью дидактических игр</dc:title>
  <dc:subject>Шаблон оформления</dc:subject>
  <dc:creator>Марина Трофимова</dc:creator>
  <cp:keywords>Шаблон оформления</cp:keywords>
  <dc:description>Шаблон оформления
Корпорация Майкрософт</dc:description>
  <cp:lastModifiedBy>Марина Трофимова</cp:lastModifiedBy>
  <cp:revision>7</cp:revision>
  <dcterms:created xsi:type="dcterms:W3CDTF">2025-03-11T13:40:59Z</dcterms:created>
  <dcterms:modified xsi:type="dcterms:W3CDTF">2025-03-11T14:46:15Z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