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6" d="100"/>
          <a:sy n="66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36DA4-ADAF-4ADC-B60D-1E23EEF6B78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57A9D-9694-429A-A285-52CDE7F64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7A9D-9694-429A-A285-52CDE7F6439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4C11E5-C25C-408B-8FB0-FC55DBC6287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22A207-D692-427E-AF10-4F590D754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11E5-C25C-408B-8FB0-FC55DBC6287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207-D692-427E-AF10-4F590D754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11E5-C25C-408B-8FB0-FC55DBC6287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207-D692-427E-AF10-4F590D754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4C11E5-C25C-408B-8FB0-FC55DBC6287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22A207-D692-427E-AF10-4F590D754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4C11E5-C25C-408B-8FB0-FC55DBC6287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22A207-D692-427E-AF10-4F590D754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11E5-C25C-408B-8FB0-FC55DBC6287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207-D692-427E-AF10-4F590D754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11E5-C25C-408B-8FB0-FC55DBC6287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207-D692-427E-AF10-4F590D754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4C11E5-C25C-408B-8FB0-FC55DBC6287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22A207-D692-427E-AF10-4F590D754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11E5-C25C-408B-8FB0-FC55DBC6287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207-D692-427E-AF10-4F590D754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4C11E5-C25C-408B-8FB0-FC55DBC6287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22A207-D692-427E-AF10-4F590D754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4C11E5-C25C-408B-8FB0-FC55DBC6287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22A207-D692-427E-AF10-4F590D754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4C11E5-C25C-408B-8FB0-FC55DBC6287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22A207-D692-427E-AF10-4F590D754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showjournal" TargetMode="External"/><Relationship Id="rId2" Type="http://schemas.openxmlformats.org/officeDocument/2006/relationships/hyperlink" Target="http://home-sweet.ru/archives/6929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log.kp.ua/users/4113774/post156079956/" TargetMode="External"/><Relationship Id="rId4" Type="http://schemas.openxmlformats.org/officeDocument/2006/relationships/hyperlink" Target="http://stranamasterov.ru/node/170498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Творческий проект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П</a:t>
            </a:r>
            <a:r>
              <a:rPr lang="ru-RU" dirty="0" err="1" smtClean="0">
                <a:solidFill>
                  <a:schemeClr val="tx1"/>
                </a:solidFill>
              </a:rPr>
              <a:t>акетница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dirty="0" err="1" smtClean="0">
                <a:solidFill>
                  <a:schemeClr val="tx1"/>
                </a:solidFill>
              </a:rPr>
              <a:t>Хрюня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2143116"/>
            <a:ext cx="4929222" cy="421484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Проект разработала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Тимошенко Татьяна Сергеевна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 algn="just">
              <a:buClr>
                <a:srgbClr val="FE8637"/>
              </a:buClr>
            </a:pPr>
            <a:r>
              <a:rPr lang="ru-RU" sz="2400" dirty="0" smtClean="0">
                <a:solidFill>
                  <a:schemeClr val="tx1"/>
                </a:solidFill>
              </a:rPr>
              <a:t>Руководитель </a:t>
            </a:r>
            <a:r>
              <a:rPr lang="ru-RU" sz="2400" dirty="0" smtClean="0">
                <a:solidFill>
                  <a:prstClr val="black"/>
                </a:solidFill>
              </a:rPr>
              <a:t>МБОУ </a:t>
            </a:r>
            <a:r>
              <a:rPr lang="ru-RU" sz="2400" dirty="0">
                <a:solidFill>
                  <a:prstClr val="black"/>
                </a:solidFill>
              </a:rPr>
              <a:t>СШПД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– учитель технологии </a:t>
            </a: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800" dirty="0">
              <a:solidFill>
                <a:schemeClr val="tx1"/>
              </a:solidFill>
            </a:endParaRP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г. Североморск, 2018</a:t>
            </a: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714356"/>
            <a:ext cx="6172200" cy="56605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6. Набить </a:t>
            </a:r>
            <a:r>
              <a:rPr lang="ru-RU" sz="2400" dirty="0" err="1" smtClean="0">
                <a:solidFill>
                  <a:schemeClr val="tx1"/>
                </a:solidFill>
              </a:rPr>
              <a:t>синтипоном</a:t>
            </a:r>
            <a:r>
              <a:rPr lang="ru-RU" sz="2400" dirty="0" smtClean="0">
                <a:solidFill>
                  <a:schemeClr val="tx1"/>
                </a:solidFill>
              </a:rPr>
              <a:t> детали изделия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0-13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643050"/>
            <a:ext cx="642938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571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785794"/>
            <a:ext cx="6172200" cy="55891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7. Приметать копытце к основной детали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0-131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928802"/>
            <a:ext cx="6357982" cy="4532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571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785794"/>
            <a:ext cx="6172200" cy="55891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8. Пришить голову к туловищу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0-132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357298"/>
            <a:ext cx="6215106" cy="503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785794"/>
            <a:ext cx="6172200" cy="55891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9. Зашить отверстие в деталях ушей.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0-132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643050"/>
            <a:ext cx="607223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714356"/>
            <a:ext cx="6172200" cy="56605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10. Пришить уши к голове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0-132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357298"/>
            <a:ext cx="6357982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0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14290"/>
            <a:ext cx="6172200" cy="61606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11. Обработка мешка для пакетов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0-132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4143404" cy="2818382"/>
          </a:xfrm>
          <a:prstGeom prst="rect">
            <a:avLst/>
          </a:prstGeom>
        </p:spPr>
      </p:pic>
      <p:pic>
        <p:nvPicPr>
          <p:cNvPr id="5" name="Рисунок 4" descr="P81120-134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785794"/>
            <a:ext cx="3643306" cy="2714644"/>
          </a:xfrm>
          <a:prstGeom prst="rect">
            <a:avLst/>
          </a:prstGeom>
        </p:spPr>
      </p:pic>
      <p:pic>
        <p:nvPicPr>
          <p:cNvPr id="6" name="Рисунок 5" descr="P81120-1346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3857628"/>
            <a:ext cx="4214841" cy="2786082"/>
          </a:xfrm>
          <a:prstGeom prst="rect">
            <a:avLst/>
          </a:prstGeom>
        </p:spPr>
      </p:pic>
      <p:pic>
        <p:nvPicPr>
          <p:cNvPr id="7" name="Рисунок 6" descr="P81120-1401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857628"/>
            <a:ext cx="342902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71480"/>
            <a:ext cx="6172200" cy="58034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13. </a:t>
            </a:r>
            <a:r>
              <a:rPr lang="ru-RU" sz="2400" smtClean="0">
                <a:solidFill>
                  <a:schemeClr val="tx1"/>
                </a:solidFill>
              </a:rPr>
              <a:t>Пришить </a:t>
            </a:r>
            <a:r>
              <a:rPr lang="ru-RU" sz="2400" dirty="0" smtClean="0">
                <a:solidFill>
                  <a:schemeClr val="tx1"/>
                </a:solidFill>
              </a:rPr>
              <a:t>мешок для пакетов к туловищу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0-141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571612"/>
            <a:ext cx="3857652" cy="2714644"/>
          </a:xfrm>
          <a:prstGeom prst="rect">
            <a:avLst/>
          </a:prstGeom>
        </p:spPr>
      </p:pic>
      <p:pic>
        <p:nvPicPr>
          <p:cNvPr id="5" name="Рисунок 4" descr="P81120-1529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643314"/>
            <a:ext cx="2928958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28604"/>
            <a:ext cx="6172200" cy="59463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12. Пришиваем руки к туловищу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0-155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000108"/>
            <a:ext cx="5442019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71480"/>
            <a:ext cx="6172200" cy="58034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13. Выкроить платье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1-105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071546"/>
            <a:ext cx="6143636" cy="5175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714356"/>
            <a:ext cx="6172200" cy="56605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14. Обработка платья: </a:t>
            </a:r>
            <a:r>
              <a:rPr lang="ru-RU" sz="1600" dirty="0" smtClean="0">
                <a:solidFill>
                  <a:schemeClr val="tx1"/>
                </a:solidFill>
              </a:rPr>
              <a:t>сметать, стачать боковые и плечевые срезы. Обметать их. Обработать нижние срезы рукавов и нижний срез изделия швом в подгибку с открытым срезом.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1-122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000240"/>
            <a:ext cx="650085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41434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/>
              <a:t>Цель проекта:</a:t>
            </a:r>
          </a:p>
          <a:p>
            <a:r>
              <a:rPr lang="ru-RU" dirty="0" smtClean="0"/>
              <a:t>Организация самостоятельной творческой работы</a:t>
            </a:r>
          </a:p>
          <a:p>
            <a:r>
              <a:rPr lang="ru-RU" dirty="0" smtClean="0"/>
              <a:t>Оценить свои возможности в проектной деятельности</a:t>
            </a:r>
          </a:p>
          <a:p>
            <a:pPr>
              <a:buNone/>
            </a:pPr>
            <a:r>
              <a:rPr lang="ru-RU" b="1" i="1" dirty="0" smtClean="0"/>
              <a:t>Задачи проекта:</a:t>
            </a:r>
          </a:p>
          <a:p>
            <a:pPr>
              <a:buNone/>
            </a:pPr>
            <a:r>
              <a:rPr lang="ru-RU" dirty="0" smtClean="0"/>
              <a:t>- Научится планировать работу;</a:t>
            </a:r>
          </a:p>
          <a:p>
            <a:pPr>
              <a:buNone/>
            </a:pPr>
            <a:r>
              <a:rPr lang="ru-RU" dirty="0" smtClean="0"/>
              <a:t>- Найти способ хранения пакетов;</a:t>
            </a:r>
          </a:p>
          <a:p>
            <a:pPr>
              <a:buNone/>
            </a:pPr>
            <a:r>
              <a:rPr lang="ru-RU" dirty="0" smtClean="0"/>
              <a:t>- Установить, какие материалы можно использовать при их изготовлении;</a:t>
            </a:r>
          </a:p>
          <a:p>
            <a:pPr>
              <a:buNone/>
            </a:pPr>
            <a:r>
              <a:rPr lang="ru-RU" dirty="0" smtClean="0"/>
              <a:t>- Выполнить работу своими руками;</a:t>
            </a:r>
          </a:p>
          <a:p>
            <a:pPr>
              <a:buNone/>
            </a:pPr>
            <a:r>
              <a:rPr lang="ru-RU" dirty="0" smtClean="0"/>
              <a:t>- Провести экономический расчет.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642918"/>
            <a:ext cx="6172200" cy="57320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15. Обработать кружевом низ рукавов и низ платья.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1-131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714488"/>
            <a:ext cx="6286544" cy="446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57166"/>
            <a:ext cx="61722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857232"/>
            <a:ext cx="6172200" cy="55176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16. Приготовить отделочные детали для оформления лица.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1-143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824197" y="1571624"/>
            <a:ext cx="4357718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2852"/>
            <a:ext cx="61722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642918"/>
            <a:ext cx="6172200" cy="57320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17. Пришить платье. Оформить лицо.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1-150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643174" y="1643050"/>
            <a:ext cx="6072230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00042"/>
            <a:ext cx="6172200" cy="57150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Экономическое обоснование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214422"/>
            <a:ext cx="6172200" cy="5160500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Ткань: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0" dirty="0" err="1" smtClean="0">
                <a:solidFill>
                  <a:schemeClr val="tx1"/>
                </a:solidFill>
              </a:rPr>
              <a:t>х</a:t>
            </a:r>
            <a:r>
              <a:rPr lang="ru-RU" b="0" dirty="0" smtClean="0">
                <a:solidFill>
                  <a:schemeClr val="tx1"/>
                </a:solidFill>
              </a:rPr>
              <a:t>/б телесного цвета   0,30 см = 153 руб.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              </a:t>
            </a:r>
            <a:r>
              <a:rPr lang="ru-RU" b="0" dirty="0" err="1" smtClean="0">
                <a:solidFill>
                  <a:schemeClr val="tx1"/>
                </a:solidFill>
              </a:rPr>
              <a:t>х</a:t>
            </a:r>
            <a:r>
              <a:rPr lang="ru-RU" b="0" dirty="0" smtClean="0">
                <a:solidFill>
                  <a:schemeClr val="tx1"/>
                </a:solidFill>
              </a:rPr>
              <a:t>/б белого цвета         0,50 см = 60 руб.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              </a:t>
            </a:r>
            <a:r>
              <a:rPr lang="ru-RU" b="0" dirty="0" err="1" smtClean="0">
                <a:solidFill>
                  <a:schemeClr val="tx1"/>
                </a:solidFill>
              </a:rPr>
              <a:t>х</a:t>
            </a:r>
            <a:r>
              <a:rPr lang="ru-RU" b="0" dirty="0" smtClean="0">
                <a:solidFill>
                  <a:schemeClr val="tx1"/>
                </a:solidFill>
              </a:rPr>
              <a:t>/б цветная                  0,50 см = 206 руб.</a:t>
            </a:r>
          </a:p>
          <a:p>
            <a:endParaRPr lang="ru-RU" b="0" dirty="0" smtClean="0">
              <a:solidFill>
                <a:schemeClr val="tx1"/>
              </a:solidFill>
            </a:endParaRPr>
          </a:p>
          <a:p>
            <a:r>
              <a:rPr lang="ru-RU" u="sng" dirty="0" smtClean="0">
                <a:solidFill>
                  <a:schemeClr val="tx1"/>
                </a:solidFill>
              </a:rPr>
              <a:t>Тесьма:</a:t>
            </a:r>
            <a:r>
              <a:rPr lang="ru-RU" b="0" u="sng" dirty="0" smtClean="0">
                <a:solidFill>
                  <a:schemeClr val="tx1"/>
                </a:solidFill>
              </a:rPr>
              <a:t>  </a:t>
            </a:r>
            <a:r>
              <a:rPr lang="ru-RU" b="0" dirty="0" smtClean="0">
                <a:solidFill>
                  <a:schemeClr val="tx1"/>
                </a:solidFill>
              </a:rPr>
              <a:t>     0,2 метр = 20 руб.</a:t>
            </a:r>
          </a:p>
          <a:p>
            <a:r>
              <a:rPr lang="ru-RU" u="sng" dirty="0" smtClean="0">
                <a:solidFill>
                  <a:schemeClr val="tx1"/>
                </a:solidFill>
              </a:rPr>
              <a:t>Кружево:</a:t>
            </a: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b="0" dirty="0" smtClean="0">
                <a:solidFill>
                  <a:schemeClr val="tx1"/>
                </a:solidFill>
              </a:rPr>
              <a:t>0,50 см = 7,5 руб.</a:t>
            </a:r>
          </a:p>
          <a:p>
            <a:r>
              <a:rPr lang="ru-RU" u="sng" dirty="0" err="1" smtClean="0">
                <a:solidFill>
                  <a:schemeClr val="tx1"/>
                </a:solidFill>
              </a:rPr>
              <a:t>Синтепон</a:t>
            </a:r>
            <a:r>
              <a:rPr lang="ru-RU" dirty="0" smtClean="0">
                <a:solidFill>
                  <a:schemeClr val="tx1"/>
                </a:solidFill>
              </a:rPr>
              <a:t>:  </a:t>
            </a:r>
            <a:r>
              <a:rPr lang="ru-RU" b="0" dirty="0" smtClean="0">
                <a:solidFill>
                  <a:schemeClr val="tx1"/>
                </a:solidFill>
              </a:rPr>
              <a:t>0,50 см = 90 руб.</a:t>
            </a:r>
          </a:p>
          <a:p>
            <a:r>
              <a:rPr lang="ru-RU" u="sng" dirty="0" smtClean="0">
                <a:solidFill>
                  <a:schemeClr val="tx1"/>
                </a:solidFill>
              </a:rPr>
              <a:t>Нитки:</a:t>
            </a:r>
            <a:r>
              <a:rPr lang="ru-RU" dirty="0" smtClean="0">
                <a:solidFill>
                  <a:schemeClr val="tx1"/>
                </a:solidFill>
              </a:rPr>
              <a:t>         </a:t>
            </a:r>
            <a:r>
              <a:rPr lang="ru-RU" b="0" dirty="0" smtClean="0">
                <a:solidFill>
                  <a:schemeClr val="tx1"/>
                </a:solidFill>
              </a:rPr>
              <a:t>2 кат. = 56 руб.</a:t>
            </a:r>
          </a:p>
          <a:p>
            <a:endParaRPr lang="ru-RU" b="0" dirty="0" smtClean="0">
              <a:solidFill>
                <a:schemeClr val="tx1"/>
              </a:solidFill>
            </a:endParaRPr>
          </a:p>
          <a:p>
            <a:r>
              <a:rPr lang="ru-RU" u="sng" dirty="0" smtClean="0">
                <a:solidFill>
                  <a:schemeClr val="tx1"/>
                </a:solidFill>
              </a:rPr>
              <a:t>ВСЕГО:</a:t>
            </a:r>
            <a:r>
              <a:rPr lang="ru-RU" b="0" dirty="0" smtClean="0">
                <a:solidFill>
                  <a:schemeClr val="tx1"/>
                </a:solidFill>
              </a:rPr>
              <a:t> 592 рубля 50 коп.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57166"/>
            <a:ext cx="6172200" cy="642942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Используемая литература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285860"/>
            <a:ext cx="6172200" cy="508906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Максимова М.В., Кузьмина М.А. Лоскутики / ЗАО Издательство «</a:t>
            </a:r>
            <a:r>
              <a:rPr lang="ru-RU" dirty="0" err="1" smtClean="0">
                <a:solidFill>
                  <a:schemeClr val="tx1"/>
                </a:solidFill>
              </a:rPr>
              <a:t>Эксмо</a:t>
            </a:r>
            <a:r>
              <a:rPr lang="ru-RU" dirty="0" smtClean="0">
                <a:solidFill>
                  <a:schemeClr val="tx1"/>
                </a:solidFill>
              </a:rPr>
              <a:t> – Пресс», – 110 с.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Максимова М.В., Кузьмина М.А., Кузьмина Н.Ю. Новый взгляд на привычный сад. 150 идей находчивых садоводов. – М.: </a:t>
            </a:r>
            <a:r>
              <a:rPr lang="ru-RU" dirty="0" err="1" smtClean="0">
                <a:solidFill>
                  <a:schemeClr val="tx1"/>
                </a:solidFill>
              </a:rPr>
              <a:t>Эксмо</a:t>
            </a:r>
            <a:r>
              <a:rPr lang="ru-RU" dirty="0" smtClean="0">
                <a:solidFill>
                  <a:schemeClr val="tx1"/>
                </a:solidFill>
              </a:rPr>
              <a:t>, – 160с.:ил. Используемая литература Интернет ресурсы.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Интернет ресурсы: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u="sng" dirty="0" smtClean="0">
                <a:solidFill>
                  <a:schemeClr val="tx1"/>
                </a:solidFill>
                <a:hlinkClick r:id="rId2"/>
              </a:rPr>
              <a:t>http://home-sweet.ru/archives/6929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u="sng" dirty="0" err="1" smtClean="0">
                <a:solidFill>
                  <a:schemeClr val="tx1"/>
                </a:solidFill>
                <a:hlinkClick r:id="rId3"/>
              </a:rPr>
              <a:t>www.liveinternet.ru</a:t>
            </a:r>
            <a:r>
              <a:rPr lang="ru-RU" u="sng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ru-RU" u="sng" dirty="0" err="1" smtClean="0">
                <a:solidFill>
                  <a:schemeClr val="tx1"/>
                </a:solidFill>
                <a:hlinkClick r:id="rId3"/>
              </a:rPr>
              <a:t>showjournal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3. </a:t>
            </a:r>
            <a:r>
              <a:rPr lang="ru-RU" u="sng" dirty="0" smtClean="0">
                <a:solidFill>
                  <a:schemeClr val="tx1"/>
                </a:solidFill>
                <a:hlinkClick r:id="rId4"/>
              </a:rPr>
              <a:t>http://stranamasterov.ru/node/170498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4. </a:t>
            </a:r>
            <a:r>
              <a:rPr lang="ru-RU" u="sng" dirty="0" smtClean="0">
                <a:solidFill>
                  <a:schemeClr val="tx1"/>
                </a:solidFill>
                <a:hlinkClick r:id="rId5"/>
              </a:rPr>
              <a:t>http://blog.kp.ua/users/4113774/post156079956/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85794"/>
            <a:ext cx="6172200" cy="71438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Благодарю за внимание!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071678"/>
            <a:ext cx="6172200" cy="17859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Надеюсь, что Вам понравился мой проект.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Основные требования к изделию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i="1" dirty="0" smtClean="0"/>
              <a:t>Технические </a:t>
            </a:r>
            <a:r>
              <a:rPr lang="ru-RU" dirty="0" smtClean="0"/>
              <a:t>– операции по изготовлению изделия должны быть безопасны и доступны.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b="1" i="1" dirty="0" smtClean="0"/>
              <a:t>Эстетические</a:t>
            </a:r>
            <a:r>
              <a:rPr lang="ru-RU" dirty="0" smtClean="0"/>
              <a:t> – </a:t>
            </a:r>
            <a:r>
              <a:rPr lang="ru-RU" dirty="0" err="1" smtClean="0"/>
              <a:t>пакетница</a:t>
            </a:r>
            <a:r>
              <a:rPr lang="ru-RU" dirty="0" smtClean="0"/>
              <a:t> должна быть оригинальной, аккуратно выполненной, соответствовать интерьеру кухни.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b="1" i="1" dirty="0" smtClean="0"/>
              <a:t>Экономические</a:t>
            </a:r>
            <a:r>
              <a:rPr lang="ru-RU" dirty="0" smtClean="0"/>
              <a:t> – изделие должно быть изготовлено из доступных и недорогих материалов.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b="1" i="1" dirty="0" smtClean="0"/>
              <a:t>Экологические</a:t>
            </a:r>
            <a:r>
              <a:rPr lang="ru-RU" dirty="0" smtClean="0"/>
              <a:t> – изделие должно быть выполнено из экологически чистых материалов.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Материалы, инструменты и приспособления для работы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86304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smtClean="0"/>
              <a:t>Материалы: </a:t>
            </a:r>
          </a:p>
          <a:p>
            <a:pPr>
              <a:buNone/>
            </a:pPr>
            <a:r>
              <a:rPr lang="ru-RU" sz="2000" dirty="0" smtClean="0"/>
              <a:t>Телесная ткань </a:t>
            </a:r>
            <a:r>
              <a:rPr lang="ru-RU" sz="2000" dirty="0" err="1" smtClean="0"/>
              <a:t>х</a:t>
            </a:r>
            <a:r>
              <a:rPr lang="ru-RU" sz="2000" dirty="0" smtClean="0"/>
              <a:t>/б для туловища;</a:t>
            </a:r>
          </a:p>
          <a:p>
            <a:pPr>
              <a:buNone/>
            </a:pPr>
            <a:r>
              <a:rPr lang="ru-RU" sz="2000" dirty="0" smtClean="0"/>
              <a:t>Цветная ткань ситец для платья;</a:t>
            </a:r>
          </a:p>
          <a:p>
            <a:pPr>
              <a:buNone/>
            </a:pPr>
            <a:r>
              <a:rPr lang="ru-RU" sz="2000" dirty="0" smtClean="0"/>
              <a:t>Тесьма и кружево для отделки.</a:t>
            </a:r>
          </a:p>
          <a:p>
            <a:pPr algn="ctr">
              <a:buNone/>
            </a:pPr>
            <a:r>
              <a:rPr lang="ru-RU" sz="2000" b="1" i="1" u="sng" dirty="0" smtClean="0"/>
              <a:t>Оборудование, инструменты и приспособления:</a:t>
            </a:r>
          </a:p>
          <a:p>
            <a:pPr algn="just">
              <a:buNone/>
            </a:pPr>
            <a:r>
              <a:rPr lang="ru-RU" sz="2000" dirty="0" smtClean="0"/>
              <a:t>Универсальная швейная машина;</a:t>
            </a:r>
          </a:p>
          <a:p>
            <a:pPr algn="just">
              <a:buNone/>
            </a:pPr>
            <a:r>
              <a:rPr lang="ru-RU" sz="2000" dirty="0" smtClean="0"/>
              <a:t>Утюжильная доска, утюг;</a:t>
            </a:r>
          </a:p>
          <a:p>
            <a:pPr algn="just">
              <a:buNone/>
            </a:pPr>
            <a:r>
              <a:rPr lang="ru-RU" sz="2000" dirty="0" smtClean="0"/>
              <a:t>Ручные иглы, булавки;</a:t>
            </a:r>
          </a:p>
          <a:p>
            <a:pPr algn="just">
              <a:buNone/>
            </a:pPr>
            <a:r>
              <a:rPr lang="ru-RU" sz="2000" dirty="0" smtClean="0"/>
              <a:t>Ножницы, наперсток;</a:t>
            </a:r>
          </a:p>
          <a:p>
            <a:pPr algn="just">
              <a:buNone/>
            </a:pPr>
            <a:r>
              <a:rPr lang="ru-RU" sz="2000" dirty="0" smtClean="0"/>
              <a:t>Нитки армированные;</a:t>
            </a:r>
          </a:p>
          <a:p>
            <a:pPr algn="just">
              <a:buNone/>
            </a:pPr>
            <a:r>
              <a:rPr lang="ru-RU" sz="2000" dirty="0" smtClean="0"/>
              <a:t>Картон, карандаш, линейка. </a:t>
            </a:r>
          </a:p>
          <a:p>
            <a:pPr algn="just"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7" name="Содержимое 6" descr="P81122-1441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928802"/>
            <a:ext cx="3857652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85725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Последовательность изготовления </a:t>
            </a:r>
            <a:r>
              <a:rPr lang="ru-RU" sz="2800" i="1" dirty="0" err="1" smtClean="0">
                <a:solidFill>
                  <a:schemeClr val="tx1"/>
                </a:solidFill>
              </a:rPr>
              <a:t>пакетницы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285860"/>
            <a:ext cx="6172200" cy="50890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1. Разработка эскиза и чертежа деталей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P81120-122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285992"/>
            <a:ext cx="614366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714356"/>
            <a:ext cx="6172200" cy="56605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2. Перевод деталей выкройки на ткань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0-123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785926"/>
            <a:ext cx="5929354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57166"/>
            <a:ext cx="61722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857232"/>
            <a:ext cx="6172200" cy="55176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3. Детали кроя сколоть булавками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0-123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6143668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642918"/>
            <a:ext cx="6172200" cy="57320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4. Стачать детали по линиям кроя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0-125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214422"/>
            <a:ext cx="4500594" cy="3571900"/>
          </a:xfrm>
          <a:prstGeom prst="rect">
            <a:avLst/>
          </a:prstGeom>
        </p:spPr>
      </p:pic>
      <p:pic>
        <p:nvPicPr>
          <p:cNvPr id="5" name="Рисунок 4" descr="P81120-125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143248"/>
            <a:ext cx="4071966" cy="3461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642918"/>
            <a:ext cx="6172200" cy="573200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5. Вырезать детали кроя, оставляя припуск 0,5 см.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Сделать треугольные надрезы в вогнутых и выпуклых местах деталей.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81120-131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643182"/>
            <a:ext cx="6143668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</TotalTime>
  <Words>515</Words>
  <Application>Microsoft Office PowerPoint</Application>
  <PresentationFormat>Экран (4:3)</PresentationFormat>
  <Paragraphs>84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Century Schoolbook</vt:lpstr>
      <vt:lpstr>Wingdings</vt:lpstr>
      <vt:lpstr>Wingdings 2</vt:lpstr>
      <vt:lpstr>Эркер</vt:lpstr>
      <vt:lpstr>Творческий проект  «Пакетница – Хрюня»</vt:lpstr>
      <vt:lpstr>Презентация PowerPoint</vt:lpstr>
      <vt:lpstr>Основные требования к изделию</vt:lpstr>
      <vt:lpstr>Материалы, инструменты и приспособления для работы</vt:lpstr>
      <vt:lpstr>Последовательность изготовления пакетницы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Экономическое обоснование</vt:lpstr>
      <vt:lpstr>Используемая литература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 «Пакетница – Хрюня»</dc:title>
  <dc:creator>Windows User</dc:creator>
  <cp:lastModifiedBy>Директор</cp:lastModifiedBy>
  <cp:revision>30</cp:revision>
  <cp:lastPrinted>2018-11-22T10:10:27Z</cp:lastPrinted>
  <dcterms:created xsi:type="dcterms:W3CDTF">2018-11-20T15:08:13Z</dcterms:created>
  <dcterms:modified xsi:type="dcterms:W3CDTF">2019-11-14T11:08:54Z</dcterms:modified>
</cp:coreProperties>
</file>