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4" r:id="rId3"/>
    <p:sldId id="285" r:id="rId4"/>
    <p:sldId id="276" r:id="rId5"/>
    <p:sldId id="259" r:id="rId6"/>
    <p:sldId id="260" r:id="rId7"/>
    <p:sldId id="262" r:id="rId8"/>
    <p:sldId id="263" r:id="rId9"/>
    <p:sldId id="261" r:id="rId10"/>
    <p:sldId id="278" r:id="rId11"/>
    <p:sldId id="277" r:id="rId12"/>
    <p:sldId id="275" r:id="rId13"/>
    <p:sldId id="279" r:id="rId14"/>
    <p:sldId id="280" r:id="rId15"/>
    <p:sldId id="281" r:id="rId16"/>
    <p:sldId id="264" r:id="rId17"/>
    <p:sldId id="282" r:id="rId18"/>
    <p:sldId id="283" r:id="rId19"/>
    <p:sldId id="265" r:id="rId20"/>
    <p:sldId id="266" r:id="rId21"/>
    <p:sldId id="268" r:id="rId22"/>
    <p:sldId id="267" r:id="rId23"/>
    <p:sldId id="271" r:id="rId24"/>
    <p:sldId id="269" r:id="rId25"/>
    <p:sldId id="270" r:id="rId26"/>
    <p:sldId id="272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3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9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72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4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2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1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2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6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3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4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5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C68D-0D4C-424B-A8D7-2A9C2073C05E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9CA06B-87F9-4F18-86C4-42F7437B8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36345" cy="12789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" y="217344"/>
            <a:ext cx="8343130" cy="64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709" y="467911"/>
            <a:ext cx="6096000" cy="768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1616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Выполним третье задание</a:t>
            </a:r>
            <a:r>
              <a:rPr lang="ru-RU" dirty="0">
                <a:solidFill>
                  <a:srgbClr val="1616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№15 стр.54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реши уравнения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2" y="0"/>
            <a:ext cx="7247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61271"/>
            <a:ext cx="8201152" cy="61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24" y="0"/>
            <a:ext cx="4646903" cy="6581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" y="2318291"/>
            <a:ext cx="4959927" cy="41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583" y="851671"/>
            <a:ext cx="7327712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от Мальвины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(с. 55).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Решение задачи двумя способами.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873" y="1217142"/>
            <a:ext cx="8645236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способ: (60 + 300) • 10 = 3600 (кг).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способ: 60 • 10 + 300 • 10 = 3600 (кг).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3600 кг = 3 т 600 кг.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 дней бегемоту и слону требуется 3 т 600 кг травы.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4" y="547977"/>
            <a:ext cx="6334125" cy="607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9892" y="1600680"/>
            <a:ext cx="6096001" cy="3757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 и Лиса предложили Буратино вырыть три ямки, в первую ямку положить свои 20</a:t>
            </a: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монет, во вторую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положит на 8 монет меньше, чем в первую, а в третью Алиса положит на 7 монет больше, чем во вторую. Сколько всего монет у них было?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2071315"/>
            <a:ext cx="88299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Решение: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20 + 12 + 19 = 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 (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монета)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сего у них было.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endParaRPr lang="ru-RU" sz="28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Ответ: 51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52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868" y="1911927"/>
            <a:ext cx="8016587" cy="455352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 2 </a:t>
            </a:r>
            <a:r>
              <a:rPr lang="ru-RU" sz="3600" dirty="0">
                <a:solidFill>
                  <a:schemeClr val="tx1"/>
                </a:solidFill>
              </a:rPr>
              <a:t>м 80 см = □ </a:t>
            </a:r>
            <a:r>
              <a:rPr lang="ru-RU" sz="3600" dirty="0" err="1">
                <a:solidFill>
                  <a:schemeClr val="tx1"/>
                </a:solidFill>
              </a:rPr>
              <a:t>дм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4 </a:t>
            </a:r>
            <a:r>
              <a:rPr lang="ru-RU" sz="3600" dirty="0">
                <a:solidFill>
                  <a:schemeClr val="tx1"/>
                </a:solidFill>
              </a:rPr>
              <a:t>см 7 мм = □ мм.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  2 </a:t>
            </a:r>
            <a:r>
              <a:rPr lang="ru-RU" sz="3600" dirty="0">
                <a:solidFill>
                  <a:schemeClr val="tx1"/>
                </a:solidFill>
              </a:rPr>
              <a:t>ч 12 мин =□ мин.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2 сут.10 ч = □ ч.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7 ц 20 кг = □ кг.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8 </a:t>
            </a:r>
            <a:r>
              <a:rPr lang="ru-RU" sz="3600" dirty="0">
                <a:solidFill>
                  <a:schemeClr val="tx1"/>
                </a:solidFill>
              </a:rPr>
              <a:t>м 10 см= □ см.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2 </a:t>
            </a:r>
            <a:r>
              <a:rPr lang="ru-RU" sz="3600" dirty="0">
                <a:solidFill>
                  <a:schemeClr val="tx1"/>
                </a:solidFill>
              </a:rPr>
              <a:t>в. 25 лет = □ лет.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17000 </a:t>
            </a:r>
            <a:r>
              <a:rPr lang="ru-RU" sz="3600" dirty="0">
                <a:solidFill>
                  <a:schemeClr val="tx1"/>
                </a:solidFill>
              </a:rPr>
              <a:t>мм² = … см²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634425"/>
            <a:ext cx="8940800" cy="12775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835" y="519558"/>
            <a:ext cx="8903855" cy="111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32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Записать </a:t>
            </a:r>
            <a:r>
              <a:rPr lang="ru-RU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тетрадь. </a:t>
            </a:r>
            <a:r>
              <a:rPr lang="ru-RU" sz="32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Выразить  </a:t>
            </a:r>
            <a:r>
              <a:rPr lang="ru-RU" sz="32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указанных единицах измерения</a:t>
            </a:r>
            <a:r>
              <a:rPr lang="ru-RU" sz="3200" b="1" kern="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kern="1800" dirty="0" smtClean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5164" y="1127108"/>
            <a:ext cx="8211127" cy="397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Промежуток времени в 100 лет.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Отрезок, равный 100 см.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маленькая единица длины.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Отрезок в 10 см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минут - это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Расстояние, равное 1000 метрам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1/60 часа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маленькая единица времени </a:t>
            </a:r>
            <a:endParaRPr lang="ru-RU" sz="2400" b="1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84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3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5" y="1508036"/>
            <a:ext cx="729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055" y="1055315"/>
            <a:ext cx="7222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м 80 см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= 28 дециметров;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см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7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мм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= 47 миллиметров;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ч12 мин.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= 132 минуты;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2 суток 10 часов = 58 часов;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7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ц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20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кг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= 720 килограмм;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м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10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см =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810 сантиметров;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2 века 25 лет = 225 лет.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17000 кв. миллиметров = 170 кв. сантиметров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33" y="40422"/>
            <a:ext cx="6768811" cy="68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55" y="605271"/>
            <a:ext cx="9441872" cy="1325563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В окрестностях пруда три болота. В каждом болоте по 47 кочек, а на каждой кочке живет по пять лягушек. Каждая лягушка мечтает стать лягушкой-путешественницей. Сколько нужно уток чтобы осуществилась их мечта? </a:t>
            </a:r>
          </a:p>
        </p:txBody>
      </p:sp>
    </p:spTree>
    <p:extLst>
      <p:ext uri="{BB962C8B-B14F-4D97-AF65-F5344CB8AC3E}">
        <p14:creationId xmlns:p14="http://schemas.microsoft.com/office/powerpoint/2010/main" val="2595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404" y="2754361"/>
            <a:ext cx="9807557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* 47 * 5 * 2 = 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1410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(уток)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3" y="0"/>
            <a:ext cx="10239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61" y="443345"/>
            <a:ext cx="4787900" cy="52231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199" y="1712583"/>
            <a:ext cx="6234546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Преодолев так много испытаний,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оказались у двери в Мир Знаний.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“Входите в нее!” – скажу вам я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Добро пожаловать, друзья!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455" y="689139"/>
            <a:ext cx="10741890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4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стр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54 - найти </a:t>
            </a:r>
            <a:r>
              <a:rPr lang="ru-RU" sz="4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частное и остаток, проверить решение.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" y="0"/>
            <a:ext cx="9690245" cy="72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254"/>
            <a:ext cx="8811491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92364"/>
            <a:ext cx="7721600" cy="66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89528"/>
            <a:ext cx="10515600" cy="1108363"/>
          </a:xfrm>
        </p:spPr>
        <p:txBody>
          <a:bodyPr>
            <a:normAutofit/>
          </a:bodyPr>
          <a:lstStyle/>
          <a:p>
            <a:r>
              <a:rPr lang="ru-RU" dirty="0" smtClean="0"/>
              <a:t>Разбейте числа на две группы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911927"/>
            <a:ext cx="7554768" cy="417772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6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1001,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кг,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км,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20 мин,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73" y="360218"/>
            <a:ext cx="5394037" cy="584661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Именованные числа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5 </a:t>
            </a:r>
            <a:r>
              <a:rPr lang="ru-RU" sz="4400" b="1" dirty="0">
                <a:solidFill>
                  <a:schemeClr val="tx1"/>
                </a:solidFill>
              </a:rPr>
              <a:t>м 6 </a:t>
            </a:r>
            <a:r>
              <a:rPr lang="ru-RU" sz="4400" b="1" dirty="0" err="1">
                <a:solidFill>
                  <a:schemeClr val="tx1"/>
                </a:solidFill>
              </a:rPr>
              <a:t>дм</a:t>
            </a:r>
            <a:r>
              <a:rPr lang="ru-RU" sz="4400" b="1" dirty="0">
                <a:solidFill>
                  <a:schemeClr val="tx1"/>
                </a:solidFill>
              </a:rPr>
              <a:t>, </a:t>
            </a:r>
            <a:r>
              <a:rPr lang="ru-RU" sz="4400" b="1" dirty="0" smtClean="0">
                <a:solidFill>
                  <a:schemeClr val="tx1"/>
                </a:solidFill>
              </a:rPr>
              <a:t> 4 </a:t>
            </a:r>
            <a:r>
              <a:rPr lang="ru-RU" sz="4400" b="1" dirty="0">
                <a:solidFill>
                  <a:schemeClr val="tx1"/>
                </a:solidFill>
              </a:rPr>
              <a:t>кг, </a:t>
            </a:r>
            <a:r>
              <a:rPr lang="ru-RU" sz="4400" b="1" dirty="0" smtClean="0">
                <a:solidFill>
                  <a:schemeClr val="tx1"/>
                </a:solidFill>
              </a:rPr>
              <a:t>      5 </a:t>
            </a:r>
            <a:r>
              <a:rPr lang="ru-RU" sz="4400" b="1" dirty="0">
                <a:solidFill>
                  <a:schemeClr val="tx1"/>
                </a:solidFill>
              </a:rPr>
              <a:t>мин, </a:t>
            </a:r>
            <a:r>
              <a:rPr lang="ru-RU" sz="4400" b="1" dirty="0" smtClean="0">
                <a:solidFill>
                  <a:schemeClr val="tx1"/>
                </a:solidFill>
              </a:rPr>
              <a:t> 10 с,  6 </a:t>
            </a:r>
            <a:r>
              <a:rPr lang="ru-RU" sz="4400" b="1" dirty="0">
                <a:solidFill>
                  <a:schemeClr val="tx1"/>
                </a:solidFill>
              </a:rPr>
              <a:t>кг,  2 т,  </a:t>
            </a:r>
            <a:r>
              <a:rPr lang="ru-RU" sz="4400" b="1" dirty="0" smtClean="0">
                <a:solidFill>
                  <a:schemeClr val="tx1"/>
                </a:solidFill>
              </a:rPr>
              <a:t> 7 </a:t>
            </a:r>
            <a:r>
              <a:rPr lang="ru-RU" sz="4400" b="1" dirty="0" err="1">
                <a:solidFill>
                  <a:schemeClr val="tx1"/>
                </a:solidFill>
              </a:rPr>
              <a:t>сут</a:t>
            </a:r>
            <a:r>
              <a:rPr lang="ru-RU" sz="4400" b="1" dirty="0">
                <a:solidFill>
                  <a:schemeClr val="tx1"/>
                </a:solidFill>
              </a:rPr>
              <a:t>., </a:t>
            </a:r>
            <a:r>
              <a:rPr lang="ru-RU" sz="4400" b="1" dirty="0" smtClean="0">
                <a:solidFill>
                  <a:schemeClr val="tx1"/>
                </a:solidFill>
              </a:rPr>
              <a:t> 120 </a:t>
            </a:r>
            <a:r>
              <a:rPr lang="ru-RU" sz="4400" b="1" dirty="0">
                <a:solidFill>
                  <a:schemeClr val="tx1"/>
                </a:solidFill>
              </a:rPr>
              <a:t>г,   </a:t>
            </a:r>
            <a:r>
              <a:rPr lang="ru-RU" sz="4400" b="1" dirty="0" smtClean="0">
                <a:solidFill>
                  <a:schemeClr val="tx1"/>
                </a:solidFill>
              </a:rPr>
              <a:t>8 </a:t>
            </a:r>
            <a:r>
              <a:rPr lang="ru-RU" sz="4400" b="1" dirty="0">
                <a:solidFill>
                  <a:schemeClr val="tx1"/>
                </a:solidFill>
              </a:rPr>
              <a:t>дм², 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>
                <a:solidFill>
                  <a:schemeClr val="tx1"/>
                </a:solidFill>
              </a:rPr>
              <a:t>5 км, </a:t>
            </a:r>
            <a:r>
              <a:rPr lang="ru-RU" sz="4400" b="1" dirty="0" smtClean="0">
                <a:solidFill>
                  <a:schemeClr val="tx1"/>
                </a:solidFill>
              </a:rPr>
              <a:t>           1 </a:t>
            </a:r>
            <a:r>
              <a:rPr lang="ru-RU" sz="4400" b="1" dirty="0">
                <a:solidFill>
                  <a:schemeClr val="tx1"/>
                </a:solidFill>
              </a:rPr>
              <a:t>ч 20 мин,  8 м², </a:t>
            </a:r>
            <a:r>
              <a:rPr lang="ru-RU" sz="4400" b="1" dirty="0" smtClean="0">
                <a:solidFill>
                  <a:schemeClr val="tx1"/>
                </a:solidFill>
              </a:rPr>
              <a:t>1000 см² 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8656" y="526474"/>
            <a:ext cx="5052290" cy="54985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Натуральные числа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43, 1001, 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890,  12,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 98,  555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535708"/>
            <a:ext cx="11055927" cy="551410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Единицы измерения длины: </a:t>
            </a:r>
            <a:r>
              <a:rPr lang="ru-RU" sz="4800" dirty="0">
                <a:solidFill>
                  <a:schemeClr val="tx1"/>
                </a:solidFill>
              </a:rPr>
              <a:t>км, м, </a:t>
            </a:r>
            <a:r>
              <a:rPr lang="ru-RU" sz="4800" dirty="0" err="1">
                <a:solidFill>
                  <a:schemeClr val="tx1"/>
                </a:solidFill>
              </a:rPr>
              <a:t>дм</a:t>
            </a:r>
            <a:r>
              <a:rPr lang="ru-RU" sz="4800" dirty="0">
                <a:solidFill>
                  <a:schemeClr val="tx1"/>
                </a:solidFill>
              </a:rPr>
              <a:t>, см, мм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Единицы измерения времени: </a:t>
            </a:r>
            <a:r>
              <a:rPr lang="ru-RU" sz="4800" dirty="0">
                <a:solidFill>
                  <a:schemeClr val="tx1"/>
                </a:solidFill>
              </a:rPr>
              <a:t>сутки, час, мин, сек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Единицы измерения массы: </a:t>
            </a:r>
            <a:r>
              <a:rPr lang="ru-RU" sz="4800" i="1" dirty="0">
                <a:solidFill>
                  <a:schemeClr val="tx1"/>
                </a:solidFill>
              </a:rPr>
              <a:t>т, ц, кг, г.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Единицы измерения площади: </a:t>
            </a:r>
            <a:r>
              <a:rPr lang="ru-RU" sz="4800" dirty="0">
                <a:solidFill>
                  <a:schemeClr val="tx1"/>
                </a:solidFill>
              </a:rPr>
              <a:t>м</a:t>
            </a:r>
            <a:r>
              <a:rPr lang="ru-RU" sz="4800" baseline="30000" dirty="0">
                <a:solidFill>
                  <a:schemeClr val="tx1"/>
                </a:solidFill>
              </a:rPr>
              <a:t>2</a:t>
            </a:r>
            <a:r>
              <a:rPr lang="ru-RU" sz="4800" dirty="0">
                <a:solidFill>
                  <a:schemeClr val="tx1"/>
                </a:solidFill>
              </a:rPr>
              <a:t>, дм</a:t>
            </a:r>
            <a:r>
              <a:rPr lang="ru-RU" sz="4800" baseline="30000" dirty="0">
                <a:solidFill>
                  <a:schemeClr val="tx1"/>
                </a:solidFill>
              </a:rPr>
              <a:t>2</a:t>
            </a:r>
            <a:r>
              <a:rPr lang="ru-RU" sz="4800" dirty="0">
                <a:solidFill>
                  <a:schemeClr val="tx1"/>
                </a:solidFill>
              </a:rPr>
              <a:t>, см</a:t>
            </a:r>
            <a:r>
              <a:rPr lang="ru-RU" sz="4800" baseline="30000" dirty="0">
                <a:solidFill>
                  <a:schemeClr val="tx1"/>
                </a:solidFill>
              </a:rPr>
              <a:t>2</a:t>
            </a:r>
            <a:r>
              <a:rPr lang="ru-RU" sz="4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609600"/>
            <a:ext cx="3648364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" y="86282"/>
            <a:ext cx="6613236" cy="6660882"/>
          </a:xfrm>
        </p:spPr>
      </p:pic>
    </p:spTree>
    <p:extLst>
      <p:ext uri="{BB962C8B-B14F-4D97-AF65-F5344CB8AC3E}">
        <p14:creationId xmlns:p14="http://schemas.microsoft.com/office/powerpoint/2010/main" val="1243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018" y="-526473"/>
            <a:ext cx="13475854" cy="98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312</Words>
  <Application>Microsoft Office PowerPoint</Application>
  <PresentationFormat>Широкоэкранный</PresentationFormat>
  <Paragraphs>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Разбейте числа на две группы </vt:lpstr>
      <vt:lpstr>Именованные числа 5 м 6 дм,  4 кг,       5 мин,  10 с,  6 кг,  2 т,   7 сут.,  120 г,   8 дм²,  5 км,            1 ч 20 мин,  8 м², 1000 см²  </vt:lpstr>
      <vt:lpstr>Единицы измерения длины: км, м, дм, см, мм. Единицы измерения времени: сутки, час, мин, сек. Единицы измерения массы: т, ц, кг, г. Единицы измерения площади: м2, дм2, см2.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2 м 80 см = □ дм.   4 см 7 мм = □ мм.     2 ч 12 мин =□ мин. 2 сут.10 ч = □ ч.  7 ц 20 кг = □ кг.  8 м 10 см= □ см.       2 в. 25 лет = □ лет.     17000 мм² = … см²</vt:lpstr>
      <vt:lpstr>Презентация PowerPoint</vt:lpstr>
      <vt:lpstr>Презентация PowerPoint</vt:lpstr>
      <vt:lpstr>В окрестностях пруда три болота. В каждом болоте по 47 кочек, а на каждой кочке живет по пять лягушек. Каждая лягушка мечтает стать лягушкой-путешественницей. Сколько нужно уток чтобы осуществилась их мечта?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 У Р А Т И Н О </dc:title>
  <dc:creator>Ученик04</dc:creator>
  <cp:lastModifiedBy>Ученик04</cp:lastModifiedBy>
  <cp:revision>37</cp:revision>
  <dcterms:created xsi:type="dcterms:W3CDTF">2024-11-13T06:21:33Z</dcterms:created>
  <dcterms:modified xsi:type="dcterms:W3CDTF">2024-11-18T05:48:43Z</dcterms:modified>
</cp:coreProperties>
</file>