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322" autoAdjust="0"/>
  </p:normalViewPr>
  <p:slideViewPr>
    <p:cSldViewPr snapToGrid="0">
      <p:cViewPr varScale="1">
        <p:scale>
          <a:sx n="59" d="100"/>
          <a:sy n="59" d="100"/>
        </p:scale>
        <p:origin x="16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C0A9-D1ED-49A2-AEA7-959D4FF1B090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643B6-D859-4410-B8A8-954CBAEFBEC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40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643B6-D859-4410-B8A8-954CBAEFBEC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32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2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7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5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19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5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44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3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8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0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78A2-F981-43DD-AAEC-6940DD3659A9}" type="datetimeFigureOut">
              <a:rPr lang="ru-RU" smtClean="0"/>
              <a:t>14.03.2025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31096-1A17-44AC-82D1-EBD1355A7D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42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630"/>
            <a:ext cx="12192000" cy="6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раблик Матросская шапка,  Верёвка в руке,  Тяну я кораблик  По быстрой реке.  И скачут лягушки  За мной по пятам,  И просят меня:  - Прокати, капитан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арабан Левой, правой! Левой, правой! На парад Идёт отряд. На парад Идёт отряд. Барабанщик Очень рад. Барабанит, Барабанит Полтора часа Подряд!Левой, правой! Левой, правой! Барабан Уже дыряв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67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4592"/>
            <a:ext cx="11695049" cy="654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6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66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Барто фонар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475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1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2192000" cy="78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5463"/>
            <a:ext cx="12036425" cy="66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ишка Уронили мишку на пол,  Оторвали мишке лапу.  Всё равно его не брошу -  Потому что он хорош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2" y="0"/>
            <a:ext cx="11866706" cy="67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Бычок Идёт бычок, качается,  Вздыхает на ходу:  - Ох, доска кончается,  Сейчас я упаду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6" cy="6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амолёт Самолёт построим сами,  Понесёмся над лесами.  Понесёмся над лесами,  А потом вернёмся к мам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рузовик Нет, напрасно мы решили  Прокатить кота в машине:  Кот кататься не привык -  Опрокинул грузови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ячик Наша Таня громко плачет:  Уронила в речку мячик.  - Тише, Танечка, не плачь:  Не утонет в речке мяч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злёнок У меня живёт козлёнок,  Я сама его пасу.  Я козлёнка в сад зелёный  Рано утром отнесу.  Он заблудится в саду -  Я в траве его найд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"/>
            <a:ext cx="120364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</Words>
  <Application>Microsoft Office PowerPoint</Application>
  <PresentationFormat>Широкоэкранный</PresentationFormat>
  <Paragraphs>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irakuzn1954@mail.ru</dc:creator>
  <cp:lastModifiedBy>irakuzn1954@mail.ru</cp:lastModifiedBy>
  <cp:revision>9</cp:revision>
  <dcterms:created xsi:type="dcterms:W3CDTF">2025-03-14T13:36:11Z</dcterms:created>
  <dcterms:modified xsi:type="dcterms:W3CDTF">2025-03-14T15:41:51Z</dcterms:modified>
</cp:coreProperties>
</file>