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2" r:id="rId4"/>
    <p:sldId id="274" r:id="rId5"/>
    <p:sldId id="276" r:id="rId6"/>
    <p:sldId id="277" r:id="rId7"/>
    <p:sldId id="281" r:id="rId8"/>
    <p:sldId id="278" r:id="rId9"/>
    <p:sldId id="279" r:id="rId10"/>
    <p:sldId id="258" r:id="rId11"/>
    <p:sldId id="280" r:id="rId12"/>
    <p:sldId id="259" r:id="rId13"/>
    <p:sldId id="265" r:id="rId14"/>
    <p:sldId id="267" r:id="rId15"/>
    <p:sldId id="271" r:id="rId16"/>
    <p:sldId id="268" r:id="rId17"/>
    <p:sldId id="282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57AB-85AC-4063-BE2F-2D676033652B}" type="datetimeFigureOut">
              <a:rPr lang="ru-RU" smtClean="0"/>
              <a:pPr/>
              <a:t>15.03.2025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4C0-BC6C-4808-8949-333511D4CE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57AB-85AC-4063-BE2F-2D676033652B}" type="datetimeFigureOut">
              <a:rPr lang="ru-RU" smtClean="0"/>
              <a:pPr/>
              <a:t>15.03.2025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4C0-BC6C-4808-8949-333511D4CE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57AB-85AC-4063-BE2F-2D676033652B}" type="datetimeFigureOut">
              <a:rPr lang="ru-RU" smtClean="0"/>
              <a:pPr/>
              <a:t>15.03.2025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4C0-BC6C-4808-8949-333511D4CE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57AB-85AC-4063-BE2F-2D676033652B}" type="datetimeFigureOut">
              <a:rPr lang="ru-RU" smtClean="0"/>
              <a:pPr/>
              <a:t>15.03.2025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4C0-BC6C-4808-8949-333511D4CE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57AB-85AC-4063-BE2F-2D676033652B}" type="datetimeFigureOut">
              <a:rPr lang="ru-RU" smtClean="0"/>
              <a:pPr/>
              <a:t>15.03.2025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4C0-BC6C-4808-8949-333511D4CE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57AB-85AC-4063-BE2F-2D676033652B}" type="datetimeFigureOut">
              <a:rPr lang="ru-RU" smtClean="0"/>
              <a:pPr/>
              <a:t>15.03.2025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4C0-BC6C-4808-8949-333511D4CE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57AB-85AC-4063-BE2F-2D676033652B}" type="datetimeFigureOut">
              <a:rPr lang="ru-RU" smtClean="0"/>
              <a:pPr/>
              <a:t>15.03.2025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4C0-BC6C-4808-8949-333511D4CE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57AB-85AC-4063-BE2F-2D676033652B}" type="datetimeFigureOut">
              <a:rPr lang="ru-RU" smtClean="0"/>
              <a:pPr/>
              <a:t>15.03.2025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4C0-BC6C-4808-8949-333511D4CE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57AB-85AC-4063-BE2F-2D676033652B}" type="datetimeFigureOut">
              <a:rPr lang="ru-RU" smtClean="0"/>
              <a:pPr/>
              <a:t>15.03.2025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4C0-BC6C-4808-8949-333511D4CE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57AB-85AC-4063-BE2F-2D676033652B}" type="datetimeFigureOut">
              <a:rPr lang="ru-RU" smtClean="0"/>
              <a:pPr/>
              <a:t>15.03.2025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4C0-BC6C-4808-8949-333511D4CE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57AB-85AC-4063-BE2F-2D676033652B}" type="datetimeFigureOut">
              <a:rPr lang="ru-RU" smtClean="0"/>
              <a:pPr/>
              <a:t>15.03.2025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E84C0-BC6C-4808-8949-333511D4CE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57AB-85AC-4063-BE2F-2D676033652B}" type="datetimeFigureOut">
              <a:rPr lang="ru-RU" smtClean="0"/>
              <a:pPr/>
              <a:t>15.03.2025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E84C0-BC6C-4808-8949-333511D4CED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 3 класс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920880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Я рада нашей новой встрече,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Мне с вами интересно, </a:t>
            </a:r>
            <a:r>
              <a:rPr lang="ru-RU" sz="2400" dirty="0" smtClean="0">
                <a:solidFill>
                  <a:srgbClr val="002060"/>
                </a:solidFill>
              </a:rPr>
              <a:t>друзья!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Интересные </a:t>
            </a:r>
            <a:r>
              <a:rPr lang="ru-RU" sz="2400" dirty="0">
                <a:solidFill>
                  <a:srgbClr val="002060"/>
                </a:solidFill>
              </a:rPr>
              <a:t>ваши ответы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С удовольствием слушаю я.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Мы сегодня будем наблюдать,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Выводы делать и рассуждать.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А чтобы урок пошел каждому впрок,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Активно в работу включайся, дружок!</a:t>
            </a: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1026" name="Picture 2" descr="C:\Users\Гыу\Desktop\hello_html_m1ef31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93096"/>
            <a:ext cx="2376314" cy="166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72007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Восстановите текст: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848872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Жили – были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серый  …          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его   …  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Серый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 был  очень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  тоже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ребёнок  был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них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тихий   …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Слова для справок: ёж, ежиха</a:t>
            </a:r>
            <a:r>
              <a:rPr lang="ru-RU" b="1" i="1" dirty="0" smtClean="0">
                <a:solidFill>
                  <a:srgbClr val="002060"/>
                </a:solidFill>
              </a:rPr>
              <a:t>, ёжик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Гыу\Desktop\hello_html_me301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520280" cy="2111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841" y="260648"/>
            <a:ext cx="7772400" cy="8640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</a:rPr>
              <a:t>днокоренные </a:t>
            </a:r>
            <a:r>
              <a:rPr lang="ru-RU" sz="2000" b="1" dirty="0">
                <a:solidFill>
                  <a:srgbClr val="002060"/>
                </a:solidFill>
              </a:rPr>
              <a:t>слова- это слова , которые имеют одинаковый корень с одним и тем же значением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776864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</a:t>
            </a:r>
            <a:r>
              <a:rPr lang="ru-RU" b="1" dirty="0" smtClean="0">
                <a:solidFill>
                  <a:srgbClr val="C00000"/>
                </a:solidFill>
              </a:rPr>
              <a:t>Берёз</a:t>
            </a:r>
            <a:r>
              <a:rPr lang="ru-RU" dirty="0" smtClean="0">
                <a:solidFill>
                  <a:srgbClr val="002060"/>
                </a:solidFill>
              </a:rPr>
              <a:t>а- </a:t>
            </a:r>
            <a:r>
              <a:rPr lang="ru-RU" b="1" dirty="0" smtClean="0">
                <a:solidFill>
                  <a:srgbClr val="C00000"/>
                </a:solidFill>
              </a:rPr>
              <a:t>берёз</a:t>
            </a:r>
            <a:r>
              <a:rPr lang="ru-RU" dirty="0" smtClean="0">
                <a:solidFill>
                  <a:srgbClr val="002060"/>
                </a:solidFill>
              </a:rPr>
              <a:t>ка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Орех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орех</a:t>
            </a:r>
            <a:r>
              <a:rPr lang="ru-RU" dirty="0" smtClean="0">
                <a:solidFill>
                  <a:srgbClr val="002060"/>
                </a:solidFill>
              </a:rPr>
              <a:t>овый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Жёлт</a:t>
            </a:r>
            <a:r>
              <a:rPr lang="ru-RU" dirty="0" smtClean="0">
                <a:solidFill>
                  <a:srgbClr val="002060"/>
                </a:solidFill>
              </a:rPr>
              <a:t>ый- </a:t>
            </a:r>
            <a:r>
              <a:rPr lang="ru-RU" b="1" dirty="0">
                <a:solidFill>
                  <a:srgbClr val="C00000"/>
                </a:solidFill>
              </a:rPr>
              <a:t>желт</a:t>
            </a:r>
            <a:r>
              <a:rPr lang="ru-RU" dirty="0">
                <a:solidFill>
                  <a:srgbClr val="002060"/>
                </a:solidFill>
              </a:rPr>
              <a:t>изна- </a:t>
            </a:r>
            <a:r>
              <a:rPr lang="ru-RU" b="1" dirty="0" smtClean="0">
                <a:solidFill>
                  <a:srgbClr val="C00000"/>
                </a:solidFill>
              </a:rPr>
              <a:t>желт</a:t>
            </a:r>
            <a:r>
              <a:rPr lang="ru-RU" dirty="0" smtClean="0">
                <a:solidFill>
                  <a:srgbClr val="002060"/>
                </a:solidFill>
              </a:rPr>
              <a:t>ок- </a:t>
            </a:r>
            <a:r>
              <a:rPr lang="ru-RU" b="1" dirty="0">
                <a:solidFill>
                  <a:srgbClr val="C00000"/>
                </a:solidFill>
              </a:rPr>
              <a:t>желт</a:t>
            </a:r>
            <a:r>
              <a:rPr lang="ru-RU" dirty="0">
                <a:solidFill>
                  <a:srgbClr val="002060"/>
                </a:solidFill>
              </a:rPr>
              <a:t>еет.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и запишите только однокоренные слова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1.Белка, белый, белить.</a:t>
            </a:r>
          </a:p>
          <a:p>
            <a:r>
              <a:rPr lang="ru-RU" dirty="0">
                <a:solidFill>
                  <a:srgbClr val="002060"/>
                </a:solidFill>
              </a:rPr>
              <a:t>2.Вода, водяной, водить.</a:t>
            </a:r>
          </a:p>
          <a:p>
            <a:r>
              <a:rPr lang="ru-RU" dirty="0">
                <a:solidFill>
                  <a:srgbClr val="002060"/>
                </a:solidFill>
              </a:rPr>
              <a:t>3.Лист, лиса, лисенок.</a:t>
            </a:r>
          </a:p>
          <a:p>
            <a:r>
              <a:rPr lang="ru-RU" dirty="0">
                <a:solidFill>
                  <a:srgbClr val="002060"/>
                </a:solidFill>
              </a:rPr>
              <a:t>4. Лось, лоскут, лосенок.</a:t>
            </a:r>
          </a:p>
          <a:p>
            <a:r>
              <a:rPr lang="ru-RU" dirty="0">
                <a:solidFill>
                  <a:srgbClr val="002060"/>
                </a:solidFill>
              </a:rPr>
              <a:t>5.Горный, горка, городок.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Упр. 108 стр.61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выполнения задания:</a:t>
            </a:r>
          </a:p>
          <a:p>
            <a:pPr algn="just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Прочитайте.</a:t>
            </a:r>
          </a:p>
          <a:p>
            <a:pPr algn="just"/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Спишите.</a:t>
            </a:r>
          </a:p>
          <a:p>
            <a:pPr algn="just"/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3.В однокоренных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словах выделите корень.</a:t>
            </a:r>
          </a:p>
          <a:p>
            <a:pPr algn="just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/>
              <a:t>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днокоренные слова     не однокоренные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слова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algn="just"/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Гыу\Desktop\837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322734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3089328" y="2706470"/>
            <a:ext cx="114520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1" name="Picture 3" descr="C:\Users\Гыу\Desktop\vidy-prisedanij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01008"/>
            <a:ext cx="208823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228184" y="3212976"/>
            <a:ext cx="432048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85725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Проверь соседа!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7715304" cy="45720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Выполните задание  по вариантам в тетради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Какое </a:t>
            </a:r>
            <a:r>
              <a:rPr lang="ru-RU" b="1" dirty="0">
                <a:solidFill>
                  <a:srgbClr val="002060"/>
                </a:solidFill>
              </a:rPr>
              <a:t>слово – «лишнее»? Зачеркни его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Обменяйтесь тетрадями, проверьте задание</a:t>
            </a:r>
          </a:p>
          <a:p>
            <a:r>
              <a:rPr lang="ru-RU" dirty="0">
                <a:solidFill>
                  <a:srgbClr val="002060"/>
                </a:solidFill>
              </a:rPr>
              <a:t>выполненное вашим соседом и оцените его.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200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Поезд рисунок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005"/>
            <a:ext cx="9148170" cy="580526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7" name="TextBox 6"/>
          <p:cNvSpPr txBox="1"/>
          <p:nvPr/>
        </p:nvSpPr>
        <p:spPr>
          <a:xfrm rot="322450">
            <a:off x="3259964" y="5023521"/>
            <a:ext cx="165618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/>
              <a:t>Я всё понял , мне ясна новая </a:t>
            </a:r>
            <a:r>
              <a:rPr lang="ru-RU" sz="1400" b="1" i="1" dirty="0" smtClean="0"/>
              <a:t>тема </a:t>
            </a:r>
            <a:r>
              <a:rPr lang="ru-RU" sz="1400" b="1" i="1" dirty="0"/>
              <a:t>и урок понравился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076401"/>
            <a:ext cx="1584176" cy="90024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050" b="1" i="1" dirty="0"/>
              <a:t>Мне почти всё понятно, но всё же есть вопросы, над которыми я бы хотел ещё поработать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235338">
            <a:off x="7213318" y="4887536"/>
            <a:ext cx="1391796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урок </a:t>
            </a:r>
            <a:r>
              <a:rPr lang="ru-RU" sz="1400" b="1" i="1" dirty="0"/>
              <a:t>понравился, но я не понял новую тему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200150" lvl="1" indent="-742950" algn="just"/>
            <a:r>
              <a:rPr lang="ru-RU" sz="3200" dirty="0">
                <a:solidFill>
                  <a:srgbClr val="002060"/>
                </a:solidFill>
                <a:cs typeface="Times New Roman" pitchFamily="18" charset="0"/>
              </a:rPr>
              <a:t>1.Учебник, стр.62 </a:t>
            </a:r>
            <a:r>
              <a:rPr lang="ru-RU" sz="3200" dirty="0" smtClean="0">
                <a:solidFill>
                  <a:srgbClr val="002060"/>
                </a:solidFill>
                <a:cs typeface="Times New Roman" pitchFamily="18" charset="0"/>
              </a:rPr>
              <a:t>упр.109, 110</a:t>
            </a:r>
          </a:p>
          <a:p>
            <a:pPr marL="742950" indent="-742950" algn="just"/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   2. </a:t>
            </a:r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адание </a:t>
            </a:r>
            <a:r>
              <a:rPr lang="ru-RU" dirty="0">
                <a:solidFill>
                  <a:srgbClr val="002060"/>
                </a:solidFill>
              </a:rPr>
              <a:t>в рабочей тетради стр. 35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040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резентация к уроку по окружающему миру на тему &amp;quot;Семейный бюджет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725"/>
            <a:ext cx="9144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841" y="260648"/>
            <a:ext cx="7772400" cy="8640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76864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акрепить </a:t>
            </a:r>
            <a:r>
              <a:rPr lang="ru-RU" dirty="0">
                <a:solidFill>
                  <a:srgbClr val="002060"/>
                </a:solidFill>
              </a:rPr>
              <a:t>знания о понятии «корень слова» </a:t>
            </a:r>
            <a:r>
              <a:rPr lang="ru-RU" dirty="0" smtClean="0">
                <a:solidFill>
                  <a:srgbClr val="002060"/>
                </a:solidFill>
              </a:rPr>
              <a:t>, сформулировать </a:t>
            </a:r>
            <a:r>
              <a:rPr lang="ru-RU" dirty="0">
                <a:solidFill>
                  <a:srgbClr val="002060"/>
                </a:solidFill>
              </a:rPr>
              <a:t>представление об однокоренных словах ; научиться  различать однокоренные слова ( с общим корнем),  выделять в них корень и подбирать примеры однокоренных слов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776864" cy="5112568"/>
          </a:xfrm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Однокоренные </a:t>
            </a:r>
            <a:r>
              <a:rPr lang="ru-RU" sz="6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«</a:t>
            </a:r>
            <a:r>
              <a:rPr lang="ru-RU" sz="6000" i="1" dirty="0" smtClean="0">
                <a:solidFill>
                  <a:srgbClr val="002060"/>
                </a:solidFill>
              </a:rPr>
              <a:t>Закрепление   </a:t>
            </a:r>
            <a:r>
              <a:rPr lang="ru-RU" sz="6000" i="1" dirty="0">
                <a:solidFill>
                  <a:srgbClr val="002060"/>
                </a:solidFill>
              </a:rPr>
              <a:t>знаний о понятии «корень слова»</a:t>
            </a:r>
            <a:endParaRPr lang="ru-RU" sz="6000" i="1" dirty="0"/>
          </a:p>
          <a:p>
            <a:endParaRPr lang="ru-RU" sz="6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Минутка чистописания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7133" y="2996952"/>
            <a:ext cx="4953389" cy="36470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1026" name="Picture 2" descr="C:\Users\Гыу\Desktop\hello_html_m1ef31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48662"/>
            <a:ext cx="4176514" cy="292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Рисунок 2" descr="https://nsportal.ru/sites/default/files/2015/10/21/98771144_large_0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9" y="2150902"/>
            <a:ext cx="2965905" cy="417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4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841" y="260648"/>
            <a:ext cx="7772400" cy="8640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u="sng" dirty="0">
                <a:solidFill>
                  <a:srgbClr val="002060"/>
                </a:solidFill>
              </a:rPr>
              <a:t>Словарная работа</a:t>
            </a:r>
            <a:r>
              <a:rPr lang="ru-RU" sz="2800" dirty="0">
                <a:solidFill>
                  <a:srgbClr val="002060"/>
                </a:solidFill>
              </a:rPr>
              <a:t> (Взаимопроверка, обмениваются тетрадями)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776864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i="1" dirty="0">
                <a:solidFill>
                  <a:srgbClr val="002060"/>
                </a:solidFill>
              </a:rPr>
              <a:t>Герой, посуда ,пшеница, солдат, четверг, яблоня, Москва, восток, животное, орех, </a:t>
            </a:r>
            <a:r>
              <a:rPr lang="ru-RU" i="1" dirty="0" smtClean="0">
                <a:solidFill>
                  <a:srgbClr val="002060"/>
                </a:solidFill>
              </a:rPr>
              <a:t>самолёт, вторник, капуста</a:t>
            </a:r>
            <a:r>
              <a:rPr lang="ru-RU" i="1" dirty="0">
                <a:solidFill>
                  <a:srgbClr val="002060"/>
                </a:solidFill>
              </a:rPr>
              <a:t>, ворона, завтрак, морковь, здравствуйте, компьютер.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841" y="260648"/>
            <a:ext cx="7772400" cy="8640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Что общего есть у дерева, зуба, волоса и слова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На Гомельщине объявлена акция &amp;quot;Полей дерево&amp;quot; | Новостной портал Добрушч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4" y="1556792"/>
            <a:ext cx="4536505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Зубы мудрости: нужно ли удалять или нет (Батайск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16" y="1340768"/>
            <a:ext cx="4170326" cy="269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Волос луковица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33" y="4233191"/>
            <a:ext cx="2624809" cy="26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добро — Словообразовательный словарь русского языка «Морфема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94840"/>
            <a:ext cx="2856112" cy="21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841" y="260648"/>
            <a:ext cx="7772400" cy="8640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smtClean="0">
                <a:solidFill>
                  <a:srgbClr val="002060"/>
                </a:solidFill>
              </a:rPr>
              <a:t>Что </a:t>
            </a:r>
            <a:r>
              <a:rPr lang="ru-RU" sz="2800" b="1" dirty="0">
                <a:solidFill>
                  <a:srgbClr val="002060"/>
                </a:solidFill>
              </a:rPr>
              <a:t>вы можете сказать о самом слове «</a:t>
            </a:r>
            <a:r>
              <a:rPr lang="ru-RU" sz="2800" b="1">
                <a:solidFill>
                  <a:srgbClr val="002060"/>
                </a:solidFill>
              </a:rPr>
              <a:t>корень</a:t>
            </a:r>
            <a:r>
              <a:rPr lang="ru-RU" sz="2800" b="1" smtClean="0">
                <a:solidFill>
                  <a:srgbClr val="002060"/>
                </a:solidFill>
              </a:rPr>
              <a:t>»?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776864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1.Корень – подземная  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 растения.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2.Корень – часть волоса,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зуба, ногтя.                            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3.Корень – начало,        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 чего – либо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4.Корень – часть слова. 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Гыу\Desktop\strong-foundation-vector-illustration-fresh-young-plant-roots-30474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207" y="1412776"/>
            <a:ext cx="1202378" cy="1285620"/>
          </a:xfrm>
          <a:prstGeom prst="rect">
            <a:avLst/>
          </a:prstGeom>
          <a:noFill/>
        </p:spPr>
      </p:pic>
      <p:pic>
        <p:nvPicPr>
          <p:cNvPr id="5" name="Picture 3" descr="C:\Users\Гыу\Desktop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68" y="2809730"/>
            <a:ext cx="1584176" cy="1267341"/>
          </a:xfrm>
          <a:prstGeom prst="rect">
            <a:avLst/>
          </a:prstGeom>
          <a:noFill/>
        </p:spPr>
      </p:pic>
      <p:pic>
        <p:nvPicPr>
          <p:cNvPr id="6" name="Picture 4" descr="C:\Users\Гыу\Desktop\0a78940d90ae4263a8d64096dec3fa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041" y="4293096"/>
            <a:ext cx="1656184" cy="932431"/>
          </a:xfrm>
          <a:prstGeom prst="rect">
            <a:avLst/>
          </a:prstGeom>
          <a:noFill/>
        </p:spPr>
      </p:pic>
      <p:pic>
        <p:nvPicPr>
          <p:cNvPr id="7" name="Picture 5" descr="C:\Users\Гыу\Desktop\slide_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0242" y="4941168"/>
            <a:ext cx="1738999" cy="1304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1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841" y="260648"/>
            <a:ext cx="7772400" cy="8640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слова называются однокоренными?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776864" cy="50405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57486"/>
              </p:ext>
            </p:extLst>
          </p:nvPr>
        </p:nvGraphicFramePr>
        <p:xfrm>
          <a:off x="899593" y="2348880"/>
          <a:ext cx="6711200" cy="2029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5249">
                  <a:extLst>
                    <a:ext uri="{9D8B030D-6E8A-4147-A177-3AD203B41FA5}">
                      <a16:colId xmlns:a16="http://schemas.microsoft.com/office/drawing/2014/main" val="417497931"/>
                    </a:ext>
                  </a:extLst>
                </a:gridCol>
                <a:gridCol w="3355951">
                  <a:extLst>
                    <a:ext uri="{9D8B030D-6E8A-4147-A177-3AD203B41FA5}">
                      <a16:colId xmlns:a16="http://schemas.microsoft.com/office/drawing/2014/main" val="93427635"/>
                    </a:ext>
                  </a:extLst>
                </a:gridCol>
              </a:tblGrid>
              <a:tr h="1995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Берёза моя, берёзонька,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Берёза моя белая,                               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Берёза кудрявая!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Берёз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Берез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няк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под</a:t>
                      </a: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берёз</a:t>
                      </a: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овик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030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0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784976" cy="1224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Определите, что означает каждое слово?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Какими бывают леса. Часть 1 | Немного о Лесе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" y="1772816"/>
            <a:ext cx="6048672" cy="447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ереза зеленая &amp;quot;Классическая&amp;quot; купить саженцы почтой в России от 430 руб |  интернет-магазин Megasad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71" y="4621124"/>
            <a:ext cx="2242220" cy="2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дберёзовик (Leccinum scabrum) фото и описа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88" y="1844824"/>
            <a:ext cx="2790903" cy="23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395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Русский язык 3 класс</vt:lpstr>
      <vt:lpstr>Цели урока:</vt:lpstr>
      <vt:lpstr>Тема урока:</vt:lpstr>
      <vt:lpstr>Минутка чистописания</vt:lpstr>
      <vt:lpstr>Словарная работа (Взаимопроверка, обмениваются тетрадями)</vt:lpstr>
      <vt:lpstr>Что общего есть у дерева, зуба, волоса и слова</vt:lpstr>
      <vt:lpstr>Что вы можете сказать о самом слове «корень»?</vt:lpstr>
      <vt:lpstr>Какие слова называются однокоренными?</vt:lpstr>
      <vt:lpstr>Определите, что означает каждое слово? </vt:lpstr>
      <vt:lpstr>Восстановите текст:</vt:lpstr>
      <vt:lpstr>Однокоренные слова- это слова , которые имеют одинаковый корень с одним и тем же значением</vt:lpstr>
      <vt:lpstr>Найдите и запишите только однокоренные слова</vt:lpstr>
      <vt:lpstr>Упр. 108 стр.61</vt:lpstr>
      <vt:lpstr>Физминутка</vt:lpstr>
      <vt:lpstr>Проверь соседа!</vt:lpstr>
      <vt:lpstr>Рефлексия:</vt:lpstr>
      <vt:lpstr>Домашнее задание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3 класс</dc:title>
  <dc:creator>Пользователь Windows</dc:creator>
  <cp:lastModifiedBy>user</cp:lastModifiedBy>
  <cp:revision>39</cp:revision>
  <dcterms:created xsi:type="dcterms:W3CDTF">2017-11-05T13:17:31Z</dcterms:created>
  <dcterms:modified xsi:type="dcterms:W3CDTF">2025-03-15T10:03:05Z</dcterms:modified>
</cp:coreProperties>
</file>