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AFF3"/>
    <a:srgbClr val="AFB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3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62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08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5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2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87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0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29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25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74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750">
              <a:srgbClr val="B4C1F0"/>
            </a:gs>
            <a:gs pos="17000">
              <a:srgbClr val="B2AFF3"/>
            </a:gs>
            <a:gs pos="35000">
              <a:schemeClr val="accent1">
                <a:lumMod val="7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63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3A21-3D6E-4226-ABA4-B0C2BD139F35}" type="datetimeFigureOut">
              <a:rPr lang="ru-RU" smtClean="0"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86790-B90A-4021-8CF7-4335D067B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34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562" y="205773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мы так говорим?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7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277" y="593387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17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750" y="1259394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31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483" y="829756"/>
            <a:ext cx="6667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15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9" t="2241" r="479" b="7234"/>
          <a:stretch/>
        </p:blipFill>
        <p:spPr bwMode="auto">
          <a:xfrm>
            <a:off x="2791771" y="1371600"/>
            <a:ext cx="6096000" cy="413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771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" t="-20531" r="-253" b="20531"/>
          <a:stretch/>
        </p:blipFill>
        <p:spPr bwMode="auto">
          <a:xfrm>
            <a:off x="2208110" y="192575"/>
            <a:ext cx="6896980" cy="618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3341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Широкоэкранный</PresentationFormat>
  <Paragraphs>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Почему мы так говорим?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4</cp:revision>
  <dcterms:created xsi:type="dcterms:W3CDTF">2025-03-15T18:03:27Z</dcterms:created>
  <dcterms:modified xsi:type="dcterms:W3CDTF">2025-03-15T18:24:05Z</dcterms:modified>
</cp:coreProperties>
</file>