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61" r:id="rId4"/>
    <p:sldId id="266" r:id="rId5"/>
    <p:sldId id="268" r:id="rId6"/>
    <p:sldId id="267" r:id="rId7"/>
    <p:sldId id="269" r:id="rId8"/>
    <p:sldId id="270" r:id="rId9"/>
    <p:sldId id="275" r:id="rId10"/>
    <p:sldId id="277" r:id="rId11"/>
    <p:sldId id="278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Proxima Nova" panose="020B0604020202020204" charset="0"/>
      <p:regular r:id="rId18"/>
      <p:bold r:id="rId19"/>
      <p:italic r:id="rId20"/>
      <p:boldItalic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4" d="100"/>
          <a:sy n="144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3338552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SLIDES_API1065872838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SLIDES_API1065872838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SLIDES_API1065872838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SLIDES_API1065872838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SLIDES_API1065872838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SLIDES_API1065872838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SLIDES_API1065872838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SLIDES_API1065872838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SLIDES_API1065872838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SLIDES_API1065872838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SLIDES_API1065872838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SLIDES_API1065872838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SLIDES_API1065872838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SLIDES_API1065872838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SLIDES_API1065872838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SLIDES_API1065872838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SLIDES_API1065872838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SLIDES_API1065872838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SLIDES_API1065872838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SLIDES_API1065872838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SLIDES_API1065872838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SLIDES_API1065872838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511975"/>
            <a:ext cx="8520600" cy="32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Хакасская свадьба: традиции и обряды</a:t>
            </a:r>
            <a:endParaRPr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134470" y="161365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Исследовательский проект</a:t>
            </a: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477871" y="3254703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Васильева Вероника Ивановна 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«А» класс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 24» г. Абакана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Танбаева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Платоновна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>
            <a:spLocks noGrp="1"/>
          </p:cNvSpPr>
          <p:nvPr>
            <p:ph type="title"/>
          </p:nvPr>
        </p:nvSpPr>
        <p:spPr>
          <a:xfrm>
            <a:off x="311700" y="243319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Заключение</a:t>
            </a:r>
            <a:endParaRPr dirty="0"/>
          </a:p>
        </p:txBody>
      </p:sp>
      <p:sp>
        <p:nvSpPr>
          <p:cNvPr id="206" name="Google Shape;206;p34"/>
          <p:cNvSpPr txBox="1">
            <a:spLocks noGrp="1"/>
          </p:cNvSpPr>
          <p:nvPr>
            <p:ph type="body" idx="1"/>
          </p:nvPr>
        </p:nvSpPr>
        <p:spPr>
          <a:xfrm>
            <a:off x="311700" y="947198"/>
            <a:ext cx="8684382" cy="396097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4450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e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рассмотрели предсвадебные, свадебные и послесвадебные обряды, выявив традиции, передающиеся из поколения в поколение, а также их глубокий смысл.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4450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Ключевым </a:t>
            </a:r>
            <a:r>
              <a:rPr lang="e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аспектом является ритуальное ношение косичек — символ женственности и связи с предками</a:t>
            </a:r>
            <a:r>
              <a:rPr lang="en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4450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вызовы требуют сохранения традиций, что возможно через активное вовлечение молодежи.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44450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</a:t>
            </a:r>
            <a:r>
              <a:rPr lang="e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подчеркивает необходимость изучения и поддержки этих традиций для будущих поколений.</a:t>
            </a:r>
            <a:endParaRPr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" name="Google Shape;207;p3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Хакасская свадьба: традиции и обряды</a:t>
            </a:r>
            <a:endParaRPr dirty="0"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134470" y="161365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Исследовательский проект</a:t>
            </a: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477871" y="3254703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Васильева Вероника Ивановна 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«А» класс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 24» г. Абакана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Танбаева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Платоновна</a:t>
            </a:r>
          </a:p>
        </p:txBody>
      </p:sp>
    </p:spTree>
    <p:extLst>
      <p:ext uri="{BB962C8B-B14F-4D97-AF65-F5344CB8AC3E}">
        <p14:creationId xmlns:p14="http://schemas.microsoft.com/office/powerpoint/2010/main" val="90626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107576" y="0"/>
            <a:ext cx="8861612" cy="44332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3663" indent="0" algn="just">
              <a:lnSpc>
                <a:spcPct val="150000"/>
              </a:lnSpc>
              <a:buNone/>
            </a:pPr>
            <a:r>
              <a:rPr lang="ru-RU" sz="2000" b="1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исследования: </a:t>
            </a:r>
            <a:r>
              <a:rPr lang="ru-RU" sz="2000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информации о хакасских свадебных традициях и риски их утраты.</a:t>
            </a:r>
          </a:p>
          <a:p>
            <a:pPr marL="93663" indent="0" algn="just">
              <a:lnSpc>
                <a:spcPct val="150000"/>
              </a:lnSpc>
              <a:buNone/>
            </a:pPr>
            <a:r>
              <a:rPr lang="ru-RU" sz="2000" b="1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2000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хакасская свадьба.</a:t>
            </a:r>
          </a:p>
          <a:p>
            <a:pPr marL="93663" indent="0" algn="just">
              <a:lnSpc>
                <a:spcPct val="150000"/>
              </a:lnSpc>
              <a:buNone/>
            </a:pPr>
            <a:r>
              <a:rPr lang="ru-RU" sz="2000" b="1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sz="2000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особенности хакасских свадебных традиций.</a:t>
            </a:r>
          </a:p>
          <a:p>
            <a:pPr marL="93663" indent="0" algn="just">
              <a:lnSpc>
                <a:spcPct val="150000"/>
              </a:lnSpc>
              <a:buNone/>
            </a:pPr>
            <a:r>
              <a:rPr lang="ru-RU" sz="2000" b="1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 </a:t>
            </a:r>
            <a:r>
              <a:rPr lang="ru-RU" sz="2000" dirty="0" smtClean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 о </a:t>
            </a:r>
            <a:r>
              <a:rPr lang="ru-RU" sz="2000" dirty="0" smtClean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традициях </a:t>
            </a:r>
            <a:r>
              <a:rPr lang="ru-RU" sz="2000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хакасской свадьбы и выявить их культурное значение.</a:t>
            </a:r>
          </a:p>
          <a:p>
            <a:pPr marL="93663" indent="0" algn="just">
              <a:lnSpc>
                <a:spcPct val="150000"/>
              </a:lnSpc>
              <a:buNone/>
            </a:pPr>
            <a:r>
              <a:rPr lang="ru-RU" sz="2000" b="1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</a:t>
            </a:r>
            <a:endParaRPr lang="ru-RU" sz="2000" dirty="0">
              <a:solidFill>
                <a:srgbClr val="090B0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3663" indent="0" algn="just">
              <a:lnSpc>
                <a:spcPct val="100000"/>
              </a:lnSpc>
              <a:buNone/>
            </a:pPr>
            <a:r>
              <a:rPr lang="ru-RU" sz="2000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smtClean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их культурное </a:t>
            </a:r>
            <a:r>
              <a:rPr lang="ru-RU" sz="2000" dirty="0" smtClean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значение . </a:t>
            </a:r>
            <a:endParaRPr lang="ru-RU" sz="2000" dirty="0">
              <a:solidFill>
                <a:srgbClr val="090B0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3663" indent="0" algn="just">
              <a:lnSpc>
                <a:spcPct val="100000"/>
              </a:lnSpc>
              <a:buNone/>
            </a:pPr>
            <a:r>
              <a:rPr lang="ru-RU" sz="2000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Проведение интервью с носителями традиций. </a:t>
            </a:r>
          </a:p>
          <a:p>
            <a:pPr marL="93663" indent="0" algn="just">
              <a:lnSpc>
                <a:spcPct val="100000"/>
              </a:lnSpc>
              <a:buNone/>
            </a:pPr>
            <a:r>
              <a:rPr lang="ru-RU" sz="2000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Анализ полученных данных. </a:t>
            </a:r>
          </a:p>
          <a:p>
            <a:pPr marL="93663" indent="0" algn="just">
              <a:lnSpc>
                <a:spcPct val="100000"/>
              </a:lnSpc>
              <a:buNone/>
            </a:pPr>
            <a:r>
              <a:rPr lang="ru-RU" sz="2000" dirty="0">
                <a:solidFill>
                  <a:srgbClr val="090B0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Подготовка информационного буклета о хакасской косе.</a:t>
            </a:r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Введение в традиции хакасской свадьбы</a:t>
            </a:r>
            <a:endParaRPr/>
          </a:p>
        </p:txBody>
      </p:sp>
      <p:sp>
        <p:nvSpPr>
          <p:cNvPr id="94" name="Google Shape;94;p18"/>
          <p:cNvSpPr txBox="1">
            <a:spLocks noGrp="1"/>
          </p:cNvSpPr>
          <p:nvPr>
            <p:ph type="body" idx="1"/>
          </p:nvPr>
        </p:nvSpPr>
        <p:spPr>
          <a:xfrm>
            <a:off x="311700" y="1210235"/>
            <a:ext cx="8520600" cy="35054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444500" algn="just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Хакасская свадьба представляет собой многогранный обряд, укоренившийся в традициях народа на протяжении веков. Она делится на три основных этапа: предсвадебные обряды, свадебные ритуалы и послесвадебные практики, каждый из которых отражает культурные и социальные аспекты жизни хакассов. Обряд "сас-той" символизирует переход невесты в новую жизнь, а ритуал "той" объединяет семьи, укрепляя родственные связи. Послесвадебные традиции, как "чарас", обеспечивают интеграцию в новую семью, подчеркивая важность семейных уз.</a:t>
            </a:r>
            <a:endParaRPr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Google Shape;95;p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>
            <a:spLocks noGrp="1"/>
          </p:cNvSpPr>
          <p:nvPr>
            <p:ph type="body" idx="1"/>
          </p:nvPr>
        </p:nvSpPr>
        <p:spPr>
          <a:xfrm>
            <a:off x="311699" y="4236825"/>
            <a:ext cx="8333825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en" dirty="0"/>
              <a:t>Свадебные ритуалы хакасской </a:t>
            </a:r>
            <a:r>
              <a:rPr lang="en" dirty="0" smtClean="0"/>
              <a:t>культуры</a:t>
            </a:r>
            <a:r>
              <a:rPr lang="ru-RU" dirty="0" smtClean="0"/>
              <a:t> «</a:t>
            </a:r>
            <a:r>
              <a:rPr lang="ru-RU" dirty="0" err="1" smtClean="0"/>
              <a:t>Сас-Тойы</a:t>
            </a:r>
            <a:r>
              <a:rPr lang="ru-RU" dirty="0"/>
              <a:t> - </a:t>
            </a:r>
            <a:r>
              <a:rPr lang="ru-RU" dirty="0" err="1"/>
              <a:t>заплетение</a:t>
            </a:r>
            <a:r>
              <a:rPr lang="ru-RU" dirty="0"/>
              <a:t> кос невесты»</a:t>
            </a:r>
            <a:endParaRPr dirty="0"/>
          </a:p>
        </p:txBody>
      </p:sp>
      <p:sp>
        <p:nvSpPr>
          <p:cNvPr id="129" name="Google Shape;129;p2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130" name="Google Shape;13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2577" y="713317"/>
            <a:ext cx="5079999" cy="3386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983"/>
            <a:ext cx="864552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>
                <a:solidFill>
                  <a:schemeClr val="tx1"/>
                </a:solidFill>
              </a:rPr>
              <a:t>Стадии хакасской свадьбы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143" name="Google Shape;143;p2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8872" y="188259"/>
            <a:ext cx="7126940" cy="45585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260350"/>
            <a:ext cx="399732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86530" y="655638"/>
            <a:ext cx="8476643" cy="4487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100"/>
              <a:buFont typeface="Proxima Nova"/>
              <a:buNone/>
              <a:defRPr sz="21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 sz="1400" b="0" i="0" u="none" strike="noStrike" cap="none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indent="0">
              <a:lnSpc>
                <a:spcPct val="120000"/>
              </a:lnSpc>
              <a:buFontTx/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Ингредиенты: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SzPts val="1000"/>
              <a:buFont typeface="Symbol" pitchFamily="18" charset="2"/>
              <a:buChar char="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0,5кг сметаны </a:t>
            </a:r>
          </a:p>
          <a:p>
            <a:pPr marL="0" indent="0">
              <a:lnSpc>
                <a:spcPct val="120000"/>
              </a:lnSpc>
              <a:buSzPts val="1000"/>
              <a:buFont typeface="Symbol" pitchFamily="18" charset="2"/>
              <a:buChar char="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горсти муки </a:t>
            </a:r>
          </a:p>
          <a:p>
            <a:pPr marL="0" indent="0">
              <a:lnSpc>
                <a:spcPct val="120000"/>
              </a:lnSpc>
              <a:buSzPts val="1000"/>
              <a:buFont typeface="Symbol" pitchFamily="18" charset="2"/>
              <a:buChar char="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</a:t>
            </a:r>
          </a:p>
          <a:p>
            <a:pPr marL="0" indent="268288" algn="just">
              <a:lnSpc>
                <a:spcPct val="120000"/>
              </a:lnSpc>
            </a:pP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приготовления ~ 10 минут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приготовления:</a:t>
            </a:r>
          </a:p>
          <a:p>
            <a:pPr marL="0" indent="268288" algn="just">
              <a:lnSpc>
                <a:spcPct val="12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Сметану вылить в предварительно разогретый казан и довести до кипения на медленном огне, постоянно помешивая. Посолить по вкусу и добавить муку. Варить 5-7 минут, пока на поверхности не выделится масло. После этого кашу сразу же снять с огня. Подавать только в горячем виде.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8" y="230001"/>
            <a:ext cx="8645525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6"/>
          <p:cNvSpPr txBox="1">
            <a:spLocks noGrp="1"/>
          </p:cNvSpPr>
          <p:nvPr>
            <p:ph type="title"/>
          </p:nvPr>
        </p:nvSpPr>
        <p:spPr>
          <a:xfrm>
            <a:off x="284806" y="18953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dirty="0"/>
              <a:t>Хакасская коса</a:t>
            </a:r>
          </a:p>
        </p:txBody>
      </p:sp>
      <p:sp>
        <p:nvSpPr>
          <p:cNvPr id="151" name="Google Shape;151;p2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3074" name="Picture 2" descr="ohTh7RUnJG6GwcrOJbJFp4Aj5S4eaoi-pAK-rRoJz2UZkFS6Iwyilj9emnxkofjQnuboaPak4T9yOk25F7ru29k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22" y="865375"/>
            <a:ext cx="2315602" cy="3205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3075" name="Picture 3" descr="yv6ZCuJQC0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634" y="839414"/>
            <a:ext cx="2357158" cy="2414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3076" name="Picture 4" descr="4bf388525dfcbea5-w820-h4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812" y="531813"/>
            <a:ext cx="2923977" cy="1568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3077" name="Picture 5" descr="scale_2400 (1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634" y="3454121"/>
            <a:ext cx="2312987" cy="154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pic>
        <p:nvPicPr>
          <p:cNvPr id="3078" name="Picture 6" descr="k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232" y="2228101"/>
            <a:ext cx="1944968" cy="268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>
          <a:xfrm>
            <a:off x="311699" y="4236825"/>
            <a:ext cx="8617147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Свадебная пара на фоне природы, символизирующая традиции и обряды хакасского </a:t>
            </a:r>
            <a:r>
              <a:rPr lang="en" dirty="0" smtClean="0">
                <a:solidFill>
                  <a:schemeClr val="tx1"/>
                </a:solidFill>
              </a:rPr>
              <a:t>народа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57" name="Google Shape;157;p2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58" name="Google Shape;15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212299"/>
            <a:ext cx="5080001" cy="3639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Традиционные костюмы и обряды Хакасии в современном контексте</a:t>
            </a:r>
            <a:endParaRPr dirty="0"/>
          </a:p>
        </p:txBody>
      </p:sp>
      <p:sp>
        <p:nvSpPr>
          <p:cNvPr id="192" name="Google Shape;192;p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193" name="Google Shape;19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876" y="190750"/>
            <a:ext cx="3435723" cy="2397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:\Users\yulia\OneDrive\Рабочий стол\9d6c95ba8358e53666d881d21017e4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990" y="2487706"/>
            <a:ext cx="2487707" cy="248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yulia\OneDrive\Рабочий стол\p-0001_09372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650" y="1048870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352</Words>
  <Application>Microsoft Office PowerPoint</Application>
  <PresentationFormat>Экран (16:9)</PresentationFormat>
  <Paragraphs>52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Times New Roman</vt:lpstr>
      <vt:lpstr>Calibri</vt:lpstr>
      <vt:lpstr>Proxima Nova</vt:lpstr>
      <vt:lpstr>Symbol</vt:lpstr>
      <vt:lpstr>Spearmint</vt:lpstr>
      <vt:lpstr>Хакасская свадьба: традиции и обряды</vt:lpstr>
      <vt:lpstr>Презентация PowerPoint</vt:lpstr>
      <vt:lpstr>Введение в традиции хакасской свадьбы</vt:lpstr>
      <vt:lpstr>Презентация PowerPoint</vt:lpstr>
      <vt:lpstr>Презентация PowerPoint</vt:lpstr>
      <vt:lpstr>Презентация PowerPoint</vt:lpstr>
      <vt:lpstr>Хакасская коса</vt:lpstr>
      <vt:lpstr>Презентация PowerPoint</vt:lpstr>
      <vt:lpstr>Презентация PowerPoint</vt:lpstr>
      <vt:lpstr>Заключение</vt:lpstr>
      <vt:lpstr>Хакасская свадьба: традиции и обряды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Хакасская свадьба: традиции и обряды</dc:title>
  <cp:lastModifiedBy>Ирина</cp:lastModifiedBy>
  <cp:revision>6</cp:revision>
  <dcterms:modified xsi:type="dcterms:W3CDTF">2025-03-16T04:48:26Z</dcterms:modified>
</cp:coreProperties>
</file>