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66" r:id="rId3"/>
    <p:sldId id="277" r:id="rId4"/>
    <p:sldId id="278" r:id="rId5"/>
    <p:sldId id="276" r:id="rId6"/>
    <p:sldId id="279" r:id="rId7"/>
    <p:sldId id="280" r:id="rId8"/>
    <p:sldId id="259" r:id="rId9"/>
    <p:sldId id="261" r:id="rId10"/>
    <p:sldId id="260" r:id="rId11"/>
    <p:sldId id="262" r:id="rId12"/>
    <p:sldId id="263" r:id="rId13"/>
    <p:sldId id="264" r:id="rId14"/>
    <p:sldId id="265" r:id="rId15"/>
    <p:sldId id="267" r:id="rId16"/>
    <p:sldId id="268" r:id="rId17"/>
    <p:sldId id="270" r:id="rId18"/>
    <p:sldId id="271" r:id="rId19"/>
    <p:sldId id="273" r:id="rId20"/>
    <p:sldId id="269" r:id="rId21"/>
    <p:sldId id="272" r:id="rId22"/>
    <p:sldId id="274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305983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280831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27585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3009714" cy="292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15" y="3717031"/>
            <a:ext cx="2930438" cy="292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 descr="Водоросли растения. - Картинка 20 - Водоросли растения - Водные растения - Картинки по биолог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96" y="3730798"/>
            <a:ext cx="3271404" cy="291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3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ртал учителя биологии и химии &quot; Архив сайта &quot; Удивительное рядом (продолжение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27280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5516" y="-243408"/>
            <a:ext cx="92170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3600" b="1" cap="all" spc="0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6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Хламидомонада</a:t>
            </a:r>
            <a:endParaRPr lang="ru-RU" sz="36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463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1-tub-ru.yandex.net/i?id=c85a6bb46aef31d774ecfae3ae1ac320-72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763284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2769" y="116632"/>
            <a:ext cx="92295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Вольвокс (колониальная</a:t>
            </a:r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)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40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2-tub-ru.yandex.net/i?id=06dddb11c882f37ddc90bcc8b281d4f0-70-144&amp;n=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1683"/>
            <a:ext cx="85689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68855"/>
            <a:ext cx="896448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Спирогира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7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нтересные факты о снеге, снег ТАИНСТВЕННОЕ РЯД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" y="26004"/>
            <a:ext cx="9144000" cy="663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5" y="188640"/>
            <a:ext cx="82089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Хламидомонада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4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aweed.ie :: Ulva rigida C. Agard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7849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332656"/>
            <a:ext cx="87129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Ульва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79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iatoms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777686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3613" y="476672"/>
            <a:ext cx="5460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Диатомовые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134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Энциклопедия водных биоресурсов - Водоросли - Бурые - Саргассы (Sargassu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99288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9355"/>
            <a:ext cx="94455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Саргассум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280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hyllophora pseudoceranoidesPhyllophoraceae, Phyllophora, Ph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568952" cy="500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252535" y="260648"/>
            <a:ext cx="90730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Филлофора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008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Русский Север: жизнь по течениям Белого моря / Фотографии /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0915" y="240388"/>
            <a:ext cx="20994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Фукус</a:t>
            </a:r>
            <a:endParaRPr lang="ru-RU" sz="4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38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Ответы@Mail.Ru: Где растут гигантские водоросли, достигающие 90-метровой длины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4" y="1412776"/>
            <a:ext cx="856895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2674" y="332656"/>
            <a:ext cx="44005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Макроцистис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440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 урока: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accent3">
                    <a:lumMod val="50000"/>
                  </a:schemeClr>
                </a:solidFill>
              </a:rPr>
              <a:t>«Группа отделов водоросли».</a:t>
            </a:r>
            <a:endParaRPr lang="ru-RU" sz="60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0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Линь Рыболовная энцикло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22276"/>
            <a:ext cx="8280920" cy="461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67161" y="188640"/>
            <a:ext cx="105503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Фитобентос – придонная растительность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61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121" y="42436"/>
            <a:ext cx="9288462" cy="6857998"/>
            <a:chOff x="725" y="997"/>
            <a:chExt cx="4309" cy="3062"/>
          </a:xfrm>
        </p:grpSpPr>
        <p:sp>
          <p:nvSpPr>
            <p:cNvPr id="3" name="Rectangle 4"/>
            <p:cNvSpPr>
              <a:spLocks noChangeArrowheads="1"/>
            </p:cNvSpPr>
            <p:nvPr/>
          </p:nvSpPr>
          <p:spPr bwMode="auto">
            <a:xfrm>
              <a:off x="3249" y="3605"/>
              <a:ext cx="1613" cy="396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4" name="Rectangle 5"/>
            <p:cNvSpPr>
              <a:spLocks noChangeArrowheads="1"/>
            </p:cNvSpPr>
            <p:nvPr/>
          </p:nvSpPr>
          <p:spPr bwMode="auto">
            <a:xfrm>
              <a:off x="2370" y="2886"/>
              <a:ext cx="2492" cy="748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5" name="Rectangle 6"/>
            <p:cNvSpPr>
              <a:spLocks noChangeArrowheads="1"/>
            </p:cNvSpPr>
            <p:nvPr/>
          </p:nvSpPr>
          <p:spPr bwMode="auto">
            <a:xfrm>
              <a:off x="1576" y="2177"/>
              <a:ext cx="3286" cy="748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952" y="1451"/>
              <a:ext cx="3910" cy="748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725" y="997"/>
              <a:ext cx="4137" cy="48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725" y="1134"/>
              <a:ext cx="4309" cy="2925"/>
            </a:xfrm>
            <a:custGeom>
              <a:avLst/>
              <a:gdLst>
                <a:gd name="T0" fmla="*/ 988 w 4309"/>
                <a:gd name="T1" fmla="*/ 899 h 2670"/>
                <a:gd name="T2" fmla="*/ 1155 w 4309"/>
                <a:gd name="T3" fmla="*/ 965 h 2670"/>
                <a:gd name="T4" fmla="*/ 1362 w 4309"/>
                <a:gd name="T5" fmla="*/ 1060 h 2670"/>
                <a:gd name="T6" fmla="*/ 1446 w 4309"/>
                <a:gd name="T7" fmla="*/ 1123 h 2670"/>
                <a:gd name="T8" fmla="*/ 2011 w 4309"/>
                <a:gd name="T9" fmla="*/ 1587 h 2670"/>
                <a:gd name="T10" fmla="*/ 2178 w 4309"/>
                <a:gd name="T11" fmla="*/ 1795 h 2670"/>
                <a:gd name="T12" fmla="*/ 2324 w 4309"/>
                <a:gd name="T13" fmla="*/ 1956 h 2670"/>
                <a:gd name="T14" fmla="*/ 2596 w 4309"/>
                <a:gd name="T15" fmla="*/ 2179 h 2670"/>
                <a:gd name="T16" fmla="*/ 3016 w 4309"/>
                <a:gd name="T17" fmla="*/ 2322 h 2670"/>
                <a:gd name="T18" fmla="*/ 3382 w 4309"/>
                <a:gd name="T19" fmla="*/ 2414 h 2670"/>
                <a:gd name="T20" fmla="*/ 3748 w 4309"/>
                <a:gd name="T21" fmla="*/ 2639 h 2670"/>
                <a:gd name="T22" fmla="*/ 15 w 4309"/>
                <a:gd name="T23" fmla="*/ 2639 h 2670"/>
                <a:gd name="T24" fmla="*/ 0 w 4309"/>
                <a:gd name="T25" fmla="*/ 0 h 2670"/>
                <a:gd name="T26" fmla="*/ 378 w 4309"/>
                <a:gd name="T27" fmla="*/ 274 h 2670"/>
                <a:gd name="T28" fmla="*/ 568 w 4309"/>
                <a:gd name="T29" fmla="*/ 564 h 2670"/>
                <a:gd name="T30" fmla="*/ 779 w 4309"/>
                <a:gd name="T31" fmla="*/ 816 h 2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309" h="2670">
                  <a:moveTo>
                    <a:pt x="988" y="899"/>
                  </a:moveTo>
                  <a:cubicBezTo>
                    <a:pt x="1045" y="919"/>
                    <a:pt x="1099" y="943"/>
                    <a:pt x="1155" y="965"/>
                  </a:cubicBezTo>
                  <a:cubicBezTo>
                    <a:pt x="1172" y="972"/>
                    <a:pt x="1343" y="1047"/>
                    <a:pt x="1362" y="1060"/>
                  </a:cubicBezTo>
                  <a:cubicBezTo>
                    <a:pt x="1392" y="1079"/>
                    <a:pt x="1414" y="1106"/>
                    <a:pt x="1446" y="1123"/>
                  </a:cubicBezTo>
                  <a:cubicBezTo>
                    <a:pt x="1554" y="1211"/>
                    <a:pt x="1889" y="1474"/>
                    <a:pt x="2011" y="1587"/>
                  </a:cubicBezTo>
                  <a:cubicBezTo>
                    <a:pt x="2084" y="1669"/>
                    <a:pt x="2083" y="1649"/>
                    <a:pt x="2178" y="1795"/>
                  </a:cubicBezTo>
                  <a:cubicBezTo>
                    <a:pt x="2273" y="1941"/>
                    <a:pt x="2254" y="1892"/>
                    <a:pt x="2324" y="1956"/>
                  </a:cubicBezTo>
                  <a:cubicBezTo>
                    <a:pt x="2394" y="2019"/>
                    <a:pt x="2481" y="2118"/>
                    <a:pt x="2596" y="2179"/>
                  </a:cubicBezTo>
                  <a:cubicBezTo>
                    <a:pt x="2742" y="2264"/>
                    <a:pt x="2849" y="2280"/>
                    <a:pt x="3016" y="2322"/>
                  </a:cubicBezTo>
                  <a:cubicBezTo>
                    <a:pt x="3155" y="2365"/>
                    <a:pt x="3257" y="2358"/>
                    <a:pt x="3382" y="2414"/>
                  </a:cubicBezTo>
                  <a:cubicBezTo>
                    <a:pt x="3504" y="2467"/>
                    <a:pt x="4309" y="2602"/>
                    <a:pt x="3748" y="2639"/>
                  </a:cubicBezTo>
                  <a:cubicBezTo>
                    <a:pt x="2180" y="2653"/>
                    <a:pt x="1532" y="2670"/>
                    <a:pt x="15" y="2639"/>
                  </a:cubicBezTo>
                  <a:cubicBezTo>
                    <a:pt x="15" y="2097"/>
                    <a:pt x="0" y="489"/>
                    <a:pt x="0" y="0"/>
                  </a:cubicBezTo>
                  <a:cubicBezTo>
                    <a:pt x="530" y="174"/>
                    <a:pt x="283" y="180"/>
                    <a:pt x="378" y="274"/>
                  </a:cubicBezTo>
                  <a:cubicBezTo>
                    <a:pt x="473" y="368"/>
                    <a:pt x="501" y="474"/>
                    <a:pt x="568" y="564"/>
                  </a:cubicBezTo>
                  <a:cubicBezTo>
                    <a:pt x="635" y="654"/>
                    <a:pt x="684" y="712"/>
                    <a:pt x="779" y="816"/>
                  </a:cubicBezTo>
                </a:path>
              </a:pathLst>
            </a:custGeom>
            <a:gradFill rotWithShape="1">
              <a:gsLst>
                <a:gs pos="0">
                  <a:srgbClr val="C0C0C0"/>
                </a:gs>
                <a:gs pos="50000">
                  <a:srgbClr val="744D26"/>
                </a:gs>
                <a:gs pos="100000">
                  <a:srgbClr val="C0C0C0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pic>
        <p:nvPicPr>
          <p:cNvPr id="9" name="Picture 10" descr="Кладоф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4894">
            <a:off x="1484219" y="883215"/>
            <a:ext cx="979488" cy="141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Фукус(мал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231">
            <a:off x="3500438" y="3024188"/>
            <a:ext cx="21431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Красные водоросли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0865">
            <a:off x="5587573" y="4379271"/>
            <a:ext cx="892175" cy="153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215502" y="2234420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b="1" dirty="0"/>
              <a:t>ЗЕЛЕНЫЕ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2195512" y="3921942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b="1" dirty="0"/>
              <a:t>БУРЫЕ</a:t>
            </a: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3839116" y="549333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ru-RU" b="1" dirty="0"/>
              <a:t>КРАСНЫЕ</a:t>
            </a:r>
          </a:p>
        </p:txBody>
      </p:sp>
    </p:spTree>
    <p:extLst>
      <p:ext uri="{BB962C8B-B14F-4D97-AF65-F5344CB8AC3E}">
        <p14:creationId xmlns:p14="http://schemas.microsoft.com/office/powerpoint/2010/main" val="123653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3898" y="2967335"/>
            <a:ext cx="20562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Агар-агар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6" name="Picture 4" descr="Агар-агар Комо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06" y="282791"/>
            <a:ext cx="2803592" cy="26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Мифы об уходе за кожей! seveco.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61" y="282791"/>
            <a:ext cx="3139465" cy="26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всякие полезности Записи в рубрике всякие полезности Дневник LaBilena : Дневники на К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428999" cy="27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Капсулы, таблетки, витамины, Руки (photo 0008900259Y) stock photo image buy and download from royalty free photo stock Photl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62" y="3717032"/>
            <a:ext cx="3139466" cy="2722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0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893" y="1124744"/>
            <a:ext cx="8543107" cy="32932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Домашнее задание:</a:t>
            </a:r>
          </a:p>
          <a:p>
            <a:pPr algn="ctr"/>
            <a:endParaRPr lang="ru-RU" sz="4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Стр. 45-49, вопросы 1-9 рубрики «Проверьте свои знания»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;</a:t>
            </a:r>
          </a:p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Сообщения об интересных фактах, известных </a:t>
            </a:r>
            <a:r>
              <a:rPr lang="ru-RU" sz="28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 водорослях.</a:t>
            </a:r>
            <a:endParaRPr lang="ru-RU" sz="3200" b="1" cap="all" spc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7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24936" cy="56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916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8" y="836713"/>
            <a:ext cx="8567356" cy="54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47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38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885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920880" cy="543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314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28092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1 вариант                    2 вариант</a:t>
            </a:r>
            <a:endParaRPr lang="ru-RU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2204864"/>
            <a:ext cx="338437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400" dirty="0" smtClean="0"/>
              <a:t>+</a:t>
            </a:r>
          </a:p>
          <a:p>
            <a:pPr marL="342900" indent="-342900">
              <a:buAutoNum type="arabicPeriod"/>
            </a:pPr>
            <a:r>
              <a:rPr lang="ru-RU" sz="4400" dirty="0" smtClean="0"/>
              <a:t>+</a:t>
            </a:r>
          </a:p>
          <a:p>
            <a:pPr marL="342900" indent="-342900">
              <a:buAutoNum type="arabicPeriod"/>
            </a:pPr>
            <a:r>
              <a:rPr lang="ru-RU" sz="4400" dirty="0" smtClean="0"/>
              <a:t>_</a:t>
            </a:r>
          </a:p>
          <a:p>
            <a:pPr marL="342900" indent="-342900">
              <a:buAutoNum type="arabicPeriod"/>
            </a:pPr>
            <a:r>
              <a:rPr lang="ru-RU" sz="4400" dirty="0" smtClean="0"/>
              <a:t>+</a:t>
            </a:r>
          </a:p>
          <a:p>
            <a:pPr marL="342900" indent="-342900">
              <a:buAutoNum type="arabicPeriod"/>
            </a:pPr>
            <a:r>
              <a:rPr lang="ru-RU" sz="4400" dirty="0"/>
              <a:t>_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6056" y="2204864"/>
            <a:ext cx="302433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400" dirty="0" smtClean="0"/>
              <a:t>+</a:t>
            </a:r>
          </a:p>
          <a:p>
            <a:pPr marL="342900" indent="-342900">
              <a:buAutoNum type="arabicPeriod"/>
            </a:pPr>
            <a:r>
              <a:rPr lang="ru-RU" sz="4400" dirty="0" smtClean="0"/>
              <a:t>_</a:t>
            </a:r>
          </a:p>
          <a:p>
            <a:pPr marL="342900" indent="-342900">
              <a:buAutoNum type="arabicPeriod" startAt="3"/>
            </a:pPr>
            <a:r>
              <a:rPr lang="ru-RU" sz="4400" dirty="0" smtClean="0"/>
              <a:t>+</a:t>
            </a:r>
          </a:p>
          <a:p>
            <a:pPr marL="342900" indent="-342900">
              <a:buAutoNum type="arabicPeriod" startAt="3"/>
            </a:pPr>
            <a:r>
              <a:rPr lang="ru-RU" sz="4400" dirty="0" smtClean="0"/>
              <a:t>_</a:t>
            </a:r>
            <a:endParaRPr lang="ru-RU" sz="4400" dirty="0"/>
          </a:p>
          <a:p>
            <a:pPr marL="342900" indent="-342900">
              <a:buAutoNum type="arabicPeriod" startAt="3"/>
            </a:pPr>
            <a:r>
              <a:rPr lang="ru-RU" sz="4400" dirty="0" smtClean="0"/>
              <a:t>_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5635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Мир водорослей</a:t>
            </a:r>
            <a:endParaRPr lang="ru-RU" dirty="0"/>
          </a:p>
        </p:txBody>
      </p:sp>
      <p:pic>
        <p:nvPicPr>
          <p:cNvPr id="4" name="Ботаника- Морские красные и бурые водоросли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332656"/>
            <a:ext cx="8712968" cy="5991945"/>
          </a:xfrm>
        </p:spPr>
      </p:pic>
    </p:spTree>
    <p:extLst>
      <p:ext uri="{BB962C8B-B14F-4D97-AF65-F5344CB8AC3E}">
        <p14:creationId xmlns:p14="http://schemas.microsoft.com/office/powerpoint/2010/main" val="273985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124</TotalTime>
  <Words>69</Words>
  <Application>Microsoft Office PowerPoint</Application>
  <PresentationFormat>Экран (4:3)</PresentationFormat>
  <Paragraphs>34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Поток</vt:lpstr>
      <vt:lpstr>Презентация PowerPoint</vt:lpstr>
      <vt:lpstr>Тема урока: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Мир водорослей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Николаевич</dc:creator>
  <cp:lastModifiedBy>Алексей</cp:lastModifiedBy>
  <cp:revision>14</cp:revision>
  <dcterms:created xsi:type="dcterms:W3CDTF">2014-10-15T19:08:06Z</dcterms:created>
  <dcterms:modified xsi:type="dcterms:W3CDTF">2020-10-08T07:01:12Z</dcterms:modified>
</cp:coreProperties>
</file>